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58" r:id="rId3"/>
    <p:sldId id="256" r:id="rId4"/>
    <p:sldId id="260" r:id="rId5"/>
    <p:sldId id="263" r:id="rId6"/>
    <p:sldId id="264" r:id="rId7"/>
    <p:sldId id="269" r:id="rId8"/>
    <p:sldId id="261" r:id="rId9"/>
    <p:sldId id="265" r:id="rId10"/>
    <p:sldId id="266" r:id="rId11"/>
    <p:sldId id="271" r:id="rId12"/>
    <p:sldId id="262" r:id="rId13"/>
    <p:sldId id="267" r:id="rId14"/>
    <p:sldId id="268" r:id="rId15"/>
    <p:sldId id="273" r:id="rId16"/>
    <p:sldId id="270" r:id="rId17"/>
    <p:sldId id="272" r:id="rId18"/>
    <p:sldId id="276" r:id="rId19"/>
    <p:sldId id="279" r:id="rId20"/>
    <p:sldId id="277" r:id="rId21"/>
    <p:sldId id="278"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2D05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snapToGrid="0" snapToObjects="1">
      <p:cViewPr varScale="1">
        <p:scale>
          <a:sx n="82" d="100"/>
          <a:sy n="82" d="100"/>
        </p:scale>
        <p:origin x="-13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576801E0-2899-49E8-A969-2AB4A153321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C49FD102-5B0A-4C12-A9DD-7D51E2820131}"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xfrm>
            <a:off x="1154113" y="701675"/>
            <a:ext cx="4625975" cy="3468688"/>
          </a:xfrm>
          <a:ln/>
        </p:spPr>
      </p:sp>
      <p:sp>
        <p:nvSpPr>
          <p:cNvPr id="16386" name="Notes Placeholder 2"/>
          <p:cNvSpPr>
            <a:spLocks noGrp="1"/>
          </p:cNvSpPr>
          <p:nvPr>
            <p:ph type="body" idx="1"/>
          </p:nvPr>
        </p:nvSpPr>
        <p:spPr>
          <a:noFill/>
          <a:ln/>
        </p:spPr>
        <p:txBody>
          <a:bodyPr/>
          <a:lstStyle/>
          <a:p>
            <a:endParaRPr lang="en-US" smtClean="0"/>
          </a:p>
        </p:txBody>
      </p:sp>
      <p:sp>
        <p:nvSpPr>
          <p:cNvPr id="16387" name="Header Placeholder 3"/>
          <p:cNvSpPr>
            <a:spLocks noGrp="1"/>
          </p:cNvSpPr>
          <p:nvPr>
            <p:ph type="hdr" sz="quarter"/>
          </p:nvPr>
        </p:nvSpPr>
        <p:spPr>
          <a:noFill/>
        </p:spPr>
        <p:txBody>
          <a:bodyPr/>
          <a:lstStyle/>
          <a:p>
            <a:r>
              <a:rPr lang="en-US" smtClean="0"/>
              <a:t>doc.: IEEE 802.15-&lt;doc#&gt;</a:t>
            </a:r>
          </a:p>
        </p:txBody>
      </p:sp>
      <p:sp>
        <p:nvSpPr>
          <p:cNvPr id="16388" name="Date Placeholder 4"/>
          <p:cNvSpPr>
            <a:spLocks noGrp="1"/>
          </p:cNvSpPr>
          <p:nvPr>
            <p:ph type="dt" sz="quarter" idx="1"/>
          </p:nvPr>
        </p:nvSpPr>
        <p:spPr>
          <a:noFill/>
        </p:spPr>
        <p:txBody>
          <a:bodyPr/>
          <a:lstStyle/>
          <a:p>
            <a:r>
              <a:rPr lang="en-US" smtClean="0"/>
              <a:t>&lt;month year&gt;</a:t>
            </a:r>
          </a:p>
        </p:txBody>
      </p:sp>
      <p:sp>
        <p:nvSpPr>
          <p:cNvPr id="16389" name="Footer Placeholder 5"/>
          <p:cNvSpPr>
            <a:spLocks noGrp="1"/>
          </p:cNvSpPr>
          <p:nvPr>
            <p:ph type="ftr" sz="quarter" idx="4"/>
          </p:nvPr>
        </p:nvSpPr>
        <p:spPr>
          <a:noFill/>
        </p:spPr>
        <p:txBody>
          <a:bodyPr/>
          <a:lstStyle/>
          <a:p>
            <a:pPr lvl="4"/>
            <a:r>
              <a:rPr lang="en-US" smtClean="0"/>
              <a:t>&lt;author&gt;, &lt;company&gt;</a:t>
            </a:r>
          </a:p>
        </p:txBody>
      </p:sp>
      <p:sp>
        <p:nvSpPr>
          <p:cNvPr id="16390" name="Slide Number Placeholder 6"/>
          <p:cNvSpPr>
            <a:spLocks noGrp="1"/>
          </p:cNvSpPr>
          <p:nvPr>
            <p:ph type="sldNum" sz="quarter" idx="5"/>
          </p:nvPr>
        </p:nvSpPr>
        <p:spPr>
          <a:noFill/>
        </p:spPr>
        <p:txBody>
          <a:bodyPr/>
          <a:lstStyle/>
          <a:p>
            <a:r>
              <a:rPr lang="en-US" smtClean="0"/>
              <a:t>Page </a:t>
            </a:r>
            <a:fld id="{0A6CC0D8-CB34-4D8E-AB48-9BF015E5988B}"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xfrm>
            <a:off x="1154113" y="701675"/>
            <a:ext cx="4625975" cy="3468688"/>
          </a:xfrm>
          <a:ln/>
        </p:spPr>
      </p:sp>
      <p:sp>
        <p:nvSpPr>
          <p:cNvPr id="34818" name="Notes Placeholder 2"/>
          <p:cNvSpPr>
            <a:spLocks noGrp="1"/>
          </p:cNvSpPr>
          <p:nvPr>
            <p:ph type="body" idx="1"/>
          </p:nvPr>
        </p:nvSpPr>
        <p:spPr>
          <a:noFill/>
          <a:ln/>
        </p:spPr>
        <p:txBody>
          <a:bodyPr/>
          <a:lstStyle/>
          <a:p>
            <a:endParaRPr lang="en-US" smtClean="0"/>
          </a:p>
        </p:txBody>
      </p:sp>
      <p:sp>
        <p:nvSpPr>
          <p:cNvPr id="34819" name="Header Placeholder 3"/>
          <p:cNvSpPr>
            <a:spLocks noGrp="1"/>
          </p:cNvSpPr>
          <p:nvPr>
            <p:ph type="hdr" sz="quarter"/>
          </p:nvPr>
        </p:nvSpPr>
        <p:spPr>
          <a:noFill/>
        </p:spPr>
        <p:txBody>
          <a:bodyPr/>
          <a:lstStyle/>
          <a:p>
            <a:r>
              <a:rPr lang="en-US" smtClean="0"/>
              <a:t>doc.: IEEE 802.15-&lt;doc#&gt;</a:t>
            </a:r>
          </a:p>
        </p:txBody>
      </p:sp>
      <p:sp>
        <p:nvSpPr>
          <p:cNvPr id="34820" name="Date Placeholder 4"/>
          <p:cNvSpPr>
            <a:spLocks noGrp="1"/>
          </p:cNvSpPr>
          <p:nvPr>
            <p:ph type="dt" sz="quarter" idx="1"/>
          </p:nvPr>
        </p:nvSpPr>
        <p:spPr>
          <a:noFill/>
        </p:spPr>
        <p:txBody>
          <a:bodyPr/>
          <a:lstStyle/>
          <a:p>
            <a:r>
              <a:rPr lang="en-US" smtClean="0"/>
              <a:t>&lt;month year&gt;</a:t>
            </a:r>
          </a:p>
        </p:txBody>
      </p:sp>
      <p:sp>
        <p:nvSpPr>
          <p:cNvPr id="34821" name="Footer Placeholder 5"/>
          <p:cNvSpPr>
            <a:spLocks noGrp="1"/>
          </p:cNvSpPr>
          <p:nvPr>
            <p:ph type="ftr" sz="quarter" idx="4"/>
          </p:nvPr>
        </p:nvSpPr>
        <p:spPr>
          <a:noFill/>
        </p:spPr>
        <p:txBody>
          <a:bodyPr/>
          <a:lstStyle/>
          <a:p>
            <a:pPr lvl="4"/>
            <a:r>
              <a:rPr lang="en-US" smtClean="0"/>
              <a:t>&lt;author&gt;, &lt;company&gt;</a:t>
            </a:r>
          </a:p>
        </p:txBody>
      </p:sp>
      <p:sp>
        <p:nvSpPr>
          <p:cNvPr id="34822" name="Slide Number Placeholder 6"/>
          <p:cNvSpPr>
            <a:spLocks noGrp="1"/>
          </p:cNvSpPr>
          <p:nvPr>
            <p:ph type="sldNum" sz="quarter" idx="5"/>
          </p:nvPr>
        </p:nvSpPr>
        <p:spPr>
          <a:noFill/>
        </p:spPr>
        <p:txBody>
          <a:bodyPr/>
          <a:lstStyle/>
          <a:p>
            <a:r>
              <a:rPr lang="en-US" smtClean="0"/>
              <a:t>Page </a:t>
            </a:r>
            <a:fld id="{B0C86A74-BFE0-41DB-885F-78980C4D7B14}"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xfrm>
            <a:off x="1154113" y="701675"/>
            <a:ext cx="4625975" cy="3468688"/>
          </a:xfrm>
          <a:ln/>
        </p:spPr>
      </p:sp>
      <p:sp>
        <p:nvSpPr>
          <p:cNvPr id="36866" name="Notes Placeholder 2"/>
          <p:cNvSpPr>
            <a:spLocks noGrp="1"/>
          </p:cNvSpPr>
          <p:nvPr>
            <p:ph type="body" idx="1"/>
          </p:nvPr>
        </p:nvSpPr>
        <p:spPr>
          <a:noFill/>
          <a:ln/>
        </p:spPr>
        <p:txBody>
          <a:bodyPr/>
          <a:lstStyle/>
          <a:p>
            <a:endParaRPr lang="en-US" smtClean="0"/>
          </a:p>
        </p:txBody>
      </p:sp>
      <p:sp>
        <p:nvSpPr>
          <p:cNvPr id="36867" name="Header Placeholder 3"/>
          <p:cNvSpPr>
            <a:spLocks noGrp="1"/>
          </p:cNvSpPr>
          <p:nvPr>
            <p:ph type="hdr" sz="quarter"/>
          </p:nvPr>
        </p:nvSpPr>
        <p:spPr>
          <a:noFill/>
        </p:spPr>
        <p:txBody>
          <a:bodyPr/>
          <a:lstStyle/>
          <a:p>
            <a:r>
              <a:rPr lang="en-US" smtClean="0"/>
              <a:t>doc.: IEEE 802.15-&lt;doc#&gt;</a:t>
            </a:r>
          </a:p>
        </p:txBody>
      </p:sp>
      <p:sp>
        <p:nvSpPr>
          <p:cNvPr id="36868" name="Date Placeholder 4"/>
          <p:cNvSpPr>
            <a:spLocks noGrp="1"/>
          </p:cNvSpPr>
          <p:nvPr>
            <p:ph type="dt" sz="quarter" idx="1"/>
          </p:nvPr>
        </p:nvSpPr>
        <p:spPr>
          <a:noFill/>
        </p:spPr>
        <p:txBody>
          <a:bodyPr/>
          <a:lstStyle/>
          <a:p>
            <a:r>
              <a:rPr lang="en-US" smtClean="0"/>
              <a:t>&lt;month year&gt;</a:t>
            </a:r>
          </a:p>
        </p:txBody>
      </p:sp>
      <p:sp>
        <p:nvSpPr>
          <p:cNvPr id="36869" name="Footer Placeholder 5"/>
          <p:cNvSpPr>
            <a:spLocks noGrp="1"/>
          </p:cNvSpPr>
          <p:nvPr>
            <p:ph type="ftr" sz="quarter" idx="4"/>
          </p:nvPr>
        </p:nvSpPr>
        <p:spPr>
          <a:noFill/>
        </p:spPr>
        <p:txBody>
          <a:bodyPr/>
          <a:lstStyle/>
          <a:p>
            <a:pPr lvl="4"/>
            <a:r>
              <a:rPr lang="en-US" smtClean="0"/>
              <a:t>&lt;author&gt;, &lt;company&gt;</a:t>
            </a:r>
          </a:p>
        </p:txBody>
      </p:sp>
      <p:sp>
        <p:nvSpPr>
          <p:cNvPr id="36870" name="Slide Number Placeholder 6"/>
          <p:cNvSpPr>
            <a:spLocks noGrp="1"/>
          </p:cNvSpPr>
          <p:nvPr>
            <p:ph type="sldNum" sz="quarter" idx="5"/>
          </p:nvPr>
        </p:nvSpPr>
        <p:spPr>
          <a:noFill/>
        </p:spPr>
        <p:txBody>
          <a:bodyPr/>
          <a:lstStyle/>
          <a:p>
            <a:r>
              <a:rPr lang="en-US" smtClean="0"/>
              <a:t>Page </a:t>
            </a:r>
            <a:fld id="{A13616CB-F7B0-4674-A36F-7EA47AA634C5}"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xfrm>
            <a:off x="1154113" y="701675"/>
            <a:ext cx="4625975" cy="3468688"/>
          </a:xfrm>
          <a:ln/>
        </p:spPr>
      </p:sp>
      <p:sp>
        <p:nvSpPr>
          <p:cNvPr id="38914" name="Notes Placeholder 2"/>
          <p:cNvSpPr>
            <a:spLocks noGrp="1"/>
          </p:cNvSpPr>
          <p:nvPr>
            <p:ph type="body" idx="1"/>
          </p:nvPr>
        </p:nvSpPr>
        <p:spPr>
          <a:noFill/>
          <a:ln/>
        </p:spPr>
        <p:txBody>
          <a:bodyPr/>
          <a:lstStyle/>
          <a:p>
            <a:endParaRPr lang="en-US" smtClean="0"/>
          </a:p>
        </p:txBody>
      </p:sp>
      <p:sp>
        <p:nvSpPr>
          <p:cNvPr id="38915" name="Header Placeholder 3"/>
          <p:cNvSpPr>
            <a:spLocks noGrp="1"/>
          </p:cNvSpPr>
          <p:nvPr>
            <p:ph type="hdr" sz="quarter"/>
          </p:nvPr>
        </p:nvSpPr>
        <p:spPr>
          <a:noFill/>
        </p:spPr>
        <p:txBody>
          <a:bodyPr/>
          <a:lstStyle/>
          <a:p>
            <a:r>
              <a:rPr lang="en-US" smtClean="0"/>
              <a:t>doc.: IEEE 802.15-&lt;doc#&gt;</a:t>
            </a:r>
          </a:p>
        </p:txBody>
      </p:sp>
      <p:sp>
        <p:nvSpPr>
          <p:cNvPr id="38916" name="Date Placeholder 4"/>
          <p:cNvSpPr>
            <a:spLocks noGrp="1"/>
          </p:cNvSpPr>
          <p:nvPr>
            <p:ph type="dt" sz="quarter" idx="1"/>
          </p:nvPr>
        </p:nvSpPr>
        <p:spPr>
          <a:noFill/>
        </p:spPr>
        <p:txBody>
          <a:bodyPr/>
          <a:lstStyle/>
          <a:p>
            <a:r>
              <a:rPr lang="en-US" smtClean="0"/>
              <a:t>&lt;month year&gt;</a:t>
            </a:r>
          </a:p>
        </p:txBody>
      </p:sp>
      <p:sp>
        <p:nvSpPr>
          <p:cNvPr id="38917" name="Footer Placeholder 5"/>
          <p:cNvSpPr>
            <a:spLocks noGrp="1"/>
          </p:cNvSpPr>
          <p:nvPr>
            <p:ph type="ftr" sz="quarter" idx="4"/>
          </p:nvPr>
        </p:nvSpPr>
        <p:spPr>
          <a:noFill/>
        </p:spPr>
        <p:txBody>
          <a:bodyPr/>
          <a:lstStyle/>
          <a:p>
            <a:pPr lvl="4"/>
            <a:r>
              <a:rPr lang="en-US" smtClean="0"/>
              <a:t>&lt;author&gt;, &lt;company&gt;</a:t>
            </a:r>
          </a:p>
        </p:txBody>
      </p:sp>
      <p:sp>
        <p:nvSpPr>
          <p:cNvPr id="38918" name="Slide Number Placeholder 6"/>
          <p:cNvSpPr>
            <a:spLocks noGrp="1"/>
          </p:cNvSpPr>
          <p:nvPr>
            <p:ph type="sldNum" sz="quarter" idx="5"/>
          </p:nvPr>
        </p:nvSpPr>
        <p:spPr>
          <a:noFill/>
        </p:spPr>
        <p:txBody>
          <a:bodyPr/>
          <a:lstStyle/>
          <a:p>
            <a:r>
              <a:rPr lang="en-US" smtClean="0"/>
              <a:t>Page </a:t>
            </a:r>
            <a:fld id="{02CF1785-B99F-4EF6-A09D-A1C07340483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p:spPr>
        <p:txBody>
          <a:bodyPr/>
          <a:lstStyle/>
          <a:p>
            <a:endParaRPr lang="en-US" smtClean="0"/>
          </a:p>
        </p:txBody>
      </p:sp>
      <p:sp>
        <p:nvSpPr>
          <p:cNvPr id="40963" name="Header Placeholder 3"/>
          <p:cNvSpPr>
            <a:spLocks noGrp="1"/>
          </p:cNvSpPr>
          <p:nvPr>
            <p:ph type="hdr" sz="quarter"/>
          </p:nvPr>
        </p:nvSpPr>
        <p:spPr>
          <a:noFill/>
        </p:spPr>
        <p:txBody>
          <a:bodyPr/>
          <a:lstStyle/>
          <a:p>
            <a:r>
              <a:rPr lang="en-US" smtClean="0"/>
              <a:t>doc.: IEEE 802.15-&lt;doc#&gt;</a:t>
            </a:r>
          </a:p>
        </p:txBody>
      </p:sp>
      <p:sp>
        <p:nvSpPr>
          <p:cNvPr id="40964" name="Date Placeholder 4"/>
          <p:cNvSpPr>
            <a:spLocks noGrp="1"/>
          </p:cNvSpPr>
          <p:nvPr>
            <p:ph type="dt" sz="quarter" idx="1"/>
          </p:nvPr>
        </p:nvSpPr>
        <p:spPr>
          <a:noFill/>
        </p:spPr>
        <p:txBody>
          <a:bodyPr/>
          <a:lstStyle/>
          <a:p>
            <a:r>
              <a:rPr lang="en-US" smtClean="0"/>
              <a:t>&lt;month year&gt;</a:t>
            </a:r>
          </a:p>
        </p:txBody>
      </p:sp>
      <p:sp>
        <p:nvSpPr>
          <p:cNvPr id="40965" name="Footer Placeholder 5"/>
          <p:cNvSpPr>
            <a:spLocks noGrp="1"/>
          </p:cNvSpPr>
          <p:nvPr>
            <p:ph type="ftr" sz="quarter" idx="4"/>
          </p:nvPr>
        </p:nvSpPr>
        <p:spPr>
          <a:noFill/>
        </p:spPr>
        <p:txBody>
          <a:bodyPr/>
          <a:lstStyle/>
          <a:p>
            <a:pPr lvl="4"/>
            <a:r>
              <a:rPr lang="en-US" smtClean="0"/>
              <a:t>&lt;author&gt;, &lt;company&gt;</a:t>
            </a:r>
          </a:p>
        </p:txBody>
      </p:sp>
      <p:sp>
        <p:nvSpPr>
          <p:cNvPr id="40966" name="Slide Number Placeholder 6"/>
          <p:cNvSpPr>
            <a:spLocks noGrp="1"/>
          </p:cNvSpPr>
          <p:nvPr>
            <p:ph type="sldNum" sz="quarter" idx="5"/>
          </p:nvPr>
        </p:nvSpPr>
        <p:spPr>
          <a:noFill/>
        </p:spPr>
        <p:txBody>
          <a:bodyPr/>
          <a:lstStyle/>
          <a:p>
            <a:r>
              <a:rPr lang="en-US" smtClean="0"/>
              <a:t>Page </a:t>
            </a:r>
            <a:fld id="{CB09E72F-99D1-49DF-9D96-18D73F29EBF4}"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p:spPr>
        <p:txBody>
          <a:bodyPr/>
          <a:lstStyle/>
          <a:p>
            <a:endParaRPr lang="en-US" smtClean="0"/>
          </a:p>
        </p:txBody>
      </p:sp>
      <p:sp>
        <p:nvSpPr>
          <p:cNvPr id="43011" name="Header Placeholder 3"/>
          <p:cNvSpPr>
            <a:spLocks noGrp="1"/>
          </p:cNvSpPr>
          <p:nvPr>
            <p:ph type="hdr" sz="quarter"/>
          </p:nvPr>
        </p:nvSpPr>
        <p:spPr>
          <a:noFill/>
        </p:spPr>
        <p:txBody>
          <a:bodyPr/>
          <a:lstStyle/>
          <a:p>
            <a:r>
              <a:rPr lang="en-US" smtClean="0"/>
              <a:t>doc.: IEEE 802.15-&lt;doc#&gt;</a:t>
            </a:r>
          </a:p>
        </p:txBody>
      </p:sp>
      <p:sp>
        <p:nvSpPr>
          <p:cNvPr id="43012" name="Date Placeholder 4"/>
          <p:cNvSpPr>
            <a:spLocks noGrp="1"/>
          </p:cNvSpPr>
          <p:nvPr>
            <p:ph type="dt" sz="quarter" idx="1"/>
          </p:nvPr>
        </p:nvSpPr>
        <p:spPr>
          <a:noFill/>
        </p:spPr>
        <p:txBody>
          <a:bodyPr/>
          <a:lstStyle/>
          <a:p>
            <a:r>
              <a:rPr lang="en-US" smtClean="0"/>
              <a:t>&lt;month year&gt;</a:t>
            </a:r>
          </a:p>
        </p:txBody>
      </p:sp>
      <p:sp>
        <p:nvSpPr>
          <p:cNvPr id="43013" name="Footer Placeholder 5"/>
          <p:cNvSpPr>
            <a:spLocks noGrp="1"/>
          </p:cNvSpPr>
          <p:nvPr>
            <p:ph type="ftr" sz="quarter" idx="4"/>
          </p:nvPr>
        </p:nvSpPr>
        <p:spPr>
          <a:noFill/>
        </p:spPr>
        <p:txBody>
          <a:bodyPr/>
          <a:lstStyle/>
          <a:p>
            <a:pPr lvl="4"/>
            <a:r>
              <a:rPr lang="en-US" smtClean="0"/>
              <a:t>&lt;author&gt;, &lt;company&gt;</a:t>
            </a:r>
          </a:p>
        </p:txBody>
      </p:sp>
      <p:sp>
        <p:nvSpPr>
          <p:cNvPr id="43014" name="Slide Number Placeholder 6"/>
          <p:cNvSpPr>
            <a:spLocks noGrp="1"/>
          </p:cNvSpPr>
          <p:nvPr>
            <p:ph type="sldNum" sz="quarter" idx="5"/>
          </p:nvPr>
        </p:nvSpPr>
        <p:spPr>
          <a:noFill/>
        </p:spPr>
        <p:txBody>
          <a:bodyPr/>
          <a:lstStyle/>
          <a:p>
            <a:r>
              <a:rPr lang="en-US" smtClean="0"/>
              <a:t>Page </a:t>
            </a:r>
            <a:fld id="{7683E4F9-4036-4A55-B9D8-A7A18B06A394}"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xfrm>
            <a:off x="1154113" y="701675"/>
            <a:ext cx="4625975" cy="3468688"/>
          </a:xfrm>
          <a:ln/>
        </p:spPr>
      </p:sp>
      <p:sp>
        <p:nvSpPr>
          <p:cNvPr id="45058" name="Notes Placeholder 2"/>
          <p:cNvSpPr>
            <a:spLocks noGrp="1"/>
          </p:cNvSpPr>
          <p:nvPr>
            <p:ph type="body" idx="1"/>
          </p:nvPr>
        </p:nvSpPr>
        <p:spPr>
          <a:noFill/>
          <a:ln/>
        </p:spPr>
        <p:txBody>
          <a:bodyPr/>
          <a:lstStyle/>
          <a:p>
            <a:endParaRPr lang="en-US" smtClean="0"/>
          </a:p>
        </p:txBody>
      </p:sp>
      <p:sp>
        <p:nvSpPr>
          <p:cNvPr id="45059" name="Header Placeholder 3"/>
          <p:cNvSpPr>
            <a:spLocks noGrp="1"/>
          </p:cNvSpPr>
          <p:nvPr>
            <p:ph type="hdr" sz="quarter"/>
          </p:nvPr>
        </p:nvSpPr>
        <p:spPr>
          <a:noFill/>
        </p:spPr>
        <p:txBody>
          <a:bodyPr/>
          <a:lstStyle/>
          <a:p>
            <a:r>
              <a:rPr lang="en-US" smtClean="0"/>
              <a:t>doc.: IEEE 802.15-&lt;doc#&gt;</a:t>
            </a:r>
          </a:p>
        </p:txBody>
      </p:sp>
      <p:sp>
        <p:nvSpPr>
          <p:cNvPr id="45060" name="Date Placeholder 4"/>
          <p:cNvSpPr>
            <a:spLocks noGrp="1"/>
          </p:cNvSpPr>
          <p:nvPr>
            <p:ph type="dt" sz="quarter" idx="1"/>
          </p:nvPr>
        </p:nvSpPr>
        <p:spPr>
          <a:noFill/>
        </p:spPr>
        <p:txBody>
          <a:bodyPr/>
          <a:lstStyle/>
          <a:p>
            <a:r>
              <a:rPr lang="en-US" smtClean="0"/>
              <a:t>&lt;month year&gt;</a:t>
            </a:r>
          </a:p>
        </p:txBody>
      </p:sp>
      <p:sp>
        <p:nvSpPr>
          <p:cNvPr id="45061" name="Footer Placeholder 5"/>
          <p:cNvSpPr>
            <a:spLocks noGrp="1"/>
          </p:cNvSpPr>
          <p:nvPr>
            <p:ph type="ftr" sz="quarter" idx="4"/>
          </p:nvPr>
        </p:nvSpPr>
        <p:spPr>
          <a:noFill/>
        </p:spPr>
        <p:txBody>
          <a:bodyPr/>
          <a:lstStyle/>
          <a:p>
            <a:pPr lvl="4"/>
            <a:r>
              <a:rPr lang="en-US" smtClean="0"/>
              <a:t>&lt;author&gt;, &lt;company&gt;</a:t>
            </a:r>
          </a:p>
        </p:txBody>
      </p:sp>
      <p:sp>
        <p:nvSpPr>
          <p:cNvPr id="45062" name="Slide Number Placeholder 6"/>
          <p:cNvSpPr>
            <a:spLocks noGrp="1"/>
          </p:cNvSpPr>
          <p:nvPr>
            <p:ph type="sldNum" sz="quarter" idx="5"/>
          </p:nvPr>
        </p:nvSpPr>
        <p:spPr>
          <a:noFill/>
        </p:spPr>
        <p:txBody>
          <a:bodyPr/>
          <a:lstStyle/>
          <a:p>
            <a:r>
              <a:rPr lang="en-US" smtClean="0"/>
              <a:t>Page </a:t>
            </a:r>
            <a:fld id="{42C2A5CF-41B0-4D54-97E2-87EB5969A36D}"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xfrm>
            <a:off x="1154113" y="701675"/>
            <a:ext cx="4625975" cy="3468688"/>
          </a:xfrm>
          <a:ln/>
        </p:spPr>
      </p:sp>
      <p:sp>
        <p:nvSpPr>
          <p:cNvPr id="47106" name="Notes Placeholder 2"/>
          <p:cNvSpPr>
            <a:spLocks noGrp="1"/>
          </p:cNvSpPr>
          <p:nvPr>
            <p:ph type="body" idx="1"/>
          </p:nvPr>
        </p:nvSpPr>
        <p:spPr>
          <a:noFill/>
          <a:ln/>
        </p:spPr>
        <p:txBody>
          <a:bodyPr/>
          <a:lstStyle/>
          <a:p>
            <a:endParaRPr lang="en-US" smtClean="0"/>
          </a:p>
        </p:txBody>
      </p:sp>
      <p:sp>
        <p:nvSpPr>
          <p:cNvPr id="47107" name="Header Placeholder 3"/>
          <p:cNvSpPr>
            <a:spLocks noGrp="1"/>
          </p:cNvSpPr>
          <p:nvPr>
            <p:ph type="hdr" sz="quarter"/>
          </p:nvPr>
        </p:nvSpPr>
        <p:spPr>
          <a:noFill/>
        </p:spPr>
        <p:txBody>
          <a:bodyPr/>
          <a:lstStyle/>
          <a:p>
            <a:r>
              <a:rPr lang="en-US" smtClean="0"/>
              <a:t>doc.: IEEE 802.15-&lt;doc#&gt;</a:t>
            </a:r>
          </a:p>
        </p:txBody>
      </p:sp>
      <p:sp>
        <p:nvSpPr>
          <p:cNvPr id="47108" name="Date Placeholder 4"/>
          <p:cNvSpPr>
            <a:spLocks noGrp="1"/>
          </p:cNvSpPr>
          <p:nvPr>
            <p:ph type="dt" sz="quarter" idx="1"/>
          </p:nvPr>
        </p:nvSpPr>
        <p:spPr>
          <a:noFill/>
        </p:spPr>
        <p:txBody>
          <a:bodyPr/>
          <a:lstStyle/>
          <a:p>
            <a:r>
              <a:rPr lang="en-US" smtClean="0"/>
              <a:t>&lt;month year&gt;</a:t>
            </a:r>
          </a:p>
        </p:txBody>
      </p:sp>
      <p:sp>
        <p:nvSpPr>
          <p:cNvPr id="47109" name="Footer Placeholder 5"/>
          <p:cNvSpPr>
            <a:spLocks noGrp="1"/>
          </p:cNvSpPr>
          <p:nvPr>
            <p:ph type="ftr" sz="quarter" idx="4"/>
          </p:nvPr>
        </p:nvSpPr>
        <p:spPr>
          <a:noFill/>
        </p:spPr>
        <p:txBody>
          <a:bodyPr/>
          <a:lstStyle/>
          <a:p>
            <a:pPr lvl="4"/>
            <a:r>
              <a:rPr lang="en-US" smtClean="0"/>
              <a:t>&lt;author&gt;, &lt;company&gt;</a:t>
            </a:r>
          </a:p>
        </p:txBody>
      </p:sp>
      <p:sp>
        <p:nvSpPr>
          <p:cNvPr id="47110" name="Slide Number Placeholder 6"/>
          <p:cNvSpPr>
            <a:spLocks noGrp="1"/>
          </p:cNvSpPr>
          <p:nvPr>
            <p:ph type="sldNum" sz="quarter" idx="5"/>
          </p:nvPr>
        </p:nvSpPr>
        <p:spPr>
          <a:noFill/>
        </p:spPr>
        <p:txBody>
          <a:bodyPr/>
          <a:lstStyle/>
          <a:p>
            <a:r>
              <a:rPr lang="en-US" smtClean="0"/>
              <a:t>Page </a:t>
            </a:r>
            <a:fld id="{4B826043-453A-443F-997F-CB91B27FB625}"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xfrm>
            <a:off x="1154113" y="701675"/>
            <a:ext cx="4625975" cy="3468688"/>
          </a:xfrm>
          <a:ln/>
        </p:spPr>
      </p:sp>
      <p:sp>
        <p:nvSpPr>
          <p:cNvPr id="49154" name="Notes Placeholder 2"/>
          <p:cNvSpPr>
            <a:spLocks noGrp="1"/>
          </p:cNvSpPr>
          <p:nvPr>
            <p:ph type="body" idx="1"/>
          </p:nvPr>
        </p:nvSpPr>
        <p:spPr>
          <a:noFill/>
          <a:ln/>
        </p:spPr>
        <p:txBody>
          <a:bodyPr/>
          <a:lstStyle/>
          <a:p>
            <a:endParaRPr lang="en-US" smtClean="0"/>
          </a:p>
        </p:txBody>
      </p:sp>
      <p:sp>
        <p:nvSpPr>
          <p:cNvPr id="49155" name="Header Placeholder 3"/>
          <p:cNvSpPr>
            <a:spLocks noGrp="1"/>
          </p:cNvSpPr>
          <p:nvPr>
            <p:ph type="hdr" sz="quarter"/>
          </p:nvPr>
        </p:nvSpPr>
        <p:spPr>
          <a:noFill/>
        </p:spPr>
        <p:txBody>
          <a:bodyPr/>
          <a:lstStyle/>
          <a:p>
            <a:r>
              <a:rPr lang="en-US" smtClean="0"/>
              <a:t>doc.: IEEE 802.15-&lt;doc#&gt;</a:t>
            </a:r>
          </a:p>
        </p:txBody>
      </p:sp>
      <p:sp>
        <p:nvSpPr>
          <p:cNvPr id="49156" name="Date Placeholder 4"/>
          <p:cNvSpPr>
            <a:spLocks noGrp="1"/>
          </p:cNvSpPr>
          <p:nvPr>
            <p:ph type="dt" sz="quarter" idx="1"/>
          </p:nvPr>
        </p:nvSpPr>
        <p:spPr>
          <a:noFill/>
        </p:spPr>
        <p:txBody>
          <a:bodyPr/>
          <a:lstStyle/>
          <a:p>
            <a:r>
              <a:rPr lang="en-US" smtClean="0"/>
              <a:t>&lt;month year&gt;</a:t>
            </a:r>
          </a:p>
        </p:txBody>
      </p:sp>
      <p:sp>
        <p:nvSpPr>
          <p:cNvPr id="49157" name="Footer Placeholder 5"/>
          <p:cNvSpPr>
            <a:spLocks noGrp="1"/>
          </p:cNvSpPr>
          <p:nvPr>
            <p:ph type="ftr" sz="quarter" idx="4"/>
          </p:nvPr>
        </p:nvSpPr>
        <p:spPr>
          <a:noFill/>
        </p:spPr>
        <p:txBody>
          <a:bodyPr/>
          <a:lstStyle/>
          <a:p>
            <a:pPr lvl="4"/>
            <a:r>
              <a:rPr lang="en-US" smtClean="0"/>
              <a:t>&lt;author&gt;, &lt;company&gt;</a:t>
            </a:r>
          </a:p>
        </p:txBody>
      </p:sp>
      <p:sp>
        <p:nvSpPr>
          <p:cNvPr id="49158" name="Slide Number Placeholder 6"/>
          <p:cNvSpPr>
            <a:spLocks noGrp="1"/>
          </p:cNvSpPr>
          <p:nvPr>
            <p:ph type="sldNum" sz="quarter" idx="5"/>
          </p:nvPr>
        </p:nvSpPr>
        <p:spPr>
          <a:noFill/>
        </p:spPr>
        <p:txBody>
          <a:bodyPr/>
          <a:lstStyle/>
          <a:p>
            <a:r>
              <a:rPr lang="en-US" smtClean="0"/>
              <a:t>Page </a:t>
            </a:r>
            <a:fld id="{B6BCD108-F84E-4A8E-999B-E90419C5A60A}"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xfrm>
            <a:off x="1154113" y="701675"/>
            <a:ext cx="4625975" cy="3468688"/>
          </a:xfrm>
          <a:ln/>
        </p:spPr>
      </p:sp>
      <p:sp>
        <p:nvSpPr>
          <p:cNvPr id="51202" name="Notes Placeholder 2"/>
          <p:cNvSpPr>
            <a:spLocks noGrp="1"/>
          </p:cNvSpPr>
          <p:nvPr>
            <p:ph type="body" idx="1"/>
          </p:nvPr>
        </p:nvSpPr>
        <p:spPr>
          <a:noFill/>
          <a:ln/>
        </p:spPr>
        <p:txBody>
          <a:bodyPr/>
          <a:lstStyle/>
          <a:p>
            <a:endParaRPr lang="en-US" smtClean="0"/>
          </a:p>
        </p:txBody>
      </p:sp>
      <p:sp>
        <p:nvSpPr>
          <p:cNvPr id="51203" name="Header Placeholder 3"/>
          <p:cNvSpPr>
            <a:spLocks noGrp="1"/>
          </p:cNvSpPr>
          <p:nvPr>
            <p:ph type="hdr" sz="quarter"/>
          </p:nvPr>
        </p:nvSpPr>
        <p:spPr>
          <a:noFill/>
        </p:spPr>
        <p:txBody>
          <a:bodyPr/>
          <a:lstStyle/>
          <a:p>
            <a:r>
              <a:rPr lang="en-US" smtClean="0"/>
              <a:t>doc.: IEEE 802.15-&lt;doc#&gt;</a:t>
            </a:r>
          </a:p>
        </p:txBody>
      </p:sp>
      <p:sp>
        <p:nvSpPr>
          <p:cNvPr id="51204" name="Date Placeholder 4"/>
          <p:cNvSpPr>
            <a:spLocks noGrp="1"/>
          </p:cNvSpPr>
          <p:nvPr>
            <p:ph type="dt" sz="quarter" idx="1"/>
          </p:nvPr>
        </p:nvSpPr>
        <p:spPr>
          <a:noFill/>
        </p:spPr>
        <p:txBody>
          <a:bodyPr/>
          <a:lstStyle/>
          <a:p>
            <a:r>
              <a:rPr lang="en-US" smtClean="0"/>
              <a:t>&lt;month year&gt;</a:t>
            </a:r>
          </a:p>
        </p:txBody>
      </p:sp>
      <p:sp>
        <p:nvSpPr>
          <p:cNvPr id="51205" name="Footer Placeholder 5"/>
          <p:cNvSpPr>
            <a:spLocks noGrp="1"/>
          </p:cNvSpPr>
          <p:nvPr>
            <p:ph type="ftr" sz="quarter" idx="4"/>
          </p:nvPr>
        </p:nvSpPr>
        <p:spPr>
          <a:noFill/>
        </p:spPr>
        <p:txBody>
          <a:bodyPr/>
          <a:lstStyle/>
          <a:p>
            <a:pPr lvl="4"/>
            <a:r>
              <a:rPr lang="en-US" smtClean="0"/>
              <a:t>&lt;author&gt;, &lt;company&gt;</a:t>
            </a:r>
          </a:p>
        </p:txBody>
      </p:sp>
      <p:sp>
        <p:nvSpPr>
          <p:cNvPr id="51206" name="Slide Number Placeholder 6"/>
          <p:cNvSpPr>
            <a:spLocks noGrp="1"/>
          </p:cNvSpPr>
          <p:nvPr>
            <p:ph type="sldNum" sz="quarter" idx="5"/>
          </p:nvPr>
        </p:nvSpPr>
        <p:spPr>
          <a:noFill/>
        </p:spPr>
        <p:txBody>
          <a:bodyPr/>
          <a:lstStyle/>
          <a:p>
            <a:r>
              <a:rPr lang="en-US" smtClean="0"/>
              <a:t>Page </a:t>
            </a:r>
            <a:fld id="{B9A1FF19-8739-4C6F-AE30-6E00741D56B9}"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xfrm>
            <a:off x="1154113" y="701675"/>
            <a:ext cx="4625975" cy="3468688"/>
          </a:xfrm>
          <a:ln/>
        </p:spPr>
      </p:sp>
      <p:sp>
        <p:nvSpPr>
          <p:cNvPr id="54274" name="Notes Placeholder 2"/>
          <p:cNvSpPr>
            <a:spLocks noGrp="1"/>
          </p:cNvSpPr>
          <p:nvPr>
            <p:ph type="body" idx="1"/>
          </p:nvPr>
        </p:nvSpPr>
        <p:spPr>
          <a:noFill/>
          <a:ln/>
        </p:spPr>
        <p:txBody>
          <a:bodyPr/>
          <a:lstStyle/>
          <a:p>
            <a:endParaRPr lang="en-US" smtClean="0"/>
          </a:p>
        </p:txBody>
      </p:sp>
      <p:sp>
        <p:nvSpPr>
          <p:cNvPr id="54275" name="Header Placeholder 3"/>
          <p:cNvSpPr>
            <a:spLocks noGrp="1"/>
          </p:cNvSpPr>
          <p:nvPr>
            <p:ph type="hdr" sz="quarter"/>
          </p:nvPr>
        </p:nvSpPr>
        <p:spPr>
          <a:noFill/>
        </p:spPr>
        <p:txBody>
          <a:bodyPr/>
          <a:lstStyle/>
          <a:p>
            <a:r>
              <a:rPr lang="en-US" smtClean="0"/>
              <a:t>doc.: IEEE 802.15-&lt;doc#&gt;</a:t>
            </a:r>
          </a:p>
        </p:txBody>
      </p:sp>
      <p:sp>
        <p:nvSpPr>
          <p:cNvPr id="54276" name="Date Placeholder 4"/>
          <p:cNvSpPr>
            <a:spLocks noGrp="1"/>
          </p:cNvSpPr>
          <p:nvPr>
            <p:ph type="dt" sz="quarter" idx="1"/>
          </p:nvPr>
        </p:nvSpPr>
        <p:spPr>
          <a:noFill/>
        </p:spPr>
        <p:txBody>
          <a:bodyPr/>
          <a:lstStyle/>
          <a:p>
            <a:r>
              <a:rPr lang="en-US" smtClean="0"/>
              <a:t>&lt;month year&gt;</a:t>
            </a:r>
          </a:p>
        </p:txBody>
      </p:sp>
      <p:sp>
        <p:nvSpPr>
          <p:cNvPr id="54277" name="Footer Placeholder 5"/>
          <p:cNvSpPr>
            <a:spLocks noGrp="1"/>
          </p:cNvSpPr>
          <p:nvPr>
            <p:ph type="ftr" sz="quarter" idx="4"/>
          </p:nvPr>
        </p:nvSpPr>
        <p:spPr>
          <a:noFill/>
        </p:spPr>
        <p:txBody>
          <a:bodyPr/>
          <a:lstStyle/>
          <a:p>
            <a:pPr lvl="4"/>
            <a:r>
              <a:rPr lang="en-US" smtClean="0"/>
              <a:t>&lt;author&gt;, &lt;company&gt;</a:t>
            </a:r>
          </a:p>
        </p:txBody>
      </p:sp>
      <p:sp>
        <p:nvSpPr>
          <p:cNvPr id="54278" name="Slide Number Placeholder 6"/>
          <p:cNvSpPr>
            <a:spLocks noGrp="1"/>
          </p:cNvSpPr>
          <p:nvPr>
            <p:ph type="sldNum" sz="quarter" idx="5"/>
          </p:nvPr>
        </p:nvSpPr>
        <p:spPr>
          <a:noFill/>
        </p:spPr>
        <p:txBody>
          <a:bodyPr/>
          <a:lstStyle/>
          <a:p>
            <a:r>
              <a:rPr lang="en-US" smtClean="0"/>
              <a:t>Page </a:t>
            </a:r>
            <a:fld id="{67A13BCD-FBEB-4410-A0E6-F679BDD01675}"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p:spPr>
        <p:txBody>
          <a:bodyPr/>
          <a:lstStyle/>
          <a:p>
            <a:endParaRPr lang="en-US" smtClean="0"/>
          </a:p>
        </p:txBody>
      </p:sp>
      <p:sp>
        <p:nvSpPr>
          <p:cNvPr id="18435" name="Header Placeholder 3"/>
          <p:cNvSpPr>
            <a:spLocks noGrp="1"/>
          </p:cNvSpPr>
          <p:nvPr>
            <p:ph type="hdr" sz="quarter"/>
          </p:nvPr>
        </p:nvSpPr>
        <p:spPr>
          <a:noFill/>
        </p:spPr>
        <p:txBody>
          <a:bodyPr/>
          <a:lstStyle/>
          <a:p>
            <a:r>
              <a:rPr lang="en-US" smtClean="0"/>
              <a:t>doc.: IEEE 802.15-&lt;doc#&gt;</a:t>
            </a:r>
          </a:p>
        </p:txBody>
      </p:sp>
      <p:sp>
        <p:nvSpPr>
          <p:cNvPr id="18436" name="Date Placeholder 4"/>
          <p:cNvSpPr>
            <a:spLocks noGrp="1"/>
          </p:cNvSpPr>
          <p:nvPr>
            <p:ph type="dt" sz="quarter" idx="1"/>
          </p:nvPr>
        </p:nvSpPr>
        <p:spPr>
          <a:noFill/>
        </p:spPr>
        <p:txBody>
          <a:bodyPr/>
          <a:lstStyle/>
          <a:p>
            <a:r>
              <a:rPr lang="en-US" smtClean="0"/>
              <a:t>&lt;month year&gt;</a:t>
            </a:r>
          </a:p>
        </p:txBody>
      </p:sp>
      <p:sp>
        <p:nvSpPr>
          <p:cNvPr id="18437" name="Footer Placeholder 5"/>
          <p:cNvSpPr>
            <a:spLocks noGrp="1"/>
          </p:cNvSpPr>
          <p:nvPr>
            <p:ph type="ftr" sz="quarter" idx="4"/>
          </p:nvPr>
        </p:nvSpPr>
        <p:spPr>
          <a:noFill/>
        </p:spPr>
        <p:txBody>
          <a:bodyPr/>
          <a:lstStyle/>
          <a:p>
            <a:pPr lvl="4"/>
            <a:r>
              <a:rPr lang="en-US" smtClean="0"/>
              <a:t>&lt;author&gt;, &lt;company&gt;</a:t>
            </a:r>
          </a:p>
        </p:txBody>
      </p:sp>
      <p:sp>
        <p:nvSpPr>
          <p:cNvPr id="18438" name="Slide Number Placeholder 6"/>
          <p:cNvSpPr>
            <a:spLocks noGrp="1"/>
          </p:cNvSpPr>
          <p:nvPr>
            <p:ph type="sldNum" sz="quarter" idx="5"/>
          </p:nvPr>
        </p:nvSpPr>
        <p:spPr>
          <a:noFill/>
        </p:spPr>
        <p:txBody>
          <a:bodyPr/>
          <a:lstStyle/>
          <a:p>
            <a:r>
              <a:rPr lang="en-US" smtClean="0"/>
              <a:t>Page </a:t>
            </a:r>
            <a:fld id="{235A4FFB-4883-45A4-AF2B-3A2A3BCE41C1}"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xfrm>
            <a:off x="1154113" y="701675"/>
            <a:ext cx="4625975" cy="3468688"/>
          </a:xfrm>
          <a:ln/>
        </p:spPr>
      </p:sp>
      <p:sp>
        <p:nvSpPr>
          <p:cNvPr id="56322" name="Notes Placeholder 2"/>
          <p:cNvSpPr>
            <a:spLocks noGrp="1"/>
          </p:cNvSpPr>
          <p:nvPr>
            <p:ph type="body" idx="1"/>
          </p:nvPr>
        </p:nvSpPr>
        <p:spPr>
          <a:noFill/>
          <a:ln/>
        </p:spPr>
        <p:txBody>
          <a:bodyPr/>
          <a:lstStyle/>
          <a:p>
            <a:endParaRPr lang="en-US" smtClean="0"/>
          </a:p>
        </p:txBody>
      </p:sp>
      <p:sp>
        <p:nvSpPr>
          <p:cNvPr id="56323" name="Header Placeholder 3"/>
          <p:cNvSpPr>
            <a:spLocks noGrp="1"/>
          </p:cNvSpPr>
          <p:nvPr>
            <p:ph type="hdr" sz="quarter"/>
          </p:nvPr>
        </p:nvSpPr>
        <p:spPr>
          <a:noFill/>
        </p:spPr>
        <p:txBody>
          <a:bodyPr/>
          <a:lstStyle/>
          <a:p>
            <a:r>
              <a:rPr lang="en-US" smtClean="0"/>
              <a:t>doc.: IEEE 802.15-&lt;doc#&gt;</a:t>
            </a:r>
          </a:p>
        </p:txBody>
      </p:sp>
      <p:sp>
        <p:nvSpPr>
          <p:cNvPr id="56324" name="Date Placeholder 4"/>
          <p:cNvSpPr>
            <a:spLocks noGrp="1"/>
          </p:cNvSpPr>
          <p:nvPr>
            <p:ph type="dt" sz="quarter" idx="1"/>
          </p:nvPr>
        </p:nvSpPr>
        <p:spPr>
          <a:noFill/>
        </p:spPr>
        <p:txBody>
          <a:bodyPr/>
          <a:lstStyle/>
          <a:p>
            <a:r>
              <a:rPr lang="en-US" smtClean="0"/>
              <a:t>&lt;month year&gt;</a:t>
            </a:r>
          </a:p>
        </p:txBody>
      </p:sp>
      <p:sp>
        <p:nvSpPr>
          <p:cNvPr id="56325" name="Footer Placeholder 5"/>
          <p:cNvSpPr>
            <a:spLocks noGrp="1"/>
          </p:cNvSpPr>
          <p:nvPr>
            <p:ph type="ftr" sz="quarter" idx="4"/>
          </p:nvPr>
        </p:nvSpPr>
        <p:spPr>
          <a:noFill/>
        </p:spPr>
        <p:txBody>
          <a:bodyPr/>
          <a:lstStyle/>
          <a:p>
            <a:pPr lvl="4"/>
            <a:r>
              <a:rPr lang="en-US" smtClean="0"/>
              <a:t>&lt;author&gt;, &lt;company&gt;</a:t>
            </a:r>
          </a:p>
        </p:txBody>
      </p:sp>
      <p:sp>
        <p:nvSpPr>
          <p:cNvPr id="56326" name="Slide Number Placeholder 6"/>
          <p:cNvSpPr>
            <a:spLocks noGrp="1"/>
          </p:cNvSpPr>
          <p:nvPr>
            <p:ph type="sldNum" sz="quarter" idx="5"/>
          </p:nvPr>
        </p:nvSpPr>
        <p:spPr>
          <a:noFill/>
        </p:spPr>
        <p:txBody>
          <a:bodyPr/>
          <a:lstStyle/>
          <a:p>
            <a:r>
              <a:rPr lang="en-US" smtClean="0"/>
              <a:t>Page </a:t>
            </a:r>
            <a:fld id="{F6D89AD5-02D6-4633-8301-4230FDB66350}" type="slidenum">
              <a:rPr lang="en-US" smtClean="0"/>
              <a:pPr/>
              <a:t>21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p:spPr>
        <p:txBody>
          <a:bodyPr/>
          <a:lstStyle/>
          <a:p>
            <a:r>
              <a:rPr lang="en-US" smtClean="0"/>
              <a:t>doc.: IEEE 802.15-&lt;doc#&gt;</a:t>
            </a:r>
          </a:p>
        </p:txBody>
      </p:sp>
      <p:sp>
        <p:nvSpPr>
          <p:cNvPr id="20482" name="Rectangle 3"/>
          <p:cNvSpPr>
            <a:spLocks noGrp="1" noChangeArrowheads="1"/>
          </p:cNvSpPr>
          <p:nvPr>
            <p:ph type="dt" sz="quarter" idx="1"/>
          </p:nvPr>
        </p:nvSpPr>
        <p:spPr>
          <a:noFill/>
        </p:spPr>
        <p:txBody>
          <a:bodyPr/>
          <a:lstStyle/>
          <a:p>
            <a:r>
              <a:rPr lang="en-US" smtClean="0"/>
              <a:t>&lt;month year&gt;</a:t>
            </a:r>
          </a:p>
        </p:txBody>
      </p:sp>
      <p:sp>
        <p:nvSpPr>
          <p:cNvPr id="20483" name="Rectangle 6"/>
          <p:cNvSpPr>
            <a:spLocks noGrp="1" noChangeArrowheads="1"/>
          </p:cNvSpPr>
          <p:nvPr>
            <p:ph type="ftr" sz="quarter" idx="4"/>
          </p:nvPr>
        </p:nvSpPr>
        <p:spPr>
          <a:noFill/>
        </p:spPr>
        <p:txBody>
          <a:bodyPr/>
          <a:lstStyle/>
          <a:p>
            <a:pPr lvl="4"/>
            <a:r>
              <a:rPr lang="en-US" smtClean="0"/>
              <a:t>&lt;author&gt;, &lt;company&gt;</a:t>
            </a:r>
          </a:p>
        </p:txBody>
      </p:sp>
      <p:sp>
        <p:nvSpPr>
          <p:cNvPr id="20484" name="Rectangle 7"/>
          <p:cNvSpPr>
            <a:spLocks noGrp="1" noChangeArrowheads="1"/>
          </p:cNvSpPr>
          <p:nvPr>
            <p:ph type="sldNum" sz="quarter" idx="5"/>
          </p:nvPr>
        </p:nvSpPr>
        <p:spPr>
          <a:noFill/>
        </p:spPr>
        <p:txBody>
          <a:bodyPr/>
          <a:lstStyle/>
          <a:p>
            <a:r>
              <a:rPr lang="en-US" smtClean="0"/>
              <a:t>Page </a:t>
            </a:r>
            <a:fld id="{3DFA7874-46D5-4F15-81F9-D0CC9E72BAEF}" type="slidenum">
              <a:rPr lang="en-US" smtClean="0"/>
              <a:pPr/>
              <a:t>3</a:t>
            </a:fld>
            <a:endParaRPr lang="en-US" smtClean="0"/>
          </a:p>
        </p:txBody>
      </p:sp>
      <p:sp>
        <p:nvSpPr>
          <p:cNvPr id="20485" name="Rectangle 2"/>
          <p:cNvSpPr>
            <a:spLocks noGrp="1" noRot="1" noChangeAspect="1" noChangeArrowheads="1" noTextEdit="1"/>
          </p:cNvSpPr>
          <p:nvPr>
            <p:ph type="sldImg"/>
          </p:nvPr>
        </p:nvSpPr>
        <p:spPr>
          <a:xfrm>
            <a:off x="1154113" y="701675"/>
            <a:ext cx="4625975" cy="3468688"/>
          </a:xfrm>
          <a:ln/>
        </p:spPr>
      </p:sp>
      <p:sp>
        <p:nvSpPr>
          <p:cNvPr id="204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p:spPr>
        <p:txBody>
          <a:bodyPr/>
          <a:lstStyle/>
          <a:p>
            <a:endParaRPr lang="en-US" smtClean="0"/>
          </a:p>
        </p:txBody>
      </p:sp>
      <p:sp>
        <p:nvSpPr>
          <p:cNvPr id="22531" name="Header Placeholder 3"/>
          <p:cNvSpPr>
            <a:spLocks noGrp="1"/>
          </p:cNvSpPr>
          <p:nvPr>
            <p:ph type="hdr" sz="quarter"/>
          </p:nvPr>
        </p:nvSpPr>
        <p:spPr>
          <a:noFill/>
        </p:spPr>
        <p:txBody>
          <a:bodyPr/>
          <a:lstStyle/>
          <a:p>
            <a:r>
              <a:rPr lang="en-US" smtClean="0"/>
              <a:t>doc.: IEEE 802.15-&lt;doc#&gt;</a:t>
            </a:r>
          </a:p>
        </p:txBody>
      </p:sp>
      <p:sp>
        <p:nvSpPr>
          <p:cNvPr id="22532" name="Date Placeholder 4"/>
          <p:cNvSpPr>
            <a:spLocks noGrp="1"/>
          </p:cNvSpPr>
          <p:nvPr>
            <p:ph type="dt" sz="quarter" idx="1"/>
          </p:nvPr>
        </p:nvSpPr>
        <p:spPr>
          <a:noFill/>
        </p:spPr>
        <p:txBody>
          <a:bodyPr/>
          <a:lstStyle/>
          <a:p>
            <a:r>
              <a:rPr lang="en-US" smtClean="0"/>
              <a:t>&lt;month year&gt;</a:t>
            </a:r>
          </a:p>
        </p:txBody>
      </p:sp>
      <p:sp>
        <p:nvSpPr>
          <p:cNvPr id="22533" name="Footer Placeholder 5"/>
          <p:cNvSpPr>
            <a:spLocks noGrp="1"/>
          </p:cNvSpPr>
          <p:nvPr>
            <p:ph type="ftr" sz="quarter" idx="4"/>
          </p:nvPr>
        </p:nvSpPr>
        <p:spPr>
          <a:noFill/>
        </p:spPr>
        <p:txBody>
          <a:bodyPr/>
          <a:lstStyle/>
          <a:p>
            <a:pPr lvl="4"/>
            <a:r>
              <a:rPr lang="en-US" smtClean="0"/>
              <a:t>&lt;author&gt;, &lt;company&gt;</a:t>
            </a:r>
          </a:p>
        </p:txBody>
      </p:sp>
      <p:sp>
        <p:nvSpPr>
          <p:cNvPr id="22534" name="Slide Number Placeholder 6"/>
          <p:cNvSpPr>
            <a:spLocks noGrp="1"/>
          </p:cNvSpPr>
          <p:nvPr>
            <p:ph type="sldNum" sz="quarter" idx="5"/>
          </p:nvPr>
        </p:nvSpPr>
        <p:spPr>
          <a:noFill/>
        </p:spPr>
        <p:txBody>
          <a:bodyPr/>
          <a:lstStyle/>
          <a:p>
            <a:r>
              <a:rPr lang="en-US" smtClean="0"/>
              <a:t>Page </a:t>
            </a:r>
            <a:fld id="{9BA50B81-96B7-4E68-94EB-D45F17C23D95}"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p:spPr>
        <p:txBody>
          <a:bodyPr/>
          <a:lstStyle/>
          <a:p>
            <a:endParaRPr lang="en-US" smtClean="0"/>
          </a:p>
        </p:txBody>
      </p:sp>
      <p:sp>
        <p:nvSpPr>
          <p:cNvPr id="24579" name="Header Placeholder 3"/>
          <p:cNvSpPr>
            <a:spLocks noGrp="1"/>
          </p:cNvSpPr>
          <p:nvPr>
            <p:ph type="hdr" sz="quarter"/>
          </p:nvPr>
        </p:nvSpPr>
        <p:spPr>
          <a:noFill/>
        </p:spPr>
        <p:txBody>
          <a:bodyPr/>
          <a:lstStyle/>
          <a:p>
            <a:r>
              <a:rPr lang="en-US" smtClean="0"/>
              <a:t>doc.: IEEE 802.15-&lt;doc#&gt;</a:t>
            </a:r>
          </a:p>
        </p:txBody>
      </p:sp>
      <p:sp>
        <p:nvSpPr>
          <p:cNvPr id="24580" name="Date Placeholder 4"/>
          <p:cNvSpPr>
            <a:spLocks noGrp="1"/>
          </p:cNvSpPr>
          <p:nvPr>
            <p:ph type="dt" sz="quarter" idx="1"/>
          </p:nvPr>
        </p:nvSpPr>
        <p:spPr>
          <a:noFill/>
        </p:spPr>
        <p:txBody>
          <a:bodyPr/>
          <a:lstStyle/>
          <a:p>
            <a:r>
              <a:rPr lang="en-US" smtClean="0"/>
              <a:t>&lt;month year&gt;</a:t>
            </a:r>
          </a:p>
        </p:txBody>
      </p:sp>
      <p:sp>
        <p:nvSpPr>
          <p:cNvPr id="24581" name="Footer Placeholder 5"/>
          <p:cNvSpPr>
            <a:spLocks noGrp="1"/>
          </p:cNvSpPr>
          <p:nvPr>
            <p:ph type="ftr" sz="quarter" idx="4"/>
          </p:nvPr>
        </p:nvSpPr>
        <p:spPr>
          <a:noFill/>
        </p:spPr>
        <p:txBody>
          <a:bodyPr/>
          <a:lstStyle/>
          <a:p>
            <a:pPr lvl="4"/>
            <a:r>
              <a:rPr lang="en-US" smtClean="0"/>
              <a:t>&lt;author&gt;, &lt;company&gt;</a:t>
            </a:r>
          </a:p>
        </p:txBody>
      </p:sp>
      <p:sp>
        <p:nvSpPr>
          <p:cNvPr id="24582" name="Slide Number Placeholder 6"/>
          <p:cNvSpPr>
            <a:spLocks noGrp="1"/>
          </p:cNvSpPr>
          <p:nvPr>
            <p:ph type="sldNum" sz="quarter" idx="5"/>
          </p:nvPr>
        </p:nvSpPr>
        <p:spPr>
          <a:noFill/>
        </p:spPr>
        <p:txBody>
          <a:bodyPr/>
          <a:lstStyle/>
          <a:p>
            <a:r>
              <a:rPr lang="en-US" smtClean="0"/>
              <a:t>Page </a:t>
            </a:r>
            <a:fld id="{13C8A1CD-5241-40D9-8BD4-2D0E96584ED5}"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xfrm>
            <a:off x="1154113" y="701675"/>
            <a:ext cx="4625975" cy="3468688"/>
          </a:xfrm>
          <a:ln/>
        </p:spPr>
      </p:sp>
      <p:sp>
        <p:nvSpPr>
          <p:cNvPr id="26626" name="Notes Placeholder 2"/>
          <p:cNvSpPr>
            <a:spLocks noGrp="1"/>
          </p:cNvSpPr>
          <p:nvPr>
            <p:ph type="body" idx="1"/>
          </p:nvPr>
        </p:nvSpPr>
        <p:spPr>
          <a:noFill/>
          <a:ln/>
        </p:spPr>
        <p:txBody>
          <a:bodyPr/>
          <a:lstStyle/>
          <a:p>
            <a:endParaRPr lang="en-US" smtClean="0"/>
          </a:p>
        </p:txBody>
      </p:sp>
      <p:sp>
        <p:nvSpPr>
          <p:cNvPr id="26627" name="Header Placeholder 3"/>
          <p:cNvSpPr>
            <a:spLocks noGrp="1"/>
          </p:cNvSpPr>
          <p:nvPr>
            <p:ph type="hdr" sz="quarter"/>
          </p:nvPr>
        </p:nvSpPr>
        <p:spPr>
          <a:noFill/>
        </p:spPr>
        <p:txBody>
          <a:bodyPr/>
          <a:lstStyle/>
          <a:p>
            <a:r>
              <a:rPr lang="en-US" smtClean="0"/>
              <a:t>doc.: IEEE 802.15-&lt;doc#&gt;</a:t>
            </a:r>
          </a:p>
        </p:txBody>
      </p:sp>
      <p:sp>
        <p:nvSpPr>
          <p:cNvPr id="26628" name="Date Placeholder 4"/>
          <p:cNvSpPr>
            <a:spLocks noGrp="1"/>
          </p:cNvSpPr>
          <p:nvPr>
            <p:ph type="dt" sz="quarter" idx="1"/>
          </p:nvPr>
        </p:nvSpPr>
        <p:spPr>
          <a:noFill/>
        </p:spPr>
        <p:txBody>
          <a:bodyPr/>
          <a:lstStyle/>
          <a:p>
            <a:r>
              <a:rPr lang="en-US" smtClean="0"/>
              <a:t>&lt;month year&gt;</a:t>
            </a:r>
          </a:p>
        </p:txBody>
      </p:sp>
      <p:sp>
        <p:nvSpPr>
          <p:cNvPr id="26629" name="Footer Placeholder 5"/>
          <p:cNvSpPr>
            <a:spLocks noGrp="1"/>
          </p:cNvSpPr>
          <p:nvPr>
            <p:ph type="ftr" sz="quarter" idx="4"/>
          </p:nvPr>
        </p:nvSpPr>
        <p:spPr>
          <a:noFill/>
        </p:spPr>
        <p:txBody>
          <a:bodyPr/>
          <a:lstStyle/>
          <a:p>
            <a:pPr lvl="4"/>
            <a:r>
              <a:rPr lang="en-US" smtClean="0"/>
              <a:t>&lt;author&gt;, &lt;company&gt;</a:t>
            </a:r>
          </a:p>
        </p:txBody>
      </p:sp>
      <p:sp>
        <p:nvSpPr>
          <p:cNvPr id="26630" name="Slide Number Placeholder 6"/>
          <p:cNvSpPr>
            <a:spLocks noGrp="1"/>
          </p:cNvSpPr>
          <p:nvPr>
            <p:ph type="sldNum" sz="quarter" idx="5"/>
          </p:nvPr>
        </p:nvSpPr>
        <p:spPr>
          <a:noFill/>
        </p:spPr>
        <p:txBody>
          <a:bodyPr/>
          <a:lstStyle/>
          <a:p>
            <a:r>
              <a:rPr lang="en-US" smtClean="0"/>
              <a:t>Page </a:t>
            </a:r>
            <a:fld id="{6E06E5EF-6D24-4FB9-839A-265233816B6D}"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xfrm>
            <a:off x="1154113" y="701675"/>
            <a:ext cx="4625975" cy="3468688"/>
          </a:xfrm>
          <a:ln/>
        </p:spPr>
      </p:sp>
      <p:sp>
        <p:nvSpPr>
          <p:cNvPr id="28674" name="Notes Placeholder 2"/>
          <p:cNvSpPr>
            <a:spLocks noGrp="1"/>
          </p:cNvSpPr>
          <p:nvPr>
            <p:ph type="body" idx="1"/>
          </p:nvPr>
        </p:nvSpPr>
        <p:spPr>
          <a:noFill/>
          <a:ln/>
        </p:spPr>
        <p:txBody>
          <a:bodyPr/>
          <a:lstStyle/>
          <a:p>
            <a:endParaRPr lang="en-US" smtClean="0"/>
          </a:p>
        </p:txBody>
      </p:sp>
      <p:sp>
        <p:nvSpPr>
          <p:cNvPr id="28675" name="Header Placeholder 3"/>
          <p:cNvSpPr>
            <a:spLocks noGrp="1"/>
          </p:cNvSpPr>
          <p:nvPr>
            <p:ph type="hdr" sz="quarter"/>
          </p:nvPr>
        </p:nvSpPr>
        <p:spPr>
          <a:noFill/>
        </p:spPr>
        <p:txBody>
          <a:bodyPr/>
          <a:lstStyle/>
          <a:p>
            <a:r>
              <a:rPr lang="en-US" smtClean="0"/>
              <a:t>doc.: IEEE 802.15-&lt;doc#&gt;</a:t>
            </a:r>
          </a:p>
        </p:txBody>
      </p:sp>
      <p:sp>
        <p:nvSpPr>
          <p:cNvPr id="28676" name="Date Placeholder 4"/>
          <p:cNvSpPr>
            <a:spLocks noGrp="1"/>
          </p:cNvSpPr>
          <p:nvPr>
            <p:ph type="dt" sz="quarter" idx="1"/>
          </p:nvPr>
        </p:nvSpPr>
        <p:spPr>
          <a:noFill/>
        </p:spPr>
        <p:txBody>
          <a:bodyPr/>
          <a:lstStyle/>
          <a:p>
            <a:r>
              <a:rPr lang="en-US" smtClean="0"/>
              <a:t>&lt;month year&gt;</a:t>
            </a:r>
          </a:p>
        </p:txBody>
      </p:sp>
      <p:sp>
        <p:nvSpPr>
          <p:cNvPr id="28677" name="Footer Placeholder 5"/>
          <p:cNvSpPr>
            <a:spLocks noGrp="1"/>
          </p:cNvSpPr>
          <p:nvPr>
            <p:ph type="ftr" sz="quarter" idx="4"/>
          </p:nvPr>
        </p:nvSpPr>
        <p:spPr>
          <a:noFill/>
        </p:spPr>
        <p:txBody>
          <a:bodyPr/>
          <a:lstStyle/>
          <a:p>
            <a:pPr lvl="4"/>
            <a:r>
              <a:rPr lang="en-US" smtClean="0"/>
              <a:t>&lt;author&gt;, &lt;company&gt;</a:t>
            </a:r>
          </a:p>
        </p:txBody>
      </p:sp>
      <p:sp>
        <p:nvSpPr>
          <p:cNvPr id="28678" name="Slide Number Placeholder 6"/>
          <p:cNvSpPr>
            <a:spLocks noGrp="1"/>
          </p:cNvSpPr>
          <p:nvPr>
            <p:ph type="sldNum" sz="quarter" idx="5"/>
          </p:nvPr>
        </p:nvSpPr>
        <p:spPr>
          <a:noFill/>
        </p:spPr>
        <p:txBody>
          <a:bodyPr/>
          <a:lstStyle/>
          <a:p>
            <a:r>
              <a:rPr lang="en-US" smtClean="0"/>
              <a:t>Page </a:t>
            </a:r>
            <a:fld id="{37D59EFD-B04D-49BD-8043-5D167ADC1904}"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xfrm>
            <a:off x="1154113" y="701675"/>
            <a:ext cx="4625975" cy="3468688"/>
          </a:xfrm>
          <a:ln/>
        </p:spPr>
      </p:sp>
      <p:sp>
        <p:nvSpPr>
          <p:cNvPr id="30722" name="Notes Placeholder 2"/>
          <p:cNvSpPr>
            <a:spLocks noGrp="1"/>
          </p:cNvSpPr>
          <p:nvPr>
            <p:ph type="body" idx="1"/>
          </p:nvPr>
        </p:nvSpPr>
        <p:spPr>
          <a:noFill/>
          <a:ln/>
        </p:spPr>
        <p:txBody>
          <a:bodyPr/>
          <a:lstStyle/>
          <a:p>
            <a:endParaRPr lang="en-US" smtClean="0"/>
          </a:p>
        </p:txBody>
      </p:sp>
      <p:sp>
        <p:nvSpPr>
          <p:cNvPr id="30723" name="Header Placeholder 3"/>
          <p:cNvSpPr>
            <a:spLocks noGrp="1"/>
          </p:cNvSpPr>
          <p:nvPr>
            <p:ph type="hdr" sz="quarter"/>
          </p:nvPr>
        </p:nvSpPr>
        <p:spPr>
          <a:noFill/>
        </p:spPr>
        <p:txBody>
          <a:bodyPr/>
          <a:lstStyle/>
          <a:p>
            <a:r>
              <a:rPr lang="en-US" smtClean="0"/>
              <a:t>doc.: IEEE 802.15-&lt;doc#&gt;</a:t>
            </a:r>
          </a:p>
        </p:txBody>
      </p:sp>
      <p:sp>
        <p:nvSpPr>
          <p:cNvPr id="30724" name="Date Placeholder 4"/>
          <p:cNvSpPr>
            <a:spLocks noGrp="1"/>
          </p:cNvSpPr>
          <p:nvPr>
            <p:ph type="dt" sz="quarter" idx="1"/>
          </p:nvPr>
        </p:nvSpPr>
        <p:spPr>
          <a:noFill/>
        </p:spPr>
        <p:txBody>
          <a:bodyPr/>
          <a:lstStyle/>
          <a:p>
            <a:r>
              <a:rPr lang="en-US" smtClean="0"/>
              <a:t>&lt;month year&gt;</a:t>
            </a:r>
          </a:p>
        </p:txBody>
      </p:sp>
      <p:sp>
        <p:nvSpPr>
          <p:cNvPr id="30725" name="Footer Placeholder 5"/>
          <p:cNvSpPr>
            <a:spLocks noGrp="1"/>
          </p:cNvSpPr>
          <p:nvPr>
            <p:ph type="ftr" sz="quarter" idx="4"/>
          </p:nvPr>
        </p:nvSpPr>
        <p:spPr>
          <a:noFill/>
        </p:spPr>
        <p:txBody>
          <a:bodyPr/>
          <a:lstStyle/>
          <a:p>
            <a:pPr lvl="4"/>
            <a:r>
              <a:rPr lang="en-US" smtClean="0"/>
              <a:t>&lt;author&gt;, &lt;company&gt;</a:t>
            </a:r>
          </a:p>
        </p:txBody>
      </p:sp>
      <p:sp>
        <p:nvSpPr>
          <p:cNvPr id="30726" name="Slide Number Placeholder 6"/>
          <p:cNvSpPr>
            <a:spLocks noGrp="1"/>
          </p:cNvSpPr>
          <p:nvPr>
            <p:ph type="sldNum" sz="quarter" idx="5"/>
          </p:nvPr>
        </p:nvSpPr>
        <p:spPr>
          <a:noFill/>
        </p:spPr>
        <p:txBody>
          <a:bodyPr/>
          <a:lstStyle/>
          <a:p>
            <a:r>
              <a:rPr lang="en-US" smtClean="0"/>
              <a:t>Page </a:t>
            </a:r>
            <a:fld id="{AC94481F-6DB5-44DB-AD7D-E77932C4205C}"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xfrm>
            <a:off x="1154113" y="701675"/>
            <a:ext cx="4625975" cy="3468688"/>
          </a:xfrm>
          <a:ln/>
        </p:spPr>
      </p:sp>
      <p:sp>
        <p:nvSpPr>
          <p:cNvPr id="32770" name="Notes Placeholder 2"/>
          <p:cNvSpPr>
            <a:spLocks noGrp="1"/>
          </p:cNvSpPr>
          <p:nvPr>
            <p:ph type="body" idx="1"/>
          </p:nvPr>
        </p:nvSpPr>
        <p:spPr>
          <a:noFill/>
          <a:ln/>
        </p:spPr>
        <p:txBody>
          <a:bodyPr/>
          <a:lstStyle/>
          <a:p>
            <a:endParaRPr lang="en-US" smtClean="0"/>
          </a:p>
        </p:txBody>
      </p:sp>
      <p:sp>
        <p:nvSpPr>
          <p:cNvPr id="32771" name="Header Placeholder 3"/>
          <p:cNvSpPr>
            <a:spLocks noGrp="1"/>
          </p:cNvSpPr>
          <p:nvPr>
            <p:ph type="hdr" sz="quarter"/>
          </p:nvPr>
        </p:nvSpPr>
        <p:spPr>
          <a:noFill/>
        </p:spPr>
        <p:txBody>
          <a:bodyPr/>
          <a:lstStyle/>
          <a:p>
            <a:r>
              <a:rPr lang="en-US" smtClean="0"/>
              <a:t>doc.: IEEE 802.15-&lt;doc#&gt;</a:t>
            </a:r>
          </a:p>
        </p:txBody>
      </p:sp>
      <p:sp>
        <p:nvSpPr>
          <p:cNvPr id="32772" name="Date Placeholder 4"/>
          <p:cNvSpPr>
            <a:spLocks noGrp="1"/>
          </p:cNvSpPr>
          <p:nvPr>
            <p:ph type="dt" sz="quarter" idx="1"/>
          </p:nvPr>
        </p:nvSpPr>
        <p:spPr>
          <a:noFill/>
        </p:spPr>
        <p:txBody>
          <a:bodyPr/>
          <a:lstStyle/>
          <a:p>
            <a:r>
              <a:rPr lang="en-US" smtClean="0"/>
              <a:t>&lt;month year&gt;</a:t>
            </a:r>
          </a:p>
        </p:txBody>
      </p:sp>
      <p:sp>
        <p:nvSpPr>
          <p:cNvPr id="32773" name="Footer Placeholder 5"/>
          <p:cNvSpPr>
            <a:spLocks noGrp="1"/>
          </p:cNvSpPr>
          <p:nvPr>
            <p:ph type="ftr" sz="quarter" idx="4"/>
          </p:nvPr>
        </p:nvSpPr>
        <p:spPr>
          <a:noFill/>
        </p:spPr>
        <p:txBody>
          <a:bodyPr/>
          <a:lstStyle/>
          <a:p>
            <a:pPr lvl="4"/>
            <a:r>
              <a:rPr lang="en-US" smtClean="0"/>
              <a:t>&lt;author&gt;, &lt;company&gt;</a:t>
            </a:r>
          </a:p>
        </p:txBody>
      </p:sp>
      <p:sp>
        <p:nvSpPr>
          <p:cNvPr id="32774" name="Slide Number Placeholder 6"/>
          <p:cNvSpPr>
            <a:spLocks noGrp="1"/>
          </p:cNvSpPr>
          <p:nvPr>
            <p:ph type="sldNum" sz="quarter" idx="5"/>
          </p:nvPr>
        </p:nvSpPr>
        <p:spPr>
          <a:noFill/>
        </p:spPr>
        <p:txBody>
          <a:bodyPr/>
          <a:lstStyle/>
          <a:p>
            <a:r>
              <a:rPr lang="en-US" smtClean="0"/>
              <a:t>Page </a:t>
            </a:r>
            <a:fld id="{3D92311A-F195-41AD-A2C4-6F0C2F2B3DC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B5E3449-E755-4FBE-B21C-A91C65BC3B2B}"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657B5FD-D3FF-4D86-82F8-6D7E606F83FB}"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D3CE565-1C1D-4A16-9130-C917B1BC0375}"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758A2CC-D1DF-4F58-AA3D-3D89B9C449E9}"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7C54894-EEF2-4E81-88DC-5F9DF269BCD6}"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E6500332-4990-4FA6-AC89-44A63D95E600}"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6ADC7775-EA23-4C1F-B957-A376E16A3E39}" type="slidenum">
              <a:rPr lang="en-US"/>
              <a:pPr>
                <a:defRPr/>
              </a:pPr>
              <a:t>‹#›</a:t>
            </a:fld>
            <a:endParaRPr lang="en-US"/>
          </a:p>
        </p:txBody>
      </p:sp>
      <p:sp>
        <p:nvSpPr>
          <p:cNvPr id="9"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FA7A5A7E-9551-4A28-960E-6F670871EE0E}"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3B3EE442-B928-4206-BE31-DEA2A2752106}" type="slidenum">
              <a:rPr lang="en-US"/>
              <a:pPr>
                <a:defRPr/>
              </a:pPr>
              <a:t>‹#›</a:t>
            </a:fld>
            <a:endParaRPr lang="en-US"/>
          </a:p>
        </p:txBody>
      </p:sp>
      <p:sp>
        <p:nvSpPr>
          <p:cNvPr id="4"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C90363D8-DD4B-48CD-90D8-22908D050540}"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019059B-BDE5-4553-94E8-E89AA6623E29}"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en-US" altLang="ja-JP"/>
              <a:t>October 2009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802.15.4f TG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7D2A46F9-E669-4826-9781-48B5A38805B6}" type="slidenum">
              <a:rPr lang="en-US"/>
              <a:pPr>
                <a:defRPr/>
              </a:pPr>
              <a:t>‹#›</a:t>
            </a:fld>
            <a:endParaRPr lang="en-US"/>
          </a:p>
        </p:txBody>
      </p:sp>
      <p:sp>
        <p:nvSpPr>
          <p:cNvPr id="1031" name="Rectangle 7"/>
          <p:cNvSpPr>
            <a:spLocks noChangeArrowheads="1"/>
          </p:cNvSpPr>
          <p:nvPr/>
        </p:nvSpPr>
        <p:spPr bwMode="auto">
          <a:xfrm>
            <a:off x="3679825" y="396875"/>
            <a:ext cx="4778375"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t>doc.: IEEE 802.15-09-0707-00-004f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5" name="Rectangle 11"/>
          <p:cNvSpPr>
            <a:spLocks noGrp="1" noChangeArrowheads="1"/>
          </p:cNvSpPr>
          <p:nvPr>
            <p:ph type="dt" sz="half" idx="2"/>
          </p:nvPr>
        </p:nvSpPr>
        <p:spPr bwMode="auto">
          <a:xfrm>
            <a:off x="609600" y="381000"/>
            <a:ext cx="22860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ＭＳ Ｐゴシック"/>
                <a:cs typeface="ＭＳ Ｐゴシック"/>
              </a:defRPr>
            </a:lvl1pPr>
          </a:lstStyle>
          <a:p>
            <a:r>
              <a:rPr lang="en-US" altLang="ja-JP"/>
              <a:t>October 2009</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ftr" sz="quarter" idx="10"/>
          </p:nvPr>
        </p:nvSpPr>
        <p:spPr>
          <a:noFill/>
        </p:spPr>
        <p:txBody>
          <a:bodyPr/>
          <a:lstStyle/>
          <a:p>
            <a:r>
              <a:rPr lang="en-US" smtClean="0"/>
              <a:t>802.15.4f TG</a:t>
            </a:r>
          </a:p>
        </p:txBody>
      </p:sp>
      <p:sp>
        <p:nvSpPr>
          <p:cNvPr id="15362" name="Rectangle 11"/>
          <p:cNvSpPr>
            <a:spLocks noGrp="1" noChangeArrowheads="1"/>
          </p:cNvSpPr>
          <p:nvPr>
            <p:ph type="dt" sz="quarter" idx="12"/>
          </p:nvPr>
        </p:nvSpPr>
        <p:spPr>
          <a:noFill/>
        </p:spPr>
        <p:txBody>
          <a:bodyPr/>
          <a:lstStyle/>
          <a:p>
            <a:r>
              <a:rPr lang="en-US" altLang="ja-JP"/>
              <a:t>October 2009</a:t>
            </a:r>
          </a:p>
        </p:txBody>
      </p:sp>
      <p:sp>
        <p:nvSpPr>
          <p:cNvPr id="15363" name="Slide Number Placeholder 3"/>
          <p:cNvSpPr>
            <a:spLocks noGrp="1"/>
          </p:cNvSpPr>
          <p:nvPr>
            <p:ph type="sldNum" sz="quarter" idx="11"/>
          </p:nvPr>
        </p:nvSpPr>
        <p:spPr>
          <a:noFill/>
        </p:spPr>
        <p:txBody>
          <a:bodyPr/>
          <a:lstStyle/>
          <a:p>
            <a:r>
              <a:rPr lang="en-US" smtClean="0"/>
              <a:t>Slide </a:t>
            </a:r>
            <a:fld id="{32703512-F5D4-46F8-8083-ED4B567DEC04}" type="slidenum">
              <a:rPr lang="en-US" smtClean="0"/>
              <a:pPr/>
              <a:t>1</a:t>
            </a:fld>
            <a:endParaRPr lang="en-US" smtClean="0"/>
          </a:p>
        </p:txBody>
      </p:sp>
      <p:sp>
        <p:nvSpPr>
          <p:cNvPr id="27651" name="Rectangle 3"/>
          <p:cNvSpPr>
            <a:spLocks noChangeArrowheads="1"/>
          </p:cNvSpPr>
          <p:nvPr/>
        </p:nvSpPr>
        <p:spPr bwMode="auto">
          <a:xfrm>
            <a:off x="152400" y="609600"/>
            <a:ext cx="8991600" cy="4852988"/>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[802.15.4f MAC Enhancement Discussion]	</a:t>
            </a:r>
          </a:p>
          <a:p>
            <a:pPr eaLnBrk="0" hangingPunct="0"/>
            <a:r>
              <a:rPr lang="en-US" sz="1600" b="1">
                <a:solidFill>
                  <a:schemeClr val="tx2"/>
                </a:solidFill>
              </a:rPr>
              <a:t>Date Submitted: </a:t>
            </a:r>
            <a:r>
              <a:rPr lang="en-US" sz="1600">
                <a:solidFill>
                  <a:schemeClr val="tx2"/>
                </a:solidFill>
              </a:rPr>
              <a:t>[5, October 2009]	</a:t>
            </a:r>
          </a:p>
          <a:p>
            <a:pPr eaLnBrk="0" hangingPunct="0"/>
            <a:r>
              <a:rPr lang="en-US" sz="1600" b="1">
                <a:solidFill>
                  <a:schemeClr val="tx2"/>
                </a:solidFill>
              </a:rPr>
              <a:t>Source:</a:t>
            </a:r>
            <a:r>
              <a:rPr lang="en-US" sz="1600">
                <a:solidFill>
                  <a:schemeClr val="tx2"/>
                </a:solidFill>
              </a:rPr>
              <a:t> [802.15.4f Task Group document, Adrian Jennings and Andy Ward principle authors]</a:t>
            </a:r>
          </a:p>
          <a:p>
            <a:pPr eaLnBrk="0" hangingPunct="0"/>
            <a:r>
              <a:rPr lang="en-US" sz="1600">
                <a:solidFill>
                  <a:schemeClr val="tx2"/>
                </a:solidFill>
              </a:rPr>
              <a:t>              [ Mike McInnis – Submitter]</a:t>
            </a:r>
          </a:p>
          <a:p>
            <a:pPr eaLnBrk="0" hangingPunct="0"/>
            <a:r>
              <a:rPr lang="en-US" sz="1600">
                <a:solidFill>
                  <a:schemeClr val="tx2"/>
                </a:solidFill>
              </a:rPr>
              <a:t>Address [P.O. Box 3707, MC 7M-CA, Seattle, Washington, USA 98124]</a:t>
            </a:r>
          </a:p>
          <a:p>
            <a:pPr eaLnBrk="0" hangingPunct="0"/>
            <a:r>
              <a:rPr lang="en-US" sz="1600">
                <a:solidFill>
                  <a:schemeClr val="tx2"/>
                </a:solidFill>
              </a:rPr>
              <a:t>E-Mail:[michael.d.mcinnis@boeing.com]	</a:t>
            </a:r>
          </a:p>
          <a:p>
            <a:pPr eaLnBrk="0" hangingPunct="0">
              <a:spcBef>
                <a:spcPts val="600"/>
              </a:spcBef>
              <a:spcAft>
                <a:spcPts val="600"/>
              </a:spcAft>
            </a:pPr>
            <a:r>
              <a:rPr lang="en-US" sz="1600" b="1">
                <a:solidFill>
                  <a:schemeClr val="tx2"/>
                </a:solidFill>
              </a:rPr>
              <a:t>Re:</a:t>
            </a:r>
            <a:r>
              <a:rPr lang="en-US" sz="1600">
                <a:solidFill>
                  <a:schemeClr val="tx2"/>
                </a:solidFill>
              </a:rPr>
              <a:t> []</a:t>
            </a:r>
          </a:p>
          <a:p>
            <a:pPr eaLnBrk="0" hangingPunct="0">
              <a:spcBef>
                <a:spcPts val="100"/>
              </a:spcBef>
              <a:spcAft>
                <a:spcPts val="100"/>
              </a:spcAft>
            </a:pPr>
            <a:r>
              <a:rPr lang="en-US" sz="1600" b="1">
                <a:solidFill>
                  <a:schemeClr val="tx2"/>
                </a:solidFill>
              </a:rPr>
              <a:t>Abstract:</a:t>
            </a:r>
            <a:r>
              <a:rPr lang="en-US" sz="1600">
                <a:solidFill>
                  <a:schemeClr val="tx2"/>
                </a:solidFill>
              </a:rPr>
              <a:t>	[IEEE 802.15.4f MAC Enhancement Requirements Discussion]</a:t>
            </a:r>
          </a:p>
          <a:p>
            <a:pPr eaLnBrk="0" hangingPunct="0">
              <a:spcBef>
                <a:spcPts val="600"/>
              </a:spcBef>
              <a:spcAft>
                <a:spcPts val="600"/>
              </a:spcAft>
            </a:pPr>
            <a:r>
              <a:rPr lang="en-US" sz="1600" b="1">
                <a:solidFill>
                  <a:schemeClr val="tx2"/>
                </a:solidFill>
              </a:rPr>
              <a:t>Purpose:</a:t>
            </a:r>
            <a:r>
              <a:rPr lang="en-US" sz="1600">
                <a:solidFill>
                  <a:schemeClr val="tx2"/>
                </a:solidFill>
              </a:rPr>
              <a:t>	[Work with the 802.15.4e TG on required 802.15.4f MAC enhancements in support of new 802.15.4f TG PHYs]</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5"/>
          <p:cNvSpPr>
            <a:spLocks noGrp="1" noChangeArrowheads="1"/>
          </p:cNvSpPr>
          <p:nvPr>
            <p:ph type="ftr" sz="quarter" idx="10"/>
          </p:nvPr>
        </p:nvSpPr>
        <p:spPr>
          <a:noFill/>
        </p:spPr>
        <p:txBody>
          <a:bodyPr/>
          <a:lstStyle/>
          <a:p>
            <a:r>
              <a:rPr lang="en-US" smtClean="0"/>
              <a:t>802.15.4f TG</a:t>
            </a:r>
          </a:p>
        </p:txBody>
      </p:sp>
      <p:sp>
        <p:nvSpPr>
          <p:cNvPr id="33794" name="Rectangle 11"/>
          <p:cNvSpPr>
            <a:spLocks noGrp="1" noChangeArrowheads="1"/>
          </p:cNvSpPr>
          <p:nvPr>
            <p:ph type="dt" sz="quarter" idx="12"/>
          </p:nvPr>
        </p:nvSpPr>
        <p:spPr>
          <a:noFill/>
        </p:spPr>
        <p:txBody>
          <a:bodyPr/>
          <a:lstStyle/>
          <a:p>
            <a:r>
              <a:rPr lang="en-US" altLang="ja-JP"/>
              <a:t>October 2009</a:t>
            </a:r>
          </a:p>
        </p:txBody>
      </p:sp>
      <p:sp>
        <p:nvSpPr>
          <p:cNvPr id="33795" name="Title 1"/>
          <p:cNvSpPr>
            <a:spLocks noGrp="1"/>
          </p:cNvSpPr>
          <p:nvPr>
            <p:ph type="title"/>
          </p:nvPr>
        </p:nvSpPr>
        <p:spPr/>
        <p:txBody>
          <a:bodyPr/>
          <a:lstStyle/>
          <a:p>
            <a:pPr eaLnBrk="1" hangingPunct="1"/>
            <a:r>
              <a:rPr lang="en-US" smtClean="0"/>
              <a:t>Addressed Blink: Frame Usage</a:t>
            </a:r>
          </a:p>
        </p:txBody>
      </p:sp>
      <p:sp>
        <p:nvSpPr>
          <p:cNvPr id="33796" name="Content Placeholder 5"/>
          <p:cNvSpPr>
            <a:spLocks noGrp="1"/>
          </p:cNvSpPr>
          <p:nvPr>
            <p:ph idx="1"/>
          </p:nvPr>
        </p:nvSpPr>
        <p:spPr/>
        <p:txBody>
          <a:bodyPr/>
          <a:lstStyle/>
          <a:p>
            <a:pPr eaLnBrk="1" hangingPunct="1"/>
            <a:r>
              <a:rPr lang="en-US" sz="2800" smtClean="0"/>
              <a:t>Aloha access</a:t>
            </a:r>
          </a:p>
          <a:p>
            <a:pPr eaLnBrk="1" hangingPunct="1"/>
            <a:r>
              <a:rPr lang="en-US" sz="2800" smtClean="0"/>
              <a:t>No association required</a:t>
            </a:r>
          </a:p>
          <a:p>
            <a:pPr eaLnBrk="1" hangingPunct="1"/>
            <a:r>
              <a:rPr lang="en-US" sz="2800" smtClean="0"/>
              <a:t>No ACK required</a:t>
            </a:r>
          </a:p>
          <a:p>
            <a:pPr eaLnBrk="1" hangingPunct="1"/>
            <a:r>
              <a:rPr lang="en-US" sz="2800" smtClean="0"/>
              <a:t>Ability to direct packets to a defined PAN</a:t>
            </a:r>
          </a:p>
          <a:p>
            <a:pPr eaLnBrk="1" hangingPunct="1"/>
            <a:endParaRPr lang="en-US" sz="2800" smtClean="0"/>
          </a:p>
        </p:txBody>
      </p:sp>
      <p:sp>
        <p:nvSpPr>
          <p:cNvPr id="33797" name="Slide Number Placeholder 4"/>
          <p:cNvSpPr>
            <a:spLocks noGrp="1"/>
          </p:cNvSpPr>
          <p:nvPr>
            <p:ph type="sldNum" sz="quarter" idx="11"/>
          </p:nvPr>
        </p:nvSpPr>
        <p:spPr>
          <a:noFill/>
        </p:spPr>
        <p:txBody>
          <a:bodyPr/>
          <a:lstStyle/>
          <a:p>
            <a:r>
              <a:rPr lang="en-US" smtClean="0"/>
              <a:t>Slide </a:t>
            </a:r>
            <a:fld id="{873D1DF9-22FF-4BB8-9108-40FDEDB284A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5"/>
          <p:cNvSpPr>
            <a:spLocks noGrp="1" noChangeArrowheads="1"/>
          </p:cNvSpPr>
          <p:nvPr>
            <p:ph type="ftr" sz="quarter" idx="10"/>
          </p:nvPr>
        </p:nvSpPr>
        <p:spPr>
          <a:noFill/>
        </p:spPr>
        <p:txBody>
          <a:bodyPr/>
          <a:lstStyle/>
          <a:p>
            <a:r>
              <a:rPr lang="en-US" smtClean="0"/>
              <a:t>802.15.4f TG</a:t>
            </a:r>
          </a:p>
        </p:txBody>
      </p:sp>
      <p:sp>
        <p:nvSpPr>
          <p:cNvPr id="35842" name="Rectangle 11"/>
          <p:cNvSpPr>
            <a:spLocks noGrp="1" noChangeArrowheads="1"/>
          </p:cNvSpPr>
          <p:nvPr>
            <p:ph type="dt" sz="quarter" idx="12"/>
          </p:nvPr>
        </p:nvSpPr>
        <p:spPr>
          <a:noFill/>
        </p:spPr>
        <p:txBody>
          <a:bodyPr/>
          <a:lstStyle/>
          <a:p>
            <a:r>
              <a:rPr lang="en-US" altLang="ja-JP"/>
              <a:t>October 2009</a:t>
            </a:r>
          </a:p>
        </p:txBody>
      </p:sp>
      <p:sp>
        <p:nvSpPr>
          <p:cNvPr id="35843" name="Title 1"/>
          <p:cNvSpPr>
            <a:spLocks noGrp="1"/>
          </p:cNvSpPr>
          <p:nvPr>
            <p:ph type="title"/>
          </p:nvPr>
        </p:nvSpPr>
        <p:spPr/>
        <p:txBody>
          <a:bodyPr/>
          <a:lstStyle/>
          <a:p>
            <a:pPr eaLnBrk="1" hangingPunct="1"/>
            <a:r>
              <a:rPr lang="en-US" smtClean="0"/>
              <a:t>Addressed Blink: MAC Issues Identified</a:t>
            </a:r>
            <a:br>
              <a:rPr lang="en-US" smtClean="0"/>
            </a:br>
            <a:r>
              <a:rPr lang="en-US" sz="2800" smtClean="0"/>
              <a:t>(In addition to Standard Blink issues)</a:t>
            </a:r>
            <a:endParaRPr lang="en-US" smtClean="0"/>
          </a:p>
        </p:txBody>
      </p:sp>
      <p:sp>
        <p:nvSpPr>
          <p:cNvPr id="35844" name="Content Placeholder 2"/>
          <p:cNvSpPr>
            <a:spLocks noGrp="1"/>
          </p:cNvSpPr>
          <p:nvPr>
            <p:ph idx="1"/>
          </p:nvPr>
        </p:nvSpPr>
        <p:spPr/>
        <p:txBody>
          <a:bodyPr/>
          <a:lstStyle/>
          <a:p>
            <a:pPr eaLnBrk="1" hangingPunct="1"/>
            <a:r>
              <a:rPr lang="en-US" sz="2800" smtClean="0"/>
              <a:t>Is it possible to assign PAN IDs by means other than a PAN Coordinator (e.g. application)?</a:t>
            </a:r>
            <a:endParaRPr lang="en-US" smtClean="0"/>
          </a:p>
          <a:p>
            <a:pPr eaLnBrk="1" hangingPunct="1"/>
            <a:endParaRPr lang="en-US" sz="2800" smtClean="0"/>
          </a:p>
          <a:p>
            <a:pPr eaLnBrk="1" hangingPunct="1"/>
            <a:endParaRPr lang="en-US" sz="2800" smtClean="0"/>
          </a:p>
        </p:txBody>
      </p:sp>
      <p:sp>
        <p:nvSpPr>
          <p:cNvPr id="35845" name="Slide Number Placeholder 5"/>
          <p:cNvSpPr>
            <a:spLocks noGrp="1"/>
          </p:cNvSpPr>
          <p:nvPr>
            <p:ph type="sldNum" sz="quarter" idx="11"/>
          </p:nvPr>
        </p:nvSpPr>
        <p:spPr>
          <a:noFill/>
        </p:spPr>
        <p:txBody>
          <a:bodyPr/>
          <a:lstStyle/>
          <a:p>
            <a:r>
              <a:rPr lang="en-US" smtClean="0"/>
              <a:t>Slide </a:t>
            </a:r>
            <a:fld id="{47688308-7C0D-48C8-82E1-C943D1739FEE}"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5"/>
          <p:cNvSpPr>
            <a:spLocks noGrp="1" noChangeArrowheads="1"/>
          </p:cNvSpPr>
          <p:nvPr>
            <p:ph type="ftr" sz="quarter" idx="10"/>
          </p:nvPr>
        </p:nvSpPr>
        <p:spPr>
          <a:noFill/>
        </p:spPr>
        <p:txBody>
          <a:bodyPr/>
          <a:lstStyle/>
          <a:p>
            <a:r>
              <a:rPr lang="en-US" smtClean="0"/>
              <a:t>802.15.4f TG</a:t>
            </a:r>
          </a:p>
        </p:txBody>
      </p:sp>
      <p:sp>
        <p:nvSpPr>
          <p:cNvPr id="37890" name="Rectangle 11"/>
          <p:cNvSpPr>
            <a:spLocks noGrp="1" noChangeArrowheads="1"/>
          </p:cNvSpPr>
          <p:nvPr>
            <p:ph type="dt" sz="quarter" idx="12"/>
          </p:nvPr>
        </p:nvSpPr>
        <p:spPr>
          <a:noFill/>
        </p:spPr>
        <p:txBody>
          <a:bodyPr/>
          <a:lstStyle/>
          <a:p>
            <a:r>
              <a:rPr lang="en-US" altLang="ja-JP"/>
              <a:t>October 2009</a:t>
            </a:r>
          </a:p>
        </p:txBody>
      </p:sp>
      <p:sp>
        <p:nvSpPr>
          <p:cNvPr id="37891" name="Title 1"/>
          <p:cNvSpPr>
            <a:spLocks noGrp="1"/>
          </p:cNvSpPr>
          <p:nvPr>
            <p:ph type="title"/>
          </p:nvPr>
        </p:nvSpPr>
        <p:spPr/>
        <p:txBody>
          <a:bodyPr/>
          <a:lstStyle/>
          <a:p>
            <a:pPr eaLnBrk="1" hangingPunct="1"/>
            <a:r>
              <a:rPr lang="en-US" smtClean="0"/>
              <a:t>Two Way</a:t>
            </a:r>
          </a:p>
        </p:txBody>
      </p:sp>
      <p:sp>
        <p:nvSpPr>
          <p:cNvPr id="37892" name="Content Placeholder 2"/>
          <p:cNvSpPr>
            <a:spLocks noGrp="1"/>
          </p:cNvSpPr>
          <p:nvPr>
            <p:ph idx="1"/>
          </p:nvPr>
        </p:nvSpPr>
        <p:spPr/>
        <p:txBody>
          <a:bodyPr/>
          <a:lstStyle/>
          <a:p>
            <a:pPr eaLnBrk="1" hangingPunct="1"/>
            <a:r>
              <a:rPr lang="en-US" smtClean="0"/>
              <a:t>Standard 15.4 operation with the addition of location awareness</a:t>
            </a:r>
          </a:p>
        </p:txBody>
      </p:sp>
      <p:sp>
        <p:nvSpPr>
          <p:cNvPr id="37893" name="Slide Number Placeholder 5"/>
          <p:cNvSpPr>
            <a:spLocks noGrp="1"/>
          </p:cNvSpPr>
          <p:nvPr>
            <p:ph type="sldNum" sz="quarter" idx="11"/>
          </p:nvPr>
        </p:nvSpPr>
        <p:spPr>
          <a:noFill/>
        </p:spPr>
        <p:txBody>
          <a:bodyPr/>
          <a:lstStyle/>
          <a:p>
            <a:r>
              <a:rPr lang="en-US" smtClean="0"/>
              <a:t>Slide </a:t>
            </a:r>
            <a:fld id="{1246C62C-8ABA-4408-A8E8-C03A58581D9E}"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5"/>
          <p:cNvSpPr>
            <a:spLocks noGrp="1" noChangeArrowheads="1"/>
          </p:cNvSpPr>
          <p:nvPr>
            <p:ph type="ftr" sz="quarter" idx="10"/>
          </p:nvPr>
        </p:nvSpPr>
        <p:spPr>
          <a:noFill/>
        </p:spPr>
        <p:txBody>
          <a:bodyPr/>
          <a:lstStyle/>
          <a:p>
            <a:r>
              <a:rPr lang="en-US" smtClean="0"/>
              <a:t>802.15.4f TG</a:t>
            </a:r>
          </a:p>
        </p:txBody>
      </p:sp>
      <p:sp>
        <p:nvSpPr>
          <p:cNvPr id="39938" name="Rectangle 11"/>
          <p:cNvSpPr>
            <a:spLocks noGrp="1" noChangeArrowheads="1"/>
          </p:cNvSpPr>
          <p:nvPr>
            <p:ph type="dt" sz="quarter" idx="12"/>
          </p:nvPr>
        </p:nvSpPr>
        <p:spPr>
          <a:noFill/>
        </p:spPr>
        <p:txBody>
          <a:bodyPr/>
          <a:lstStyle/>
          <a:p>
            <a:r>
              <a:rPr lang="en-US" altLang="ja-JP"/>
              <a:t>October 2009</a:t>
            </a:r>
          </a:p>
        </p:txBody>
      </p:sp>
      <p:sp>
        <p:nvSpPr>
          <p:cNvPr id="39939" name="Title 1"/>
          <p:cNvSpPr>
            <a:spLocks noGrp="1"/>
          </p:cNvSpPr>
          <p:nvPr>
            <p:ph type="title"/>
          </p:nvPr>
        </p:nvSpPr>
        <p:spPr/>
        <p:txBody>
          <a:bodyPr/>
          <a:lstStyle/>
          <a:p>
            <a:pPr eaLnBrk="1" hangingPunct="1"/>
            <a:r>
              <a:rPr lang="en-US" smtClean="0"/>
              <a:t>Two Way: MAC Header</a:t>
            </a:r>
          </a:p>
        </p:txBody>
      </p:sp>
      <p:sp>
        <p:nvSpPr>
          <p:cNvPr id="39940" name="Slide Number Placeholder 5"/>
          <p:cNvSpPr>
            <a:spLocks noGrp="1"/>
          </p:cNvSpPr>
          <p:nvPr>
            <p:ph type="sldNum" sz="quarter" idx="11"/>
          </p:nvPr>
        </p:nvSpPr>
        <p:spPr>
          <a:noFill/>
        </p:spPr>
        <p:txBody>
          <a:bodyPr/>
          <a:lstStyle/>
          <a:p>
            <a:r>
              <a:rPr lang="en-US" smtClean="0"/>
              <a:t>Slide </a:t>
            </a:r>
            <a:fld id="{D8699F5A-B9EB-4F70-B4ED-59AF667F36C1}" type="slidenum">
              <a:rPr lang="en-US" smtClean="0"/>
              <a:pPr/>
              <a:t>13</a:t>
            </a:fld>
            <a:endParaRPr lang="en-US" smtClean="0"/>
          </a:p>
        </p:txBody>
      </p:sp>
      <p:pic>
        <p:nvPicPr>
          <p:cNvPr id="39941"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9942"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3"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4"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5"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6"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7"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8"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9"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0"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1" name="Rectangle 25"/>
          <p:cNvSpPr>
            <a:spLocks noChangeArrowheads="1"/>
          </p:cNvSpPr>
          <p:nvPr/>
        </p:nvSpPr>
        <p:spPr bwMode="auto">
          <a:xfrm>
            <a:off x="7096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9952" name="Rectangle 26"/>
          <p:cNvSpPr>
            <a:spLocks noChangeArrowheads="1"/>
          </p:cNvSpPr>
          <p:nvPr/>
        </p:nvSpPr>
        <p:spPr bwMode="auto">
          <a:xfrm>
            <a:off x="7096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9953" name="Rectangle 27"/>
          <p:cNvSpPr>
            <a:spLocks noChangeArrowheads="1"/>
          </p:cNvSpPr>
          <p:nvPr/>
        </p:nvSpPr>
        <p:spPr bwMode="auto">
          <a:xfrm>
            <a:off x="18034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9954" name="Rectangle 28"/>
          <p:cNvSpPr>
            <a:spLocks noChangeArrowheads="1"/>
          </p:cNvSpPr>
          <p:nvPr/>
        </p:nvSpPr>
        <p:spPr bwMode="auto">
          <a:xfrm>
            <a:off x="18034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9955"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79588" y="5951538"/>
            <a:ext cx="5800725" cy="369887"/>
          </a:xfrm>
          <a:prstGeom prst="rect">
            <a:avLst/>
          </a:prstGeom>
          <a:noFill/>
        </p:spPr>
        <p:txBody>
          <a:bodyPr wrap="none">
            <a:spAutoFit/>
          </a:bodyPr>
          <a:lstStyle/>
          <a:p>
            <a:pPr eaLnBrk="0" hangingPunct="0">
              <a:defRPr/>
            </a:pPr>
            <a:r>
              <a:rPr lang="en-US" sz="1800" b="1" dirty="0">
                <a:latin typeface="+mn-lt"/>
              </a:rPr>
              <a:t>MAC Header: 15 octets + security header + payload</a:t>
            </a:r>
          </a:p>
        </p:txBody>
      </p:sp>
      <p:sp>
        <p:nvSpPr>
          <p:cNvPr id="39957" name="Rectangle 37"/>
          <p:cNvSpPr>
            <a:spLocks noChangeArrowheads="1"/>
          </p:cNvSpPr>
          <p:nvPr/>
        </p:nvSpPr>
        <p:spPr bwMode="auto">
          <a:xfrm>
            <a:off x="28971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58" name="Rectangle 38"/>
          <p:cNvSpPr>
            <a:spLocks noChangeArrowheads="1"/>
          </p:cNvSpPr>
          <p:nvPr/>
        </p:nvSpPr>
        <p:spPr bwMode="auto">
          <a:xfrm>
            <a:off x="28971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9959" name="Rectangle 39"/>
          <p:cNvSpPr>
            <a:spLocks noChangeArrowheads="1"/>
          </p:cNvSpPr>
          <p:nvPr/>
        </p:nvSpPr>
        <p:spPr bwMode="auto">
          <a:xfrm>
            <a:off x="39925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9960" name="Rectangle 40"/>
          <p:cNvSpPr>
            <a:spLocks noChangeArrowheads="1"/>
          </p:cNvSpPr>
          <p:nvPr/>
        </p:nvSpPr>
        <p:spPr bwMode="auto">
          <a:xfrm>
            <a:off x="39925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9961" name="Rectangle 41"/>
          <p:cNvSpPr>
            <a:spLocks noChangeArrowheads="1"/>
          </p:cNvSpPr>
          <p:nvPr/>
        </p:nvSpPr>
        <p:spPr bwMode="auto">
          <a:xfrm>
            <a:off x="61817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9962" name="Rectangle 42"/>
          <p:cNvSpPr>
            <a:spLocks noChangeArrowheads="1"/>
          </p:cNvSpPr>
          <p:nvPr/>
        </p:nvSpPr>
        <p:spPr bwMode="auto">
          <a:xfrm>
            <a:off x="61817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9963" name="Rectangle 43"/>
          <p:cNvSpPr>
            <a:spLocks noChangeArrowheads="1"/>
          </p:cNvSpPr>
          <p:nvPr/>
        </p:nvSpPr>
        <p:spPr bwMode="auto">
          <a:xfrm>
            <a:off x="72755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64" name="Rectangle 44"/>
          <p:cNvSpPr>
            <a:spLocks noChangeArrowheads="1"/>
          </p:cNvSpPr>
          <p:nvPr/>
        </p:nvSpPr>
        <p:spPr bwMode="auto">
          <a:xfrm>
            <a:off x="72755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9965" name="Rectangle 33"/>
          <p:cNvSpPr>
            <a:spLocks noChangeArrowheads="1"/>
          </p:cNvSpPr>
          <p:nvPr/>
        </p:nvSpPr>
        <p:spPr bwMode="auto">
          <a:xfrm>
            <a:off x="50863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9966" name="Rectangle 34"/>
          <p:cNvSpPr>
            <a:spLocks noChangeArrowheads="1"/>
          </p:cNvSpPr>
          <p:nvPr/>
        </p:nvSpPr>
        <p:spPr bwMode="auto">
          <a:xfrm>
            <a:off x="50863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
          <p:cNvSpPr>
            <a:spLocks noGrp="1" noChangeArrowheads="1"/>
          </p:cNvSpPr>
          <p:nvPr>
            <p:ph type="ftr" sz="quarter" idx="10"/>
          </p:nvPr>
        </p:nvSpPr>
        <p:spPr>
          <a:noFill/>
        </p:spPr>
        <p:txBody>
          <a:bodyPr/>
          <a:lstStyle/>
          <a:p>
            <a:r>
              <a:rPr lang="en-US" smtClean="0"/>
              <a:t>802.15.4f TG</a:t>
            </a:r>
          </a:p>
        </p:txBody>
      </p:sp>
      <p:sp>
        <p:nvSpPr>
          <p:cNvPr id="41986" name="Rectangle 11"/>
          <p:cNvSpPr>
            <a:spLocks noGrp="1" noChangeArrowheads="1"/>
          </p:cNvSpPr>
          <p:nvPr>
            <p:ph type="dt" sz="quarter" idx="12"/>
          </p:nvPr>
        </p:nvSpPr>
        <p:spPr>
          <a:noFill/>
        </p:spPr>
        <p:txBody>
          <a:bodyPr/>
          <a:lstStyle/>
          <a:p>
            <a:r>
              <a:rPr lang="en-US" altLang="ja-JP"/>
              <a:t>October 2009</a:t>
            </a:r>
          </a:p>
        </p:txBody>
      </p:sp>
      <p:sp>
        <p:nvSpPr>
          <p:cNvPr id="41987" name="Title 1"/>
          <p:cNvSpPr>
            <a:spLocks noGrp="1"/>
          </p:cNvSpPr>
          <p:nvPr>
            <p:ph type="title"/>
          </p:nvPr>
        </p:nvSpPr>
        <p:spPr/>
        <p:txBody>
          <a:bodyPr/>
          <a:lstStyle/>
          <a:p>
            <a:pPr eaLnBrk="1" hangingPunct="1"/>
            <a:r>
              <a:rPr lang="en-US" smtClean="0"/>
              <a:t>Two Way: Frame Usage</a:t>
            </a:r>
          </a:p>
        </p:txBody>
      </p:sp>
      <p:sp>
        <p:nvSpPr>
          <p:cNvPr id="41988" name="Content Placeholder 5"/>
          <p:cNvSpPr>
            <a:spLocks noGrp="1"/>
          </p:cNvSpPr>
          <p:nvPr>
            <p:ph idx="1"/>
          </p:nvPr>
        </p:nvSpPr>
        <p:spPr/>
        <p:txBody>
          <a:bodyPr/>
          <a:lstStyle/>
          <a:p>
            <a:pPr eaLnBrk="1" hangingPunct="1"/>
            <a:r>
              <a:rPr lang="en-US" sz="2800" smtClean="0"/>
              <a:t>Access: variable</a:t>
            </a:r>
          </a:p>
          <a:p>
            <a:pPr lvl="1" eaLnBrk="1" hangingPunct="1"/>
            <a:r>
              <a:rPr lang="en-US" sz="2400" smtClean="0"/>
              <a:t>Aloha</a:t>
            </a:r>
          </a:p>
          <a:p>
            <a:pPr lvl="1" eaLnBrk="1" hangingPunct="1"/>
            <a:r>
              <a:rPr lang="en-US" sz="2400" smtClean="0"/>
              <a:t>GTS</a:t>
            </a:r>
          </a:p>
          <a:p>
            <a:pPr eaLnBrk="1" hangingPunct="1"/>
            <a:r>
              <a:rPr lang="en-US" smtClean="0"/>
              <a:t>Association optional</a:t>
            </a:r>
          </a:p>
          <a:p>
            <a:pPr eaLnBrk="1" hangingPunct="1"/>
            <a:r>
              <a:rPr lang="en-US" smtClean="0"/>
              <a:t>ACK optional</a:t>
            </a:r>
          </a:p>
          <a:p>
            <a:pPr eaLnBrk="1" hangingPunct="1"/>
            <a:r>
              <a:rPr lang="en-US" smtClean="0"/>
              <a:t>Security optional</a:t>
            </a:r>
          </a:p>
          <a:p>
            <a:pPr eaLnBrk="1" hangingPunct="1"/>
            <a:endParaRPr lang="en-US" sz="2800" smtClean="0"/>
          </a:p>
        </p:txBody>
      </p:sp>
      <p:sp>
        <p:nvSpPr>
          <p:cNvPr id="41989" name="Slide Number Placeholder 4"/>
          <p:cNvSpPr>
            <a:spLocks noGrp="1"/>
          </p:cNvSpPr>
          <p:nvPr>
            <p:ph type="sldNum" sz="quarter" idx="11"/>
          </p:nvPr>
        </p:nvSpPr>
        <p:spPr>
          <a:noFill/>
        </p:spPr>
        <p:txBody>
          <a:bodyPr/>
          <a:lstStyle/>
          <a:p>
            <a:r>
              <a:rPr lang="en-US" smtClean="0"/>
              <a:t>Slide </a:t>
            </a:r>
            <a:fld id="{BC2F40E5-07C9-4197-AC12-F6A066001155}"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
          <p:cNvSpPr>
            <a:spLocks noGrp="1" noChangeArrowheads="1"/>
          </p:cNvSpPr>
          <p:nvPr>
            <p:ph type="ftr" sz="quarter" idx="10"/>
          </p:nvPr>
        </p:nvSpPr>
        <p:spPr>
          <a:noFill/>
        </p:spPr>
        <p:txBody>
          <a:bodyPr/>
          <a:lstStyle/>
          <a:p>
            <a:r>
              <a:rPr lang="en-US" smtClean="0"/>
              <a:t>802.15.4f TG</a:t>
            </a:r>
          </a:p>
        </p:txBody>
      </p:sp>
      <p:sp>
        <p:nvSpPr>
          <p:cNvPr id="44034" name="Rectangle 11"/>
          <p:cNvSpPr>
            <a:spLocks noGrp="1" noChangeArrowheads="1"/>
          </p:cNvSpPr>
          <p:nvPr>
            <p:ph type="dt" sz="quarter" idx="12"/>
          </p:nvPr>
        </p:nvSpPr>
        <p:spPr>
          <a:noFill/>
        </p:spPr>
        <p:txBody>
          <a:bodyPr/>
          <a:lstStyle/>
          <a:p>
            <a:r>
              <a:rPr lang="en-US" altLang="ja-JP"/>
              <a:t>October 2009</a:t>
            </a:r>
          </a:p>
        </p:txBody>
      </p:sp>
      <p:sp>
        <p:nvSpPr>
          <p:cNvPr id="44035" name="Title 1"/>
          <p:cNvSpPr>
            <a:spLocks noGrp="1"/>
          </p:cNvSpPr>
          <p:nvPr>
            <p:ph type="title"/>
          </p:nvPr>
        </p:nvSpPr>
        <p:spPr/>
        <p:txBody>
          <a:bodyPr/>
          <a:lstStyle/>
          <a:p>
            <a:pPr eaLnBrk="1" hangingPunct="1"/>
            <a:r>
              <a:rPr lang="en-US" smtClean="0"/>
              <a:t>Two Way: MAC Issues Identified</a:t>
            </a:r>
          </a:p>
        </p:txBody>
      </p:sp>
      <p:sp>
        <p:nvSpPr>
          <p:cNvPr id="44036" name="Content Placeholder 2"/>
          <p:cNvSpPr>
            <a:spLocks noGrp="1"/>
          </p:cNvSpPr>
          <p:nvPr>
            <p:ph idx="1"/>
          </p:nvPr>
        </p:nvSpPr>
        <p:spPr/>
        <p:txBody>
          <a:bodyPr/>
          <a:lstStyle/>
          <a:p>
            <a:pPr eaLnBrk="1" hangingPunct="1"/>
            <a:r>
              <a:rPr lang="en-US" smtClean="0"/>
              <a:t>No absolute value of RSSI is currently passed to the application layer</a:t>
            </a:r>
          </a:p>
          <a:p>
            <a:pPr eaLnBrk="1" hangingPunct="1"/>
            <a:r>
              <a:rPr lang="en-US" smtClean="0"/>
              <a:t>Can a two way device operate without association?</a:t>
            </a:r>
          </a:p>
          <a:p>
            <a:pPr eaLnBrk="1" hangingPunct="1"/>
            <a:r>
              <a:rPr lang="en-US" smtClean="0"/>
              <a:t>Can a network of FFDs operate with the same PAN ID and channel defined by the application layer?</a:t>
            </a:r>
          </a:p>
        </p:txBody>
      </p:sp>
      <p:sp>
        <p:nvSpPr>
          <p:cNvPr id="44037" name="Slide Number Placeholder 5"/>
          <p:cNvSpPr>
            <a:spLocks noGrp="1"/>
          </p:cNvSpPr>
          <p:nvPr>
            <p:ph type="sldNum" sz="quarter" idx="11"/>
          </p:nvPr>
        </p:nvSpPr>
        <p:spPr>
          <a:noFill/>
        </p:spPr>
        <p:txBody>
          <a:bodyPr/>
          <a:lstStyle/>
          <a:p>
            <a:r>
              <a:rPr lang="en-US" smtClean="0"/>
              <a:t>Slide </a:t>
            </a:r>
            <a:fld id="{A13CB6DE-5A44-4FF4-9BB6-FF53E5CAF5C3}"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5"/>
          <p:cNvSpPr>
            <a:spLocks noGrp="1" noChangeArrowheads="1"/>
          </p:cNvSpPr>
          <p:nvPr>
            <p:ph type="ftr" sz="quarter" idx="10"/>
          </p:nvPr>
        </p:nvSpPr>
        <p:spPr>
          <a:noFill/>
        </p:spPr>
        <p:txBody>
          <a:bodyPr/>
          <a:lstStyle/>
          <a:p>
            <a:r>
              <a:rPr lang="en-US" smtClean="0"/>
              <a:t>802.15.4f TG</a:t>
            </a:r>
          </a:p>
        </p:txBody>
      </p:sp>
      <p:sp>
        <p:nvSpPr>
          <p:cNvPr id="46082" name="Rectangle 11"/>
          <p:cNvSpPr>
            <a:spLocks noGrp="1" noChangeArrowheads="1"/>
          </p:cNvSpPr>
          <p:nvPr>
            <p:ph type="dt" sz="quarter" idx="12"/>
          </p:nvPr>
        </p:nvSpPr>
        <p:spPr>
          <a:noFill/>
        </p:spPr>
        <p:txBody>
          <a:bodyPr/>
          <a:lstStyle/>
          <a:p>
            <a:r>
              <a:rPr lang="en-US" altLang="ja-JP"/>
              <a:t>October 2009</a:t>
            </a:r>
          </a:p>
        </p:txBody>
      </p:sp>
      <p:sp>
        <p:nvSpPr>
          <p:cNvPr id="46083" name="Title 1"/>
          <p:cNvSpPr>
            <a:spLocks noGrp="1"/>
          </p:cNvSpPr>
          <p:nvPr>
            <p:ph type="title"/>
          </p:nvPr>
        </p:nvSpPr>
        <p:spPr/>
        <p:txBody>
          <a:bodyPr/>
          <a:lstStyle/>
          <a:p>
            <a:pPr eaLnBrk="1" hangingPunct="1"/>
            <a:r>
              <a:rPr lang="en-US" smtClean="0"/>
              <a:t>Alternative Source IDs</a:t>
            </a:r>
          </a:p>
        </p:txBody>
      </p:sp>
      <p:sp>
        <p:nvSpPr>
          <p:cNvPr id="46084" name="Content Placeholder 2"/>
          <p:cNvSpPr>
            <a:spLocks noGrp="1"/>
          </p:cNvSpPr>
          <p:nvPr>
            <p:ph idx="1"/>
          </p:nvPr>
        </p:nvSpPr>
        <p:spPr>
          <a:xfrm>
            <a:off x="685800" y="1752600"/>
            <a:ext cx="7772400" cy="4114800"/>
          </a:xfrm>
        </p:spPr>
        <p:txBody>
          <a:bodyPr/>
          <a:lstStyle/>
          <a:p>
            <a:pPr eaLnBrk="1" hangingPunct="1"/>
            <a:r>
              <a:rPr lang="en-US" sz="2800" smtClean="0"/>
              <a:t>In some use cases, industry bodies beyond IEEE may assign tag (source) IDs</a:t>
            </a:r>
          </a:p>
          <a:p>
            <a:pPr eaLnBrk="1" hangingPunct="1"/>
            <a:r>
              <a:rPr lang="en-US" sz="2800" smtClean="0"/>
              <a:t>Alternative IDs can be carried in payload</a:t>
            </a:r>
          </a:p>
          <a:p>
            <a:pPr eaLnBrk="1" hangingPunct="1"/>
            <a:r>
              <a:rPr lang="en-US" sz="2800" smtClean="0"/>
              <a:t>In some cases where this occurs, there is a desire to omit the 64 bit source ID from the MAC Header</a:t>
            </a:r>
          </a:p>
          <a:p>
            <a:pPr lvl="1" eaLnBrk="1" hangingPunct="1"/>
            <a:r>
              <a:rPr lang="en-US" sz="2400" smtClean="0"/>
              <a:t>For the Blink Frame this means that the only addressing in the MAC Header is an optional Destination PAN ID</a:t>
            </a:r>
            <a:endParaRPr lang="en-US" sz="2000" smtClean="0"/>
          </a:p>
        </p:txBody>
      </p:sp>
      <p:sp>
        <p:nvSpPr>
          <p:cNvPr id="46085" name="Slide Number Placeholder 5"/>
          <p:cNvSpPr>
            <a:spLocks noGrp="1"/>
          </p:cNvSpPr>
          <p:nvPr>
            <p:ph type="sldNum" sz="quarter" idx="11"/>
          </p:nvPr>
        </p:nvSpPr>
        <p:spPr>
          <a:noFill/>
        </p:spPr>
        <p:txBody>
          <a:bodyPr/>
          <a:lstStyle/>
          <a:p>
            <a:r>
              <a:rPr lang="en-US" smtClean="0"/>
              <a:t>Slide </a:t>
            </a:r>
            <a:fld id="{774E4897-C2A6-4E95-ABF8-E904E3753693}"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5"/>
          <p:cNvSpPr>
            <a:spLocks noGrp="1" noChangeArrowheads="1"/>
          </p:cNvSpPr>
          <p:nvPr>
            <p:ph type="ftr" sz="quarter" idx="10"/>
          </p:nvPr>
        </p:nvSpPr>
        <p:spPr>
          <a:noFill/>
        </p:spPr>
        <p:txBody>
          <a:bodyPr/>
          <a:lstStyle/>
          <a:p>
            <a:r>
              <a:rPr lang="en-US" smtClean="0"/>
              <a:t>802.15.4f TG</a:t>
            </a:r>
          </a:p>
        </p:txBody>
      </p:sp>
      <p:sp>
        <p:nvSpPr>
          <p:cNvPr id="48130" name="Rectangle 11"/>
          <p:cNvSpPr>
            <a:spLocks noGrp="1" noChangeArrowheads="1"/>
          </p:cNvSpPr>
          <p:nvPr>
            <p:ph type="dt" sz="quarter" idx="12"/>
          </p:nvPr>
        </p:nvSpPr>
        <p:spPr>
          <a:noFill/>
        </p:spPr>
        <p:txBody>
          <a:bodyPr/>
          <a:lstStyle/>
          <a:p>
            <a:r>
              <a:rPr lang="en-US" altLang="ja-JP"/>
              <a:t>October 2009</a:t>
            </a:r>
          </a:p>
        </p:txBody>
      </p:sp>
      <p:sp>
        <p:nvSpPr>
          <p:cNvPr id="48131" name="Title 1"/>
          <p:cNvSpPr>
            <a:spLocks noGrp="1"/>
          </p:cNvSpPr>
          <p:nvPr>
            <p:ph type="title"/>
          </p:nvPr>
        </p:nvSpPr>
        <p:spPr/>
        <p:txBody>
          <a:bodyPr/>
          <a:lstStyle/>
          <a:p>
            <a:pPr eaLnBrk="1" hangingPunct="1"/>
            <a:r>
              <a:rPr lang="en-US" smtClean="0"/>
              <a:t>TG4f Recommended Solution</a:t>
            </a:r>
          </a:p>
        </p:txBody>
      </p:sp>
      <p:sp>
        <p:nvSpPr>
          <p:cNvPr id="48132" name="Content Placeholder 2"/>
          <p:cNvSpPr>
            <a:spLocks noGrp="1"/>
          </p:cNvSpPr>
          <p:nvPr>
            <p:ph idx="1"/>
          </p:nvPr>
        </p:nvSpPr>
        <p:spPr>
          <a:xfrm>
            <a:off x="685800" y="1839913"/>
            <a:ext cx="7772400" cy="4114800"/>
          </a:xfrm>
        </p:spPr>
        <p:txBody>
          <a:bodyPr/>
          <a:lstStyle/>
          <a:p>
            <a:pPr eaLnBrk="1" hangingPunct="1"/>
            <a:r>
              <a:rPr lang="en-US" sz="2400" smtClean="0"/>
              <a:t>New frame type for Blink frames (both Standard and Addressed)</a:t>
            </a:r>
          </a:p>
          <a:p>
            <a:pPr lvl="1" eaLnBrk="1" hangingPunct="1"/>
            <a:r>
              <a:rPr lang="en-US" sz="2000" smtClean="0"/>
              <a:t>Distinct RFID frame which can be discarded by non RFID devices after Frame Control demodulation.</a:t>
            </a:r>
          </a:p>
          <a:p>
            <a:pPr lvl="1" eaLnBrk="1" hangingPunct="1"/>
            <a:r>
              <a:rPr lang="en-US" sz="2000" smtClean="0"/>
              <a:t>Avoids contamination of legacy networks</a:t>
            </a:r>
          </a:p>
          <a:p>
            <a:pPr lvl="1" eaLnBrk="1" hangingPunct="1"/>
            <a:r>
              <a:rPr lang="en-US" sz="2000" smtClean="0"/>
              <a:t>Allows for Source Address only operation</a:t>
            </a:r>
          </a:p>
          <a:p>
            <a:pPr lvl="1" eaLnBrk="1" hangingPunct="1"/>
            <a:r>
              <a:rPr lang="en-US" sz="2000" smtClean="0"/>
              <a:t>Allows Source Address to be omitted when an alternate ID is in the payload</a:t>
            </a:r>
          </a:p>
          <a:p>
            <a:pPr lvl="1" eaLnBrk="1" hangingPunct="1"/>
            <a:r>
              <a:rPr lang="en-US" sz="2000" smtClean="0"/>
              <a:t>Allows both Source and Destination PAN ID to be omitted</a:t>
            </a:r>
          </a:p>
          <a:p>
            <a:pPr lvl="1" eaLnBrk="1" hangingPunct="1"/>
            <a:r>
              <a:rPr lang="en-US" sz="2000" smtClean="0"/>
              <a:t>Has value beyond RFID applications</a:t>
            </a:r>
          </a:p>
          <a:p>
            <a:pPr lvl="1" eaLnBrk="1" hangingPunct="1"/>
            <a:endParaRPr lang="en-US" sz="2000" smtClean="0"/>
          </a:p>
          <a:p>
            <a:pPr eaLnBrk="1" hangingPunct="1"/>
            <a:endParaRPr lang="en-US" sz="2400" smtClean="0"/>
          </a:p>
        </p:txBody>
      </p:sp>
      <p:sp>
        <p:nvSpPr>
          <p:cNvPr id="48133" name="Slide Number Placeholder 5"/>
          <p:cNvSpPr>
            <a:spLocks noGrp="1"/>
          </p:cNvSpPr>
          <p:nvPr>
            <p:ph type="sldNum" sz="quarter" idx="11"/>
          </p:nvPr>
        </p:nvSpPr>
        <p:spPr>
          <a:noFill/>
        </p:spPr>
        <p:txBody>
          <a:bodyPr/>
          <a:lstStyle/>
          <a:p>
            <a:r>
              <a:rPr lang="en-US" smtClean="0"/>
              <a:t>Slide </a:t>
            </a:r>
            <a:fld id="{9B31D49A-C736-4848-BA2A-4A4804CDE593}" type="slidenum">
              <a:rPr lang="en-US" smtClean="0"/>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5"/>
          <p:cNvSpPr>
            <a:spLocks noGrp="1" noChangeArrowheads="1"/>
          </p:cNvSpPr>
          <p:nvPr>
            <p:ph type="ftr" sz="quarter" idx="10"/>
          </p:nvPr>
        </p:nvSpPr>
        <p:spPr>
          <a:noFill/>
        </p:spPr>
        <p:txBody>
          <a:bodyPr/>
          <a:lstStyle/>
          <a:p>
            <a:r>
              <a:rPr lang="en-US" smtClean="0"/>
              <a:t>802.15.4f TG</a:t>
            </a:r>
          </a:p>
        </p:txBody>
      </p:sp>
      <p:sp>
        <p:nvSpPr>
          <p:cNvPr id="50178" name="Rectangle 11"/>
          <p:cNvSpPr>
            <a:spLocks noGrp="1" noChangeArrowheads="1"/>
          </p:cNvSpPr>
          <p:nvPr>
            <p:ph type="dt" sz="quarter" idx="12"/>
          </p:nvPr>
        </p:nvSpPr>
        <p:spPr>
          <a:noFill/>
        </p:spPr>
        <p:txBody>
          <a:bodyPr/>
          <a:lstStyle/>
          <a:p>
            <a:r>
              <a:rPr lang="en-US" altLang="ja-JP"/>
              <a:t>October 2009</a:t>
            </a:r>
          </a:p>
        </p:txBody>
      </p:sp>
      <p:sp>
        <p:nvSpPr>
          <p:cNvPr id="50179" name="Title 1"/>
          <p:cNvSpPr>
            <a:spLocks noGrp="1"/>
          </p:cNvSpPr>
          <p:nvPr>
            <p:ph type="title"/>
          </p:nvPr>
        </p:nvSpPr>
        <p:spPr/>
        <p:txBody>
          <a:bodyPr/>
          <a:lstStyle/>
          <a:p>
            <a:pPr eaLnBrk="1" hangingPunct="1"/>
            <a:r>
              <a:rPr lang="en-US" smtClean="0"/>
              <a:t>Use of Data Frame for RFID</a:t>
            </a:r>
          </a:p>
        </p:txBody>
      </p:sp>
      <p:sp>
        <p:nvSpPr>
          <p:cNvPr id="50180" name="Content Placeholder 2"/>
          <p:cNvSpPr>
            <a:spLocks noGrp="1"/>
          </p:cNvSpPr>
          <p:nvPr>
            <p:ph idx="1"/>
          </p:nvPr>
        </p:nvSpPr>
        <p:spPr>
          <a:xfrm>
            <a:off x="685800" y="1938338"/>
            <a:ext cx="7772400" cy="4114800"/>
          </a:xfrm>
        </p:spPr>
        <p:txBody>
          <a:bodyPr/>
          <a:lstStyle/>
          <a:p>
            <a:pPr eaLnBrk="1" hangingPunct="1"/>
            <a:r>
              <a:rPr lang="en-US" sz="2800" smtClean="0"/>
              <a:t>The only alternative to a new Blink frame type is to use a data frame</a:t>
            </a:r>
          </a:p>
          <a:p>
            <a:pPr eaLnBrk="1" hangingPunct="1"/>
            <a:r>
              <a:rPr lang="en-US" sz="2800" smtClean="0"/>
              <a:t>BUT, this will only work if there is a designated “RFID” PAN ID</a:t>
            </a:r>
          </a:p>
          <a:p>
            <a:pPr lvl="1" eaLnBrk="1" hangingPunct="1"/>
            <a:r>
              <a:rPr lang="en-US" sz="2400" smtClean="0"/>
              <a:t>This is necessary to prevent other 15.4 devices from processing RFID packets</a:t>
            </a:r>
          </a:p>
          <a:p>
            <a:pPr eaLnBrk="1" hangingPunct="1"/>
            <a:r>
              <a:rPr lang="en-US" sz="2800" smtClean="0"/>
              <a:t>This will NOT work with legacy devices which have freedom to assign any PAN ID</a:t>
            </a:r>
          </a:p>
        </p:txBody>
      </p:sp>
      <p:sp>
        <p:nvSpPr>
          <p:cNvPr id="50181" name="Slide Number Placeholder 5"/>
          <p:cNvSpPr>
            <a:spLocks noGrp="1"/>
          </p:cNvSpPr>
          <p:nvPr>
            <p:ph type="sldNum" sz="quarter" idx="11"/>
          </p:nvPr>
        </p:nvSpPr>
        <p:spPr>
          <a:noFill/>
        </p:spPr>
        <p:txBody>
          <a:bodyPr/>
          <a:lstStyle/>
          <a:p>
            <a:r>
              <a:rPr lang="en-US" smtClean="0"/>
              <a:t>Slide </a:t>
            </a:r>
            <a:fld id="{CAE2A870-3945-476E-8873-315B1E6CFC42}" type="slidenum">
              <a:rPr lang="en-US" smtClean="0"/>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0" y="685800"/>
            <a:ext cx="9144000" cy="1066800"/>
          </a:xfrm>
        </p:spPr>
        <p:txBody>
          <a:bodyPr/>
          <a:lstStyle/>
          <a:p>
            <a:r>
              <a:rPr lang="en-US" smtClean="0"/>
              <a:t>Potential extensions to MAC data service primitives</a:t>
            </a:r>
          </a:p>
        </p:txBody>
      </p:sp>
      <p:sp>
        <p:nvSpPr>
          <p:cNvPr id="52226" name="Rectangle 3"/>
          <p:cNvSpPr>
            <a:spLocks noGrp="1" noChangeArrowheads="1"/>
          </p:cNvSpPr>
          <p:nvPr>
            <p:ph type="body" idx="1"/>
          </p:nvPr>
        </p:nvSpPr>
        <p:spPr>
          <a:xfrm>
            <a:off x="323850" y="2235200"/>
            <a:ext cx="8542338" cy="4114800"/>
          </a:xfrm>
        </p:spPr>
        <p:txBody>
          <a:bodyPr/>
          <a:lstStyle/>
          <a:p>
            <a:pPr>
              <a:lnSpc>
                <a:spcPct val="90000"/>
              </a:lnSpc>
            </a:pPr>
            <a:r>
              <a:rPr lang="en-US" sz="2800" smtClean="0"/>
              <a:t>RFID PHYs may measure signal properties not previously considered by 802.15.4 such as;</a:t>
            </a:r>
          </a:p>
          <a:p>
            <a:pPr lvl="1">
              <a:lnSpc>
                <a:spcPct val="90000"/>
              </a:lnSpc>
            </a:pPr>
            <a:r>
              <a:rPr lang="en-US" smtClean="0"/>
              <a:t>Azimuth/elevation angle-of-arrival data</a:t>
            </a:r>
          </a:p>
          <a:p>
            <a:pPr lvl="1">
              <a:lnSpc>
                <a:spcPct val="90000"/>
              </a:lnSpc>
            </a:pPr>
            <a:r>
              <a:rPr lang="en-US" smtClean="0"/>
              <a:t>More detailed absolute RSSI measurements</a:t>
            </a:r>
          </a:p>
          <a:p>
            <a:pPr lvl="1">
              <a:lnSpc>
                <a:spcPct val="90000"/>
              </a:lnSpc>
            </a:pPr>
            <a:r>
              <a:rPr lang="en-US" smtClean="0"/>
              <a:t>Etc.</a:t>
            </a:r>
          </a:p>
          <a:p>
            <a:pPr>
              <a:lnSpc>
                <a:spcPct val="90000"/>
              </a:lnSpc>
            </a:pPr>
            <a:endParaRPr lang="en-US" sz="2800" smtClean="0"/>
          </a:p>
          <a:p>
            <a:pPr>
              <a:lnSpc>
                <a:spcPct val="90000"/>
              </a:lnSpc>
            </a:pPr>
            <a:r>
              <a:rPr lang="en-US" sz="2800" smtClean="0"/>
              <a:t>MCPS-DATA.indication and PD-DATA.indication primitives will need additional fields to cover such parameters.</a:t>
            </a:r>
          </a:p>
        </p:txBody>
      </p:sp>
      <p:sp>
        <p:nvSpPr>
          <p:cNvPr id="52228" name="Rectangle 11"/>
          <p:cNvSpPr txBox="1">
            <a:spLocks noGrp="1" noChangeArrowheads="1"/>
          </p:cNvSpPr>
          <p:nvPr/>
        </p:nvSpPr>
        <p:spPr bwMode="auto">
          <a:xfrm>
            <a:off x="609600" y="381000"/>
            <a:ext cx="2286000" cy="212725"/>
          </a:xfrm>
          <a:prstGeom prst="rect">
            <a:avLst/>
          </a:prstGeom>
          <a:noFill/>
          <a:ln w="9525">
            <a:noFill/>
            <a:miter lim="800000"/>
            <a:headEnd/>
            <a:tailEnd/>
          </a:ln>
        </p:spPr>
        <p:txBody>
          <a:bodyPr lIns="0" tIns="0" rIns="0" bIns="0" anchor="b">
            <a:spAutoFit/>
          </a:bodyPr>
          <a:lstStyle/>
          <a:p>
            <a:pPr eaLnBrk="0" hangingPunct="0"/>
            <a:r>
              <a:rPr lang="en-US" altLang="ja-JP" sz="1400" b="1">
                <a:ea typeface="ＭＳ Ｐゴシック"/>
                <a:cs typeface="ＭＳ Ｐゴシック"/>
              </a:rPr>
              <a:t>October 2009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ftr" sz="quarter" idx="10"/>
          </p:nvPr>
        </p:nvSpPr>
        <p:spPr>
          <a:noFill/>
        </p:spPr>
        <p:txBody>
          <a:bodyPr/>
          <a:lstStyle/>
          <a:p>
            <a:r>
              <a:rPr lang="en-US" smtClean="0"/>
              <a:t>802.15.4f TG</a:t>
            </a:r>
          </a:p>
        </p:txBody>
      </p:sp>
      <p:sp>
        <p:nvSpPr>
          <p:cNvPr id="17410" name="Rectangle 11"/>
          <p:cNvSpPr>
            <a:spLocks noGrp="1" noChangeArrowheads="1"/>
          </p:cNvSpPr>
          <p:nvPr>
            <p:ph type="dt" sz="quarter" idx="12"/>
          </p:nvPr>
        </p:nvSpPr>
        <p:spPr>
          <a:noFill/>
        </p:spPr>
        <p:txBody>
          <a:bodyPr/>
          <a:lstStyle/>
          <a:p>
            <a:r>
              <a:rPr lang="en-US" altLang="ja-JP"/>
              <a:t>October 2009</a:t>
            </a:r>
          </a:p>
        </p:txBody>
      </p:sp>
      <p:sp>
        <p:nvSpPr>
          <p:cNvPr id="17411" name="Slide Number Placeholder 5"/>
          <p:cNvSpPr>
            <a:spLocks noGrp="1"/>
          </p:cNvSpPr>
          <p:nvPr>
            <p:ph type="sldNum" sz="quarter" idx="11"/>
          </p:nvPr>
        </p:nvSpPr>
        <p:spPr>
          <a:noFill/>
        </p:spPr>
        <p:txBody>
          <a:bodyPr/>
          <a:lstStyle/>
          <a:p>
            <a:r>
              <a:rPr lang="en-US" smtClean="0"/>
              <a:t>Slide </a:t>
            </a:r>
            <a:fld id="{B5C6DA4F-F3B4-4B7E-A3B6-471DABA839FF}" type="slidenum">
              <a:rPr lang="en-US" smtClean="0"/>
              <a:pPr/>
              <a:t>2</a:t>
            </a:fld>
            <a:endParaRPr lang="en-US" smtClean="0"/>
          </a:p>
        </p:txBody>
      </p:sp>
      <p:sp>
        <p:nvSpPr>
          <p:cNvPr id="17412" name="Rectangle 2"/>
          <p:cNvSpPr>
            <a:spLocks noGrp="1" noChangeArrowheads="1"/>
          </p:cNvSpPr>
          <p:nvPr>
            <p:ph type="ctrTitle"/>
          </p:nvPr>
        </p:nvSpPr>
        <p:spPr>
          <a:xfrm>
            <a:off x="685800" y="2286000"/>
            <a:ext cx="7772400" cy="1143000"/>
          </a:xfrm>
        </p:spPr>
        <p:txBody>
          <a:bodyPr/>
          <a:lstStyle/>
          <a:p>
            <a:pPr eaLnBrk="1" hangingPunct="1"/>
            <a:r>
              <a:rPr lang="en-US" smtClean="0"/>
              <a:t>Discussion of MAC Enhancements Recommended to Support RFID PHYs</a:t>
            </a:r>
          </a:p>
        </p:txBody>
      </p:sp>
      <p:sp>
        <p:nvSpPr>
          <p:cNvPr id="17413" name="Rectangle 3"/>
          <p:cNvSpPr>
            <a:spLocks noGrp="1" noChangeArrowheads="1"/>
          </p:cNvSpPr>
          <p:nvPr>
            <p:ph type="subTitle" idx="1"/>
          </p:nvPr>
        </p:nvSpPr>
        <p:spPr>
          <a:xfrm>
            <a:off x="415925" y="3886200"/>
            <a:ext cx="8194675" cy="1752600"/>
          </a:xfrm>
        </p:spPr>
        <p:txBody>
          <a:bodyPr/>
          <a:lstStyle/>
          <a:p>
            <a:pPr eaLnBrk="1" hangingPunct="1"/>
            <a:r>
              <a:rPr lang="en-US" smtClean="0">
                <a:latin typeface="Times New Roman" pitchFamily="18" charset="0"/>
              </a:rPr>
              <a:t>Source: IEEE 802.15.4f TG</a:t>
            </a:r>
          </a:p>
          <a:p>
            <a:pPr eaLnBrk="1" hangingPunct="1"/>
            <a:r>
              <a:rPr lang="en-US" smtClean="0">
                <a:latin typeface="Times New Roman" pitchFamily="18" charset="0"/>
              </a:rPr>
              <a:t>Submitter: Mike McInnis 802.15.4f Chair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5"/>
          <p:cNvSpPr>
            <a:spLocks noGrp="1" noChangeArrowheads="1"/>
          </p:cNvSpPr>
          <p:nvPr>
            <p:ph type="ftr" sz="quarter" idx="10"/>
          </p:nvPr>
        </p:nvSpPr>
        <p:spPr>
          <a:noFill/>
        </p:spPr>
        <p:txBody>
          <a:bodyPr/>
          <a:lstStyle/>
          <a:p>
            <a:r>
              <a:rPr lang="en-US" smtClean="0"/>
              <a:t>802.15.4f TG</a:t>
            </a:r>
          </a:p>
        </p:txBody>
      </p:sp>
      <p:sp>
        <p:nvSpPr>
          <p:cNvPr id="53250" name="Rectangle 11"/>
          <p:cNvSpPr>
            <a:spLocks noGrp="1" noChangeArrowheads="1"/>
          </p:cNvSpPr>
          <p:nvPr>
            <p:ph type="dt" sz="quarter" idx="12"/>
          </p:nvPr>
        </p:nvSpPr>
        <p:spPr>
          <a:noFill/>
        </p:spPr>
        <p:txBody>
          <a:bodyPr/>
          <a:lstStyle/>
          <a:p>
            <a:r>
              <a:rPr lang="en-US" altLang="ja-JP"/>
              <a:t>October 2009</a:t>
            </a:r>
          </a:p>
        </p:txBody>
      </p:sp>
      <p:sp>
        <p:nvSpPr>
          <p:cNvPr id="53251" name="Title 1"/>
          <p:cNvSpPr>
            <a:spLocks noGrp="1"/>
          </p:cNvSpPr>
          <p:nvPr>
            <p:ph type="title"/>
          </p:nvPr>
        </p:nvSpPr>
        <p:spPr>
          <a:xfrm>
            <a:off x="0" y="685800"/>
            <a:ext cx="9144000" cy="1066800"/>
          </a:xfrm>
        </p:spPr>
        <p:txBody>
          <a:bodyPr/>
          <a:lstStyle/>
          <a:p>
            <a:pPr eaLnBrk="1" hangingPunct="1"/>
            <a:r>
              <a:rPr lang="en-US" smtClean="0">
                <a:solidFill>
                  <a:srgbClr val="FF0066"/>
                </a:solidFill>
              </a:rPr>
              <a:t>Location Enabling Information (LEI) Postamble</a:t>
            </a:r>
          </a:p>
        </p:txBody>
      </p:sp>
      <p:sp>
        <p:nvSpPr>
          <p:cNvPr id="53252" name="Content Placeholder 2"/>
          <p:cNvSpPr>
            <a:spLocks noGrp="1"/>
          </p:cNvSpPr>
          <p:nvPr>
            <p:ph idx="1"/>
          </p:nvPr>
        </p:nvSpPr>
        <p:spPr>
          <a:xfrm>
            <a:off x="685800" y="1709738"/>
            <a:ext cx="8110538" cy="3340100"/>
          </a:xfrm>
        </p:spPr>
        <p:txBody>
          <a:bodyPr/>
          <a:lstStyle/>
          <a:p>
            <a:pPr eaLnBrk="1" hangingPunct="1"/>
            <a:r>
              <a:rPr lang="en-US" sz="2000" smtClean="0"/>
              <a:t>RTLS RFID systems may require long LEI sequences for advanced location determination</a:t>
            </a:r>
          </a:p>
          <a:p>
            <a:pPr eaLnBrk="1" hangingPunct="1"/>
            <a:r>
              <a:rPr lang="en-US" sz="2000" smtClean="0"/>
              <a:t>A proposed LEI is</a:t>
            </a:r>
          </a:p>
          <a:p>
            <a:pPr lvl="1" eaLnBrk="1" hangingPunct="1"/>
            <a:r>
              <a:rPr lang="en-US" sz="1800" smtClean="0"/>
              <a:t>Optional (on a frame by frame basis, specified in PHY header)</a:t>
            </a:r>
          </a:p>
          <a:p>
            <a:pPr lvl="1" eaLnBrk="1" hangingPunct="1"/>
            <a:r>
              <a:rPr lang="en-US" sz="1800" smtClean="0"/>
              <a:t>Non data carrying</a:t>
            </a:r>
          </a:p>
          <a:p>
            <a:pPr lvl="1" eaLnBrk="1" hangingPunct="1"/>
            <a:r>
              <a:rPr lang="en-US" sz="1800" smtClean="0"/>
              <a:t>Located after the CRC</a:t>
            </a:r>
          </a:p>
          <a:p>
            <a:pPr eaLnBrk="1" hangingPunct="1"/>
            <a:r>
              <a:rPr lang="en-US" sz="2000" smtClean="0"/>
              <a:t>This is a PHY field outside the MAC – no MAC enhancements are required</a:t>
            </a:r>
          </a:p>
        </p:txBody>
      </p:sp>
      <p:sp>
        <p:nvSpPr>
          <p:cNvPr id="53253" name="Slide Number Placeholder 5"/>
          <p:cNvSpPr>
            <a:spLocks noGrp="1"/>
          </p:cNvSpPr>
          <p:nvPr>
            <p:ph type="sldNum" sz="quarter" idx="11"/>
          </p:nvPr>
        </p:nvSpPr>
        <p:spPr>
          <a:noFill/>
        </p:spPr>
        <p:txBody>
          <a:bodyPr/>
          <a:lstStyle/>
          <a:p>
            <a:r>
              <a:rPr lang="en-US" smtClean="0"/>
              <a:t>Slide </a:t>
            </a:r>
            <a:fld id="{C6FF36DC-63FF-48E8-B18A-8ED15DDEF8E1}" type="slidenum">
              <a:rPr lang="en-US" smtClean="0"/>
              <a:pPr/>
              <a:t>20</a:t>
            </a:fld>
            <a:endParaRPr lang="en-US" smtClean="0"/>
          </a:p>
        </p:txBody>
      </p:sp>
      <p:sp>
        <p:nvSpPr>
          <p:cNvPr id="9" name="Rectangle 8"/>
          <p:cNvSpPr/>
          <p:nvPr/>
        </p:nvSpPr>
        <p:spPr bwMode="auto">
          <a:xfrm>
            <a:off x="477838" y="5176838"/>
            <a:ext cx="1585912"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Preamble, SFD, PHR</a:t>
            </a:r>
          </a:p>
        </p:txBody>
      </p:sp>
      <p:sp>
        <p:nvSpPr>
          <p:cNvPr id="10" name="Rectangle 9"/>
          <p:cNvSpPr/>
          <p:nvPr/>
        </p:nvSpPr>
        <p:spPr bwMode="auto">
          <a:xfrm>
            <a:off x="2063750" y="5176838"/>
            <a:ext cx="1585913"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MAC Header</a:t>
            </a:r>
          </a:p>
        </p:txBody>
      </p:sp>
      <p:sp>
        <p:nvSpPr>
          <p:cNvPr id="11" name="Rectangle 10"/>
          <p:cNvSpPr/>
          <p:nvPr/>
        </p:nvSpPr>
        <p:spPr bwMode="auto">
          <a:xfrm>
            <a:off x="4946650" y="5176838"/>
            <a:ext cx="742950"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FCS</a:t>
            </a:r>
          </a:p>
        </p:txBody>
      </p:sp>
      <p:sp>
        <p:nvSpPr>
          <p:cNvPr id="12" name="Rectangle 11"/>
          <p:cNvSpPr/>
          <p:nvPr/>
        </p:nvSpPr>
        <p:spPr bwMode="auto">
          <a:xfrm>
            <a:off x="5689600" y="5176838"/>
            <a:ext cx="3106738" cy="904875"/>
          </a:xfrm>
          <a:prstGeom prst="rect">
            <a:avLst/>
          </a:prstGeom>
          <a:solidFill>
            <a:srgbClr val="92D050"/>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LEI Postamble</a:t>
            </a:r>
          </a:p>
        </p:txBody>
      </p:sp>
      <p:sp>
        <p:nvSpPr>
          <p:cNvPr id="13" name="Rectangle 12"/>
          <p:cNvSpPr/>
          <p:nvPr/>
        </p:nvSpPr>
        <p:spPr bwMode="auto">
          <a:xfrm>
            <a:off x="3649663" y="5176838"/>
            <a:ext cx="1296987"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Payload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5"/>
          <p:cNvSpPr>
            <a:spLocks noGrp="1" noChangeArrowheads="1"/>
          </p:cNvSpPr>
          <p:nvPr>
            <p:ph type="ftr" sz="quarter" idx="10"/>
          </p:nvPr>
        </p:nvSpPr>
        <p:spPr>
          <a:noFill/>
        </p:spPr>
        <p:txBody>
          <a:bodyPr/>
          <a:lstStyle/>
          <a:p>
            <a:r>
              <a:rPr lang="en-US" smtClean="0"/>
              <a:t>802.15.4f TG</a:t>
            </a:r>
          </a:p>
        </p:txBody>
      </p:sp>
      <p:sp>
        <p:nvSpPr>
          <p:cNvPr id="55298" name="Rectangle 11"/>
          <p:cNvSpPr>
            <a:spLocks noGrp="1" noChangeArrowheads="1"/>
          </p:cNvSpPr>
          <p:nvPr>
            <p:ph type="dt" sz="quarter" idx="12"/>
          </p:nvPr>
        </p:nvSpPr>
        <p:spPr>
          <a:noFill/>
        </p:spPr>
        <p:txBody>
          <a:bodyPr/>
          <a:lstStyle/>
          <a:p>
            <a:r>
              <a:rPr lang="en-US" altLang="ja-JP"/>
              <a:t>October 2009</a:t>
            </a:r>
          </a:p>
        </p:txBody>
      </p:sp>
      <p:sp>
        <p:nvSpPr>
          <p:cNvPr id="55299" name="Title 1"/>
          <p:cNvSpPr>
            <a:spLocks noGrp="1"/>
          </p:cNvSpPr>
          <p:nvPr>
            <p:ph type="title"/>
          </p:nvPr>
        </p:nvSpPr>
        <p:spPr/>
        <p:txBody>
          <a:bodyPr/>
          <a:lstStyle/>
          <a:p>
            <a:pPr eaLnBrk="1" hangingPunct="1"/>
            <a:r>
              <a:rPr lang="en-US" smtClean="0"/>
              <a:t>Summary</a:t>
            </a:r>
          </a:p>
        </p:txBody>
      </p:sp>
      <p:sp>
        <p:nvSpPr>
          <p:cNvPr id="55300" name="Content Placeholder 2"/>
          <p:cNvSpPr>
            <a:spLocks noGrp="1"/>
          </p:cNvSpPr>
          <p:nvPr>
            <p:ph idx="1"/>
          </p:nvPr>
        </p:nvSpPr>
        <p:spPr/>
        <p:txBody>
          <a:bodyPr/>
          <a:lstStyle/>
          <a:p>
            <a:pPr eaLnBrk="1" hangingPunct="1"/>
            <a:r>
              <a:rPr lang="en-US" sz="2800" smtClean="0"/>
              <a:t>The purpose of this document is to</a:t>
            </a:r>
          </a:p>
          <a:p>
            <a:pPr lvl="1" eaLnBrk="1" hangingPunct="1"/>
            <a:r>
              <a:rPr lang="en-US" sz="2400" smtClean="0"/>
              <a:t>Highlight MAC enhancements required to enable RFID PHYs</a:t>
            </a:r>
          </a:p>
          <a:p>
            <a:pPr lvl="1" eaLnBrk="1" hangingPunct="1"/>
            <a:r>
              <a:rPr lang="en-US" sz="2400" smtClean="0"/>
              <a:t>Recommend possible enhancements</a:t>
            </a:r>
          </a:p>
          <a:p>
            <a:pPr lvl="1" eaLnBrk="1" hangingPunct="1"/>
            <a:r>
              <a:rPr lang="en-US" sz="2400" smtClean="0"/>
              <a:t>Highlight PHY only extensions for information</a:t>
            </a:r>
          </a:p>
          <a:p>
            <a:pPr eaLnBrk="1" hangingPunct="1"/>
            <a:r>
              <a:rPr lang="en-US" sz="2800" smtClean="0"/>
              <a:t>TG4f welcomes discussion and recommendations from other 15.4 task groups</a:t>
            </a:r>
          </a:p>
        </p:txBody>
      </p:sp>
      <p:sp>
        <p:nvSpPr>
          <p:cNvPr id="55301" name="Slide Number Placeholder 5"/>
          <p:cNvSpPr>
            <a:spLocks noGrp="1"/>
          </p:cNvSpPr>
          <p:nvPr>
            <p:ph type="sldNum" sz="quarter" idx="11"/>
          </p:nvPr>
        </p:nvSpPr>
        <p:spPr>
          <a:noFill/>
        </p:spPr>
        <p:txBody>
          <a:bodyPr/>
          <a:lstStyle/>
          <a:p>
            <a:r>
              <a:rPr lang="en-US" smtClean="0"/>
              <a:t>Slide </a:t>
            </a:r>
            <a:fld id="{7F72B8F1-E328-440E-8828-6C8ED62484F2}" type="slidenum">
              <a:rPr lang="en-US" smtClean="0"/>
              <a:pPr/>
              <a:t>21</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ftr" sz="quarter" idx="10"/>
          </p:nvPr>
        </p:nvSpPr>
        <p:spPr>
          <a:noFill/>
        </p:spPr>
        <p:txBody>
          <a:bodyPr/>
          <a:lstStyle/>
          <a:p>
            <a:r>
              <a:rPr lang="en-US" smtClean="0"/>
              <a:t>802.15.4f TG</a:t>
            </a:r>
          </a:p>
        </p:txBody>
      </p:sp>
      <p:sp>
        <p:nvSpPr>
          <p:cNvPr id="19458" name="Rectangle 11"/>
          <p:cNvSpPr>
            <a:spLocks noGrp="1" noChangeArrowheads="1"/>
          </p:cNvSpPr>
          <p:nvPr>
            <p:ph type="dt" sz="quarter" idx="12"/>
          </p:nvPr>
        </p:nvSpPr>
        <p:spPr>
          <a:noFill/>
        </p:spPr>
        <p:txBody>
          <a:bodyPr/>
          <a:lstStyle/>
          <a:p>
            <a:r>
              <a:rPr lang="en-US" altLang="ja-JP"/>
              <a:t>October 2009</a:t>
            </a:r>
          </a:p>
        </p:txBody>
      </p:sp>
      <p:sp>
        <p:nvSpPr>
          <p:cNvPr id="19459" name="Rectangle 2"/>
          <p:cNvSpPr>
            <a:spLocks noGrp="1" noChangeArrowheads="1"/>
          </p:cNvSpPr>
          <p:nvPr>
            <p:ph type="title"/>
          </p:nvPr>
        </p:nvSpPr>
        <p:spPr/>
        <p:txBody>
          <a:bodyPr/>
          <a:lstStyle/>
          <a:p>
            <a:pPr eaLnBrk="1" hangingPunct="1"/>
            <a:r>
              <a:rPr lang="en-US" smtClean="0"/>
              <a:t>Overview</a:t>
            </a:r>
          </a:p>
        </p:txBody>
      </p:sp>
      <p:sp>
        <p:nvSpPr>
          <p:cNvPr id="19460" name="Rectangle 3"/>
          <p:cNvSpPr>
            <a:spLocks noGrp="1" noChangeArrowheads="1"/>
          </p:cNvSpPr>
          <p:nvPr>
            <p:ph type="body" idx="1"/>
          </p:nvPr>
        </p:nvSpPr>
        <p:spPr>
          <a:xfrm>
            <a:off x="685800" y="1752600"/>
            <a:ext cx="7772400" cy="4114800"/>
          </a:xfrm>
        </p:spPr>
        <p:txBody>
          <a:bodyPr/>
          <a:lstStyle/>
          <a:p>
            <a:pPr eaLnBrk="1" hangingPunct="1"/>
            <a:r>
              <a:rPr lang="en-US" sz="1800" smtClean="0"/>
              <a:t>This document presents three main modes of operation of an Active RFID system</a:t>
            </a:r>
          </a:p>
          <a:p>
            <a:pPr lvl="1" eaLnBrk="1" hangingPunct="1"/>
            <a:r>
              <a:rPr lang="en-US" sz="1600" smtClean="0"/>
              <a:t>Standard Blink</a:t>
            </a:r>
          </a:p>
          <a:p>
            <a:pPr lvl="1" eaLnBrk="1" hangingPunct="1"/>
            <a:r>
              <a:rPr lang="en-US" sz="1600" smtClean="0"/>
              <a:t>Addressed Blink</a:t>
            </a:r>
          </a:p>
          <a:p>
            <a:pPr lvl="1" eaLnBrk="1" hangingPunct="1"/>
            <a:r>
              <a:rPr lang="en-US" sz="1600" smtClean="0"/>
              <a:t>Two Way</a:t>
            </a:r>
          </a:p>
          <a:p>
            <a:pPr eaLnBrk="1" hangingPunct="1"/>
            <a:r>
              <a:rPr lang="en-US" sz="1800" smtClean="0"/>
              <a:t>In each case we define, for the transmitted tag frame</a:t>
            </a:r>
          </a:p>
          <a:p>
            <a:pPr lvl="1" eaLnBrk="1" hangingPunct="1"/>
            <a:r>
              <a:rPr lang="en-US" sz="1600" smtClean="0"/>
              <a:t>Minimum MAC Header required</a:t>
            </a:r>
          </a:p>
          <a:p>
            <a:pPr lvl="1" eaLnBrk="1" hangingPunct="1"/>
            <a:r>
              <a:rPr lang="en-US" sz="1600" smtClean="0"/>
              <a:t>Frame usage criteria</a:t>
            </a:r>
          </a:p>
          <a:p>
            <a:pPr eaLnBrk="1" hangingPunct="1"/>
            <a:r>
              <a:rPr lang="en-US" sz="1800" smtClean="0"/>
              <a:t>In any of these modes we may also enable Alternative Source IDs</a:t>
            </a:r>
          </a:p>
          <a:p>
            <a:pPr eaLnBrk="1" hangingPunct="1"/>
            <a:r>
              <a:rPr lang="en-US" sz="1800" smtClean="0"/>
              <a:t>The purpose is to provide sufficient information to stimulate the MAC enhancements discussion and make preliminary recommendations</a:t>
            </a:r>
          </a:p>
          <a:p>
            <a:pPr eaLnBrk="1" hangingPunct="1"/>
            <a:r>
              <a:rPr lang="en-US" sz="2000" smtClean="0"/>
              <a:t>Additionally a location enabling, non-data postamble is described</a:t>
            </a:r>
          </a:p>
        </p:txBody>
      </p:sp>
      <p:sp>
        <p:nvSpPr>
          <p:cNvPr id="19461" name="Slide Number Placeholder 5"/>
          <p:cNvSpPr>
            <a:spLocks noGrp="1"/>
          </p:cNvSpPr>
          <p:nvPr>
            <p:ph type="sldNum" sz="quarter" idx="11"/>
          </p:nvPr>
        </p:nvSpPr>
        <p:spPr>
          <a:noFill/>
        </p:spPr>
        <p:txBody>
          <a:bodyPr/>
          <a:lstStyle/>
          <a:p>
            <a:r>
              <a:rPr lang="en-US" smtClean="0"/>
              <a:t>Slide </a:t>
            </a:r>
            <a:fld id="{AD894582-72A0-4A17-A9F9-A43EC6894916}"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
          <p:cNvSpPr>
            <a:spLocks noGrp="1" noChangeArrowheads="1"/>
          </p:cNvSpPr>
          <p:nvPr>
            <p:ph type="ftr" sz="quarter" idx="10"/>
          </p:nvPr>
        </p:nvSpPr>
        <p:spPr>
          <a:noFill/>
        </p:spPr>
        <p:txBody>
          <a:bodyPr/>
          <a:lstStyle/>
          <a:p>
            <a:r>
              <a:rPr lang="en-US" smtClean="0"/>
              <a:t>802.15.4f TG</a:t>
            </a:r>
          </a:p>
        </p:txBody>
      </p:sp>
      <p:sp>
        <p:nvSpPr>
          <p:cNvPr id="21506" name="Rectangle 11"/>
          <p:cNvSpPr>
            <a:spLocks noGrp="1" noChangeArrowheads="1"/>
          </p:cNvSpPr>
          <p:nvPr>
            <p:ph type="dt" sz="quarter" idx="12"/>
          </p:nvPr>
        </p:nvSpPr>
        <p:spPr>
          <a:noFill/>
        </p:spPr>
        <p:txBody>
          <a:bodyPr/>
          <a:lstStyle/>
          <a:p>
            <a:r>
              <a:rPr lang="en-US" altLang="ja-JP"/>
              <a:t>October 2009</a:t>
            </a:r>
          </a:p>
        </p:txBody>
      </p:sp>
      <p:sp>
        <p:nvSpPr>
          <p:cNvPr id="21507" name="Title 1"/>
          <p:cNvSpPr>
            <a:spLocks noGrp="1"/>
          </p:cNvSpPr>
          <p:nvPr>
            <p:ph type="title"/>
          </p:nvPr>
        </p:nvSpPr>
        <p:spPr/>
        <p:txBody>
          <a:bodyPr/>
          <a:lstStyle/>
          <a:p>
            <a:pPr eaLnBrk="1" hangingPunct="1"/>
            <a:r>
              <a:rPr lang="en-US" smtClean="0"/>
              <a:t>Standard Blink</a:t>
            </a:r>
          </a:p>
        </p:txBody>
      </p:sp>
      <p:sp>
        <p:nvSpPr>
          <p:cNvPr id="21508" name="Content Placeholder 2"/>
          <p:cNvSpPr>
            <a:spLocks noGrp="1"/>
          </p:cNvSpPr>
          <p:nvPr>
            <p:ph idx="1"/>
          </p:nvPr>
        </p:nvSpPr>
        <p:spPr>
          <a:xfrm>
            <a:off x="685800" y="1741488"/>
            <a:ext cx="7772400" cy="4114800"/>
          </a:xfrm>
        </p:spPr>
        <p:txBody>
          <a:bodyPr/>
          <a:lstStyle/>
          <a:p>
            <a:pPr eaLnBrk="1" hangingPunct="1"/>
            <a:r>
              <a:rPr lang="en-US" smtClean="0"/>
              <a:t>In this mode tags transmit very short packets not directed to a particular PAN</a:t>
            </a:r>
          </a:p>
          <a:p>
            <a:pPr eaLnBrk="1" hangingPunct="1"/>
            <a:r>
              <a:rPr lang="en-US" smtClean="0"/>
              <a:t>A source ID is included</a:t>
            </a:r>
          </a:p>
          <a:p>
            <a:pPr eaLnBrk="1" hangingPunct="1"/>
            <a:r>
              <a:rPr lang="en-US" smtClean="0"/>
              <a:t>No destination addressing or PAN ID is required</a:t>
            </a:r>
          </a:p>
          <a:p>
            <a:pPr lvl="1" eaLnBrk="1" hangingPunct="1"/>
            <a:r>
              <a:rPr lang="en-US" smtClean="0"/>
              <a:t>Many RFID networks are single PAN</a:t>
            </a:r>
          </a:p>
          <a:p>
            <a:pPr lvl="1" eaLnBrk="1" hangingPunct="1"/>
            <a:r>
              <a:rPr lang="en-US" smtClean="0"/>
              <a:t>Omitting PAN ID</a:t>
            </a:r>
          </a:p>
          <a:p>
            <a:pPr lvl="2" eaLnBrk="1" hangingPunct="1"/>
            <a:r>
              <a:rPr lang="en-US" smtClean="0"/>
              <a:t>Saves power</a:t>
            </a:r>
          </a:p>
          <a:p>
            <a:pPr lvl="2" eaLnBrk="1" hangingPunct="1"/>
            <a:r>
              <a:rPr lang="en-US" smtClean="0"/>
              <a:t>Improves throughput</a:t>
            </a:r>
          </a:p>
        </p:txBody>
      </p:sp>
      <p:sp>
        <p:nvSpPr>
          <p:cNvPr id="21509" name="Slide Number Placeholder 5"/>
          <p:cNvSpPr>
            <a:spLocks noGrp="1"/>
          </p:cNvSpPr>
          <p:nvPr>
            <p:ph type="sldNum" sz="quarter" idx="11"/>
          </p:nvPr>
        </p:nvSpPr>
        <p:spPr>
          <a:noFill/>
        </p:spPr>
        <p:txBody>
          <a:bodyPr/>
          <a:lstStyle/>
          <a:p>
            <a:r>
              <a:rPr lang="en-US" smtClean="0"/>
              <a:t>Slide </a:t>
            </a:r>
            <a:fld id="{A932C0D5-593D-43FA-ABC9-A35219FB7A38}"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5"/>
          <p:cNvSpPr>
            <a:spLocks noGrp="1" noChangeArrowheads="1"/>
          </p:cNvSpPr>
          <p:nvPr>
            <p:ph type="ftr" sz="quarter" idx="10"/>
          </p:nvPr>
        </p:nvSpPr>
        <p:spPr>
          <a:noFill/>
        </p:spPr>
        <p:txBody>
          <a:bodyPr/>
          <a:lstStyle/>
          <a:p>
            <a:r>
              <a:rPr lang="en-US" smtClean="0"/>
              <a:t>802.15.4f TG</a:t>
            </a:r>
          </a:p>
        </p:txBody>
      </p:sp>
      <p:sp>
        <p:nvSpPr>
          <p:cNvPr id="23554" name="Rectangle 11"/>
          <p:cNvSpPr>
            <a:spLocks noGrp="1" noChangeArrowheads="1"/>
          </p:cNvSpPr>
          <p:nvPr>
            <p:ph type="dt" sz="quarter" idx="12"/>
          </p:nvPr>
        </p:nvSpPr>
        <p:spPr>
          <a:noFill/>
        </p:spPr>
        <p:txBody>
          <a:bodyPr/>
          <a:lstStyle/>
          <a:p>
            <a:r>
              <a:rPr lang="en-US" altLang="ja-JP"/>
              <a:t>October 2009</a:t>
            </a:r>
          </a:p>
        </p:txBody>
      </p:sp>
      <p:sp>
        <p:nvSpPr>
          <p:cNvPr id="23555" name="Title 1"/>
          <p:cNvSpPr>
            <a:spLocks noGrp="1"/>
          </p:cNvSpPr>
          <p:nvPr>
            <p:ph type="title"/>
          </p:nvPr>
        </p:nvSpPr>
        <p:spPr/>
        <p:txBody>
          <a:bodyPr/>
          <a:lstStyle/>
          <a:p>
            <a:pPr eaLnBrk="1" hangingPunct="1"/>
            <a:r>
              <a:rPr lang="en-US" smtClean="0"/>
              <a:t>Standard Blink: MAC Header</a:t>
            </a:r>
          </a:p>
        </p:txBody>
      </p:sp>
      <p:sp>
        <p:nvSpPr>
          <p:cNvPr id="23556" name="Slide Number Placeholder 5"/>
          <p:cNvSpPr>
            <a:spLocks noGrp="1"/>
          </p:cNvSpPr>
          <p:nvPr>
            <p:ph type="sldNum" sz="quarter" idx="11"/>
          </p:nvPr>
        </p:nvSpPr>
        <p:spPr>
          <a:noFill/>
        </p:spPr>
        <p:txBody>
          <a:bodyPr/>
          <a:lstStyle/>
          <a:p>
            <a:r>
              <a:rPr lang="en-US" smtClean="0"/>
              <a:t>Slide </a:t>
            </a:r>
            <a:fld id="{A41F1B6A-3A9D-48ED-ADC9-C51C53E36195}" type="slidenum">
              <a:rPr lang="en-US" smtClean="0"/>
              <a:pPr/>
              <a:t>5</a:t>
            </a:fld>
            <a:endParaRPr lang="en-US" smtClean="0"/>
          </a:p>
        </p:txBody>
      </p:sp>
      <p:pic>
        <p:nvPicPr>
          <p:cNvPr id="23557"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23558"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59"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0"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1"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2"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3" name="Rectangle 14"/>
          <p:cNvSpPr>
            <a:spLocks noChangeArrowheads="1"/>
          </p:cNvSpPr>
          <p:nvPr/>
        </p:nvSpPr>
        <p:spPr bwMode="auto">
          <a:xfrm>
            <a:off x="2398713" y="2386013"/>
            <a:ext cx="9937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4"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5"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6"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7" name="Rectangle 25"/>
          <p:cNvSpPr>
            <a:spLocks noChangeArrowheads="1"/>
          </p:cNvSpPr>
          <p:nvPr/>
        </p:nvSpPr>
        <p:spPr bwMode="auto">
          <a:xfrm>
            <a:off x="1360488"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23568" name="Rectangle 26"/>
          <p:cNvSpPr>
            <a:spLocks noChangeArrowheads="1"/>
          </p:cNvSpPr>
          <p:nvPr/>
        </p:nvSpPr>
        <p:spPr bwMode="auto">
          <a:xfrm>
            <a:off x="1360488"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23569" name="Rectangle 27"/>
          <p:cNvSpPr>
            <a:spLocks noChangeArrowheads="1"/>
          </p:cNvSpPr>
          <p:nvPr/>
        </p:nvSpPr>
        <p:spPr bwMode="auto">
          <a:xfrm>
            <a:off x="2454275"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23570" name="Rectangle 28"/>
          <p:cNvSpPr>
            <a:spLocks noChangeArrowheads="1"/>
          </p:cNvSpPr>
          <p:nvPr/>
        </p:nvSpPr>
        <p:spPr bwMode="auto">
          <a:xfrm>
            <a:off x="2454275"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23571" name="Rectangle 29"/>
          <p:cNvSpPr>
            <a:spLocks noChangeArrowheads="1"/>
          </p:cNvSpPr>
          <p:nvPr/>
        </p:nvSpPr>
        <p:spPr bwMode="auto">
          <a:xfrm>
            <a:off x="354965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23572" name="Rectangle 30"/>
          <p:cNvSpPr>
            <a:spLocks noChangeArrowheads="1"/>
          </p:cNvSpPr>
          <p:nvPr/>
        </p:nvSpPr>
        <p:spPr bwMode="auto">
          <a:xfrm>
            <a:off x="354965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23573" name="Rectangle 31"/>
          <p:cNvSpPr>
            <a:spLocks noChangeArrowheads="1"/>
          </p:cNvSpPr>
          <p:nvPr/>
        </p:nvSpPr>
        <p:spPr bwMode="auto">
          <a:xfrm>
            <a:off x="464343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23574" name="Rectangle 32"/>
          <p:cNvSpPr>
            <a:spLocks noChangeArrowheads="1"/>
          </p:cNvSpPr>
          <p:nvPr/>
        </p:nvSpPr>
        <p:spPr bwMode="auto">
          <a:xfrm>
            <a:off x="464343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23575" name="Rectangle 33"/>
          <p:cNvSpPr>
            <a:spLocks noChangeArrowheads="1"/>
          </p:cNvSpPr>
          <p:nvPr/>
        </p:nvSpPr>
        <p:spPr bwMode="auto">
          <a:xfrm>
            <a:off x="672147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23576" name="Rectangle 34"/>
          <p:cNvSpPr>
            <a:spLocks noChangeArrowheads="1"/>
          </p:cNvSpPr>
          <p:nvPr/>
        </p:nvSpPr>
        <p:spPr bwMode="auto">
          <a:xfrm>
            <a:off x="672147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23577"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804988" y="5951538"/>
            <a:ext cx="5802312" cy="369887"/>
          </a:xfrm>
          <a:prstGeom prst="rect">
            <a:avLst/>
          </a:prstGeom>
          <a:noFill/>
        </p:spPr>
        <p:txBody>
          <a:bodyPr wrap="none">
            <a:spAutoFit/>
          </a:bodyPr>
          <a:lstStyle/>
          <a:p>
            <a:pPr eaLnBrk="0" hangingPunct="0">
              <a:defRPr/>
            </a:pPr>
            <a:r>
              <a:rPr lang="en-US" sz="1800" b="1" dirty="0">
                <a:latin typeface="+mn-lt"/>
              </a:rPr>
              <a:t>MAC Header: 13 octets + security header + payload</a:t>
            </a:r>
          </a:p>
        </p:txBody>
      </p:sp>
      <p:sp>
        <p:nvSpPr>
          <p:cNvPr id="23579" name="Rectangle 37"/>
          <p:cNvSpPr>
            <a:spLocks noChangeArrowheads="1"/>
          </p:cNvSpPr>
          <p:nvPr/>
        </p:nvSpPr>
        <p:spPr bwMode="auto">
          <a:xfrm>
            <a:off x="57388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23580" name="Rectangle 38"/>
          <p:cNvSpPr>
            <a:spLocks noChangeArrowheads="1"/>
          </p:cNvSpPr>
          <p:nvPr/>
        </p:nvSpPr>
        <p:spPr bwMode="auto">
          <a:xfrm>
            <a:off x="57388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5"/>
          <p:cNvSpPr>
            <a:spLocks noGrp="1" noChangeArrowheads="1"/>
          </p:cNvSpPr>
          <p:nvPr>
            <p:ph type="ftr" sz="quarter" idx="10"/>
          </p:nvPr>
        </p:nvSpPr>
        <p:spPr>
          <a:noFill/>
        </p:spPr>
        <p:txBody>
          <a:bodyPr/>
          <a:lstStyle/>
          <a:p>
            <a:r>
              <a:rPr lang="en-US" smtClean="0"/>
              <a:t>802.15.4f TG</a:t>
            </a:r>
          </a:p>
        </p:txBody>
      </p:sp>
      <p:sp>
        <p:nvSpPr>
          <p:cNvPr id="25602" name="Rectangle 11"/>
          <p:cNvSpPr>
            <a:spLocks noGrp="1" noChangeArrowheads="1"/>
          </p:cNvSpPr>
          <p:nvPr>
            <p:ph type="dt" sz="quarter" idx="12"/>
          </p:nvPr>
        </p:nvSpPr>
        <p:spPr>
          <a:noFill/>
        </p:spPr>
        <p:txBody>
          <a:bodyPr/>
          <a:lstStyle/>
          <a:p>
            <a:r>
              <a:rPr lang="en-US" altLang="ja-JP"/>
              <a:t>October 2009</a:t>
            </a:r>
          </a:p>
        </p:txBody>
      </p:sp>
      <p:sp>
        <p:nvSpPr>
          <p:cNvPr id="25603" name="Title 1"/>
          <p:cNvSpPr>
            <a:spLocks noGrp="1"/>
          </p:cNvSpPr>
          <p:nvPr>
            <p:ph type="title"/>
          </p:nvPr>
        </p:nvSpPr>
        <p:spPr/>
        <p:txBody>
          <a:bodyPr/>
          <a:lstStyle/>
          <a:p>
            <a:pPr eaLnBrk="1" hangingPunct="1"/>
            <a:r>
              <a:rPr lang="en-US" smtClean="0"/>
              <a:t>Standard Blink: Frame Usage</a:t>
            </a:r>
          </a:p>
        </p:txBody>
      </p:sp>
      <p:sp>
        <p:nvSpPr>
          <p:cNvPr id="25604" name="Content Placeholder 5"/>
          <p:cNvSpPr>
            <a:spLocks noGrp="1"/>
          </p:cNvSpPr>
          <p:nvPr>
            <p:ph idx="1"/>
          </p:nvPr>
        </p:nvSpPr>
        <p:spPr/>
        <p:txBody>
          <a:bodyPr/>
          <a:lstStyle/>
          <a:p>
            <a:pPr eaLnBrk="1" hangingPunct="1"/>
            <a:r>
              <a:rPr lang="en-US" sz="2800" smtClean="0"/>
              <a:t>Aloha access (already defined in 15.4a)</a:t>
            </a:r>
          </a:p>
          <a:p>
            <a:pPr eaLnBrk="1" hangingPunct="1"/>
            <a:r>
              <a:rPr lang="en-US" sz="2800" smtClean="0"/>
              <a:t>No association required</a:t>
            </a:r>
          </a:p>
          <a:p>
            <a:pPr eaLnBrk="1" hangingPunct="1"/>
            <a:r>
              <a:rPr lang="en-US" sz="2800" smtClean="0"/>
              <a:t>No ACK required</a:t>
            </a:r>
          </a:p>
          <a:p>
            <a:pPr eaLnBrk="1" hangingPunct="1"/>
            <a:endParaRPr lang="en-US" sz="2800" smtClean="0"/>
          </a:p>
        </p:txBody>
      </p:sp>
      <p:sp>
        <p:nvSpPr>
          <p:cNvPr id="25605" name="Slide Number Placeholder 4"/>
          <p:cNvSpPr>
            <a:spLocks noGrp="1"/>
          </p:cNvSpPr>
          <p:nvPr>
            <p:ph type="sldNum" sz="quarter" idx="11"/>
          </p:nvPr>
        </p:nvSpPr>
        <p:spPr>
          <a:noFill/>
        </p:spPr>
        <p:txBody>
          <a:bodyPr/>
          <a:lstStyle/>
          <a:p>
            <a:r>
              <a:rPr lang="en-US" smtClean="0"/>
              <a:t>Slide </a:t>
            </a:r>
            <a:fld id="{7F05CE03-7CC9-41F3-9002-74716499976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5"/>
          <p:cNvSpPr>
            <a:spLocks noGrp="1" noChangeArrowheads="1"/>
          </p:cNvSpPr>
          <p:nvPr>
            <p:ph type="ftr" sz="quarter" idx="10"/>
          </p:nvPr>
        </p:nvSpPr>
        <p:spPr>
          <a:noFill/>
        </p:spPr>
        <p:txBody>
          <a:bodyPr/>
          <a:lstStyle/>
          <a:p>
            <a:r>
              <a:rPr lang="en-US" smtClean="0"/>
              <a:t>802.15.4f TG</a:t>
            </a:r>
          </a:p>
        </p:txBody>
      </p:sp>
      <p:sp>
        <p:nvSpPr>
          <p:cNvPr id="27650" name="Rectangle 11"/>
          <p:cNvSpPr>
            <a:spLocks noGrp="1" noChangeArrowheads="1"/>
          </p:cNvSpPr>
          <p:nvPr>
            <p:ph type="dt" sz="quarter" idx="12"/>
          </p:nvPr>
        </p:nvSpPr>
        <p:spPr>
          <a:noFill/>
        </p:spPr>
        <p:txBody>
          <a:bodyPr/>
          <a:lstStyle/>
          <a:p>
            <a:r>
              <a:rPr lang="en-US" altLang="ja-JP"/>
              <a:t>October 2009</a:t>
            </a:r>
          </a:p>
        </p:txBody>
      </p:sp>
      <p:sp>
        <p:nvSpPr>
          <p:cNvPr id="27651" name="Title 1"/>
          <p:cNvSpPr>
            <a:spLocks noGrp="1"/>
          </p:cNvSpPr>
          <p:nvPr>
            <p:ph type="title"/>
          </p:nvPr>
        </p:nvSpPr>
        <p:spPr/>
        <p:txBody>
          <a:bodyPr/>
          <a:lstStyle/>
          <a:p>
            <a:pPr eaLnBrk="1" hangingPunct="1"/>
            <a:r>
              <a:rPr lang="en-US" smtClean="0"/>
              <a:t>Standard Blink: MAC Issues Identified</a:t>
            </a:r>
          </a:p>
        </p:txBody>
      </p:sp>
      <p:sp>
        <p:nvSpPr>
          <p:cNvPr id="27652" name="Content Placeholder 2"/>
          <p:cNvSpPr>
            <a:spLocks noGrp="1"/>
          </p:cNvSpPr>
          <p:nvPr>
            <p:ph idx="1"/>
          </p:nvPr>
        </p:nvSpPr>
        <p:spPr>
          <a:xfrm>
            <a:off x="685800" y="1755775"/>
            <a:ext cx="7772400" cy="4719638"/>
          </a:xfrm>
        </p:spPr>
        <p:txBody>
          <a:bodyPr/>
          <a:lstStyle/>
          <a:p>
            <a:pPr eaLnBrk="1" hangingPunct="1"/>
            <a:r>
              <a:rPr lang="en-US" sz="2800" smtClean="0"/>
              <a:t>Is a new Blink Frame type required? Data Frame is an option, but how to stop non RFID devices processing as standard data?</a:t>
            </a:r>
          </a:p>
          <a:p>
            <a:pPr eaLnBrk="1" hangingPunct="1"/>
            <a:r>
              <a:rPr lang="en-US" sz="2800" smtClean="0"/>
              <a:t>PAN ID (either source or destination) is mandatory in current standard</a:t>
            </a:r>
          </a:p>
          <a:p>
            <a:pPr lvl="1" eaLnBrk="1" hangingPunct="1"/>
            <a:r>
              <a:rPr lang="en-US" sz="2400" smtClean="0"/>
              <a:t>Sections 7.2.1.1.6 and 7.1.2.2.8</a:t>
            </a:r>
          </a:p>
          <a:p>
            <a:pPr eaLnBrk="1" hangingPunct="1"/>
            <a:r>
              <a:rPr lang="en-US" sz="2800" smtClean="0"/>
              <a:t>How do we manage contamination of legacy 15.4 networks when we have no PAN ID?</a:t>
            </a:r>
          </a:p>
        </p:txBody>
      </p:sp>
      <p:sp>
        <p:nvSpPr>
          <p:cNvPr id="27653" name="Slide Number Placeholder 5"/>
          <p:cNvSpPr>
            <a:spLocks noGrp="1"/>
          </p:cNvSpPr>
          <p:nvPr>
            <p:ph type="sldNum" sz="quarter" idx="11"/>
          </p:nvPr>
        </p:nvSpPr>
        <p:spPr>
          <a:noFill/>
        </p:spPr>
        <p:txBody>
          <a:bodyPr/>
          <a:lstStyle/>
          <a:p>
            <a:r>
              <a:rPr lang="en-US" smtClean="0"/>
              <a:t>Slide </a:t>
            </a:r>
            <a:fld id="{43ADF879-E5EC-4089-95CA-7B58EA26AC6F}"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
          <p:cNvSpPr>
            <a:spLocks noGrp="1" noChangeArrowheads="1"/>
          </p:cNvSpPr>
          <p:nvPr>
            <p:ph type="ftr" sz="quarter" idx="10"/>
          </p:nvPr>
        </p:nvSpPr>
        <p:spPr>
          <a:noFill/>
        </p:spPr>
        <p:txBody>
          <a:bodyPr/>
          <a:lstStyle/>
          <a:p>
            <a:r>
              <a:rPr lang="en-US" smtClean="0"/>
              <a:t>802.15.4f TG</a:t>
            </a:r>
          </a:p>
        </p:txBody>
      </p:sp>
      <p:sp>
        <p:nvSpPr>
          <p:cNvPr id="29698" name="Rectangle 11"/>
          <p:cNvSpPr>
            <a:spLocks noGrp="1" noChangeArrowheads="1"/>
          </p:cNvSpPr>
          <p:nvPr>
            <p:ph type="dt" sz="quarter" idx="12"/>
          </p:nvPr>
        </p:nvSpPr>
        <p:spPr>
          <a:noFill/>
        </p:spPr>
        <p:txBody>
          <a:bodyPr/>
          <a:lstStyle/>
          <a:p>
            <a:r>
              <a:rPr lang="en-US" altLang="ja-JP"/>
              <a:t>October 2009</a:t>
            </a:r>
          </a:p>
        </p:txBody>
      </p:sp>
      <p:sp>
        <p:nvSpPr>
          <p:cNvPr id="29699" name="Title 1"/>
          <p:cNvSpPr>
            <a:spLocks noGrp="1"/>
          </p:cNvSpPr>
          <p:nvPr>
            <p:ph type="title"/>
          </p:nvPr>
        </p:nvSpPr>
        <p:spPr/>
        <p:txBody>
          <a:bodyPr/>
          <a:lstStyle/>
          <a:p>
            <a:pPr eaLnBrk="1" hangingPunct="1"/>
            <a:r>
              <a:rPr lang="en-US" smtClean="0"/>
              <a:t>Addressed Blink</a:t>
            </a:r>
          </a:p>
        </p:txBody>
      </p:sp>
      <p:sp>
        <p:nvSpPr>
          <p:cNvPr id="29700" name="Content Placeholder 2"/>
          <p:cNvSpPr>
            <a:spLocks noGrp="1"/>
          </p:cNvSpPr>
          <p:nvPr>
            <p:ph idx="1"/>
          </p:nvPr>
        </p:nvSpPr>
        <p:spPr/>
        <p:txBody>
          <a:bodyPr/>
          <a:lstStyle/>
          <a:p>
            <a:pPr eaLnBrk="1" hangingPunct="1"/>
            <a:r>
              <a:rPr lang="en-US" smtClean="0"/>
              <a:t>Same as Broadcast Blink, but includes a Destination PAN ID</a:t>
            </a:r>
          </a:p>
        </p:txBody>
      </p:sp>
      <p:sp>
        <p:nvSpPr>
          <p:cNvPr id="29701" name="Slide Number Placeholder 5"/>
          <p:cNvSpPr>
            <a:spLocks noGrp="1"/>
          </p:cNvSpPr>
          <p:nvPr>
            <p:ph type="sldNum" sz="quarter" idx="11"/>
          </p:nvPr>
        </p:nvSpPr>
        <p:spPr>
          <a:noFill/>
        </p:spPr>
        <p:txBody>
          <a:bodyPr/>
          <a:lstStyle/>
          <a:p>
            <a:r>
              <a:rPr lang="en-US" smtClean="0"/>
              <a:t>Slide </a:t>
            </a:r>
            <a:fld id="{8FF3C09E-B2DF-41C4-B7E7-8B83E06BF03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5"/>
          <p:cNvSpPr>
            <a:spLocks noGrp="1" noChangeArrowheads="1"/>
          </p:cNvSpPr>
          <p:nvPr>
            <p:ph type="ftr" sz="quarter" idx="10"/>
          </p:nvPr>
        </p:nvSpPr>
        <p:spPr>
          <a:noFill/>
        </p:spPr>
        <p:txBody>
          <a:bodyPr/>
          <a:lstStyle/>
          <a:p>
            <a:r>
              <a:rPr lang="en-US" smtClean="0"/>
              <a:t>802.15.4f TG</a:t>
            </a:r>
          </a:p>
        </p:txBody>
      </p:sp>
      <p:sp>
        <p:nvSpPr>
          <p:cNvPr id="31746" name="Rectangle 11"/>
          <p:cNvSpPr>
            <a:spLocks noGrp="1" noChangeArrowheads="1"/>
          </p:cNvSpPr>
          <p:nvPr>
            <p:ph type="dt" sz="quarter" idx="12"/>
          </p:nvPr>
        </p:nvSpPr>
        <p:spPr>
          <a:noFill/>
        </p:spPr>
        <p:txBody>
          <a:bodyPr/>
          <a:lstStyle/>
          <a:p>
            <a:r>
              <a:rPr lang="en-US" altLang="ja-JP"/>
              <a:t>October 2009</a:t>
            </a:r>
          </a:p>
        </p:txBody>
      </p:sp>
      <p:sp>
        <p:nvSpPr>
          <p:cNvPr id="31747" name="Title 1"/>
          <p:cNvSpPr>
            <a:spLocks noGrp="1"/>
          </p:cNvSpPr>
          <p:nvPr>
            <p:ph type="title"/>
          </p:nvPr>
        </p:nvSpPr>
        <p:spPr/>
        <p:txBody>
          <a:bodyPr/>
          <a:lstStyle/>
          <a:p>
            <a:pPr eaLnBrk="1" hangingPunct="1"/>
            <a:r>
              <a:rPr lang="en-US" smtClean="0"/>
              <a:t>Addressed Blink: MAC Header</a:t>
            </a:r>
          </a:p>
        </p:txBody>
      </p:sp>
      <p:sp>
        <p:nvSpPr>
          <p:cNvPr id="31748" name="Slide Number Placeholder 5"/>
          <p:cNvSpPr>
            <a:spLocks noGrp="1"/>
          </p:cNvSpPr>
          <p:nvPr>
            <p:ph type="sldNum" sz="quarter" idx="11"/>
          </p:nvPr>
        </p:nvSpPr>
        <p:spPr>
          <a:noFill/>
        </p:spPr>
        <p:txBody>
          <a:bodyPr/>
          <a:lstStyle/>
          <a:p>
            <a:r>
              <a:rPr lang="en-US" smtClean="0"/>
              <a:t>Slide </a:t>
            </a:r>
            <a:fld id="{D9E27521-CBD3-463C-9AE3-ECF7A9569FAF}" type="slidenum">
              <a:rPr lang="en-US" smtClean="0"/>
              <a:pPr/>
              <a:t>9</a:t>
            </a:fld>
            <a:endParaRPr lang="en-US" smtClean="0"/>
          </a:p>
        </p:txBody>
      </p:sp>
      <p:pic>
        <p:nvPicPr>
          <p:cNvPr id="31749"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1750"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1"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2"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3"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4"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5"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6"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7"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8"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9" name="Rectangle 25"/>
          <p:cNvSpPr>
            <a:spLocks noChangeArrowheads="1"/>
          </p:cNvSpPr>
          <p:nvPr/>
        </p:nvSpPr>
        <p:spPr bwMode="auto">
          <a:xfrm>
            <a:off x="7620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1760" name="Rectangle 26"/>
          <p:cNvSpPr>
            <a:spLocks noChangeArrowheads="1"/>
          </p:cNvSpPr>
          <p:nvPr/>
        </p:nvSpPr>
        <p:spPr bwMode="auto">
          <a:xfrm>
            <a:off x="7620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1761" name="Rectangle 27"/>
          <p:cNvSpPr>
            <a:spLocks noChangeArrowheads="1"/>
          </p:cNvSpPr>
          <p:nvPr/>
        </p:nvSpPr>
        <p:spPr bwMode="auto">
          <a:xfrm>
            <a:off x="18557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1762" name="Rectangle 28"/>
          <p:cNvSpPr>
            <a:spLocks noChangeArrowheads="1"/>
          </p:cNvSpPr>
          <p:nvPr/>
        </p:nvSpPr>
        <p:spPr bwMode="auto">
          <a:xfrm>
            <a:off x="18557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1763"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35138" y="5951538"/>
            <a:ext cx="5802312" cy="369887"/>
          </a:xfrm>
          <a:prstGeom prst="rect">
            <a:avLst/>
          </a:prstGeom>
          <a:noFill/>
        </p:spPr>
        <p:txBody>
          <a:bodyPr wrap="none">
            <a:spAutoFit/>
          </a:bodyPr>
          <a:lstStyle/>
          <a:p>
            <a:pPr eaLnBrk="0" hangingPunct="0">
              <a:defRPr/>
            </a:pPr>
            <a:r>
              <a:rPr lang="en-US" sz="1800" b="1" dirty="0">
                <a:latin typeface="+mn-lt"/>
              </a:rPr>
              <a:t>MAC Header: 15 octets + security header + payload</a:t>
            </a:r>
          </a:p>
        </p:txBody>
      </p:sp>
      <p:sp>
        <p:nvSpPr>
          <p:cNvPr id="31765" name="Rectangle 37"/>
          <p:cNvSpPr>
            <a:spLocks noChangeArrowheads="1"/>
          </p:cNvSpPr>
          <p:nvPr/>
        </p:nvSpPr>
        <p:spPr bwMode="auto">
          <a:xfrm>
            <a:off x="29511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66" name="Rectangle 38"/>
          <p:cNvSpPr>
            <a:spLocks noChangeArrowheads="1"/>
          </p:cNvSpPr>
          <p:nvPr/>
        </p:nvSpPr>
        <p:spPr bwMode="auto">
          <a:xfrm>
            <a:off x="29511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1767" name="Rectangle 39"/>
          <p:cNvSpPr>
            <a:spLocks noChangeArrowheads="1"/>
          </p:cNvSpPr>
          <p:nvPr/>
        </p:nvSpPr>
        <p:spPr bwMode="auto">
          <a:xfrm>
            <a:off x="40449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1768" name="Rectangle 40"/>
          <p:cNvSpPr>
            <a:spLocks noChangeArrowheads="1"/>
          </p:cNvSpPr>
          <p:nvPr/>
        </p:nvSpPr>
        <p:spPr bwMode="auto">
          <a:xfrm>
            <a:off x="40449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1769" name="Rectangle 41"/>
          <p:cNvSpPr>
            <a:spLocks noChangeArrowheads="1"/>
          </p:cNvSpPr>
          <p:nvPr/>
        </p:nvSpPr>
        <p:spPr bwMode="auto">
          <a:xfrm>
            <a:off x="62341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1770" name="Rectangle 42"/>
          <p:cNvSpPr>
            <a:spLocks noChangeArrowheads="1"/>
          </p:cNvSpPr>
          <p:nvPr/>
        </p:nvSpPr>
        <p:spPr bwMode="auto">
          <a:xfrm>
            <a:off x="62341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1771" name="Rectangle 43"/>
          <p:cNvSpPr>
            <a:spLocks noChangeArrowheads="1"/>
          </p:cNvSpPr>
          <p:nvPr/>
        </p:nvSpPr>
        <p:spPr bwMode="auto">
          <a:xfrm>
            <a:off x="732790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72" name="Rectangle 44"/>
          <p:cNvSpPr>
            <a:spLocks noChangeArrowheads="1"/>
          </p:cNvSpPr>
          <p:nvPr/>
        </p:nvSpPr>
        <p:spPr bwMode="auto">
          <a:xfrm>
            <a:off x="732790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1773" name="Rectangle 29"/>
          <p:cNvSpPr>
            <a:spLocks noChangeArrowheads="1"/>
          </p:cNvSpPr>
          <p:nvPr/>
        </p:nvSpPr>
        <p:spPr bwMode="auto">
          <a:xfrm>
            <a:off x="51403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1774" name="Rectangle 30"/>
          <p:cNvSpPr>
            <a:spLocks noChangeArrowheads="1"/>
          </p:cNvSpPr>
          <p:nvPr/>
        </p:nvSpPr>
        <p:spPr bwMode="auto">
          <a:xfrm>
            <a:off x="51403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370</TotalTime>
  <Words>1240</Words>
  <Application>Microsoft Office PowerPoint</Application>
  <PresentationFormat>On-screen Show (4:3)</PresentationFormat>
  <Paragraphs>321</Paragraphs>
  <Slides>21</Slides>
  <Notes>20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21</vt:i4>
      </vt:variant>
    </vt:vector>
  </HeadingPairs>
  <TitlesOfParts>
    <vt:vector size="25" baseType="lpstr">
      <vt:lpstr>Times New Roman</vt:lpstr>
      <vt:lpstr>Arial</vt:lpstr>
      <vt:lpstr>ＭＳ Ｐゴシック</vt:lpstr>
      <vt:lpstr>IEEE-P802_15</vt:lpstr>
      <vt:lpstr>Slide 1</vt:lpstr>
      <vt:lpstr>Discussion of MAC Enhancements Recommended to Support RFID PHYs</vt:lpstr>
      <vt:lpstr>Overview</vt:lpstr>
      <vt:lpstr>Standard Blink</vt:lpstr>
      <vt:lpstr>Standard Blink: MAC Header</vt:lpstr>
      <vt:lpstr>Standard Blink: Frame Usage</vt:lpstr>
      <vt:lpstr>Standard Blink: MAC Issues Identified</vt:lpstr>
      <vt:lpstr>Addressed Blink</vt:lpstr>
      <vt:lpstr>Addressed Blink: MAC Header</vt:lpstr>
      <vt:lpstr>Addressed Blink: Frame Usage</vt:lpstr>
      <vt:lpstr>Addressed Blink: MAC Issues Identified (In addition to Standard Blink issues)</vt:lpstr>
      <vt:lpstr>Two Way</vt:lpstr>
      <vt:lpstr>Two Way: MAC Header</vt:lpstr>
      <vt:lpstr>Two Way: Frame Usage</vt:lpstr>
      <vt:lpstr>Two Way: MAC Issues Identified</vt:lpstr>
      <vt:lpstr>Alternative Source IDs</vt:lpstr>
      <vt:lpstr>TG4f Recommended Solution</vt:lpstr>
      <vt:lpstr>Use of Data Frame for RFID</vt:lpstr>
      <vt:lpstr>Potential extensions to MAC data service primitives</vt:lpstr>
      <vt:lpstr>Location Enabling Information (LEI) Postamble</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MDM9096</cp:lastModifiedBy>
  <cp:revision>42</cp:revision>
  <cp:lastPrinted>1998-02-10T13:28:06Z</cp:lastPrinted>
  <dcterms:created xsi:type="dcterms:W3CDTF">2009-09-23T14:57:59Z</dcterms:created>
  <dcterms:modified xsi:type="dcterms:W3CDTF">2009-10-05T21:09:46Z</dcterms:modified>
</cp:coreProperties>
</file>