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9" r:id="rId2"/>
    <p:sldId id="258" r:id="rId3"/>
    <p:sldId id="256" r:id="rId4"/>
    <p:sldId id="260" r:id="rId5"/>
    <p:sldId id="263" r:id="rId6"/>
    <p:sldId id="264" r:id="rId7"/>
    <p:sldId id="269" r:id="rId8"/>
    <p:sldId id="261" r:id="rId9"/>
    <p:sldId id="265" r:id="rId10"/>
    <p:sldId id="266" r:id="rId11"/>
    <p:sldId id="271" r:id="rId12"/>
    <p:sldId id="262" r:id="rId13"/>
    <p:sldId id="267" r:id="rId14"/>
    <p:sldId id="268" r:id="rId15"/>
    <p:sldId id="273" r:id="rId16"/>
    <p:sldId id="270" r:id="rId17"/>
    <p:sldId id="272" r:id="rId18"/>
    <p:sldId id="276" r:id="rId19"/>
    <p:sldId id="279" r:id="rId20"/>
    <p:sldId id="277" r:id="rId21"/>
    <p:sldId id="278"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2D05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8" autoAdjust="0"/>
    <p:restoredTop sz="94671" autoAdjust="0"/>
  </p:normalViewPr>
  <p:slideViewPr>
    <p:cSldViewPr snapToGrid="0" snapToObjects="1">
      <p:cViewPr varScale="1">
        <p:scale>
          <a:sx n="82" d="100"/>
          <a:sy n="82" d="100"/>
        </p:scale>
        <p:origin x="-137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364F4FFF-8FC7-4F65-8EC1-DEEE62F8B140}"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3EF3DB89-EEE2-43A2-9AE5-6AB0FF6CD1F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xfrm>
            <a:off x="1154113" y="701675"/>
            <a:ext cx="4625975" cy="3468688"/>
          </a:xfrm>
          <a:ln/>
        </p:spPr>
      </p:sp>
      <p:sp>
        <p:nvSpPr>
          <p:cNvPr id="16386" name="Notes Placeholder 2"/>
          <p:cNvSpPr>
            <a:spLocks noGrp="1"/>
          </p:cNvSpPr>
          <p:nvPr>
            <p:ph type="body" idx="1"/>
          </p:nvPr>
        </p:nvSpPr>
        <p:spPr>
          <a:noFill/>
          <a:ln/>
        </p:spPr>
        <p:txBody>
          <a:bodyPr/>
          <a:lstStyle/>
          <a:p>
            <a:endParaRPr lang="en-US" smtClean="0"/>
          </a:p>
        </p:txBody>
      </p:sp>
      <p:sp>
        <p:nvSpPr>
          <p:cNvPr id="16387" name="Header Placeholder 3"/>
          <p:cNvSpPr>
            <a:spLocks noGrp="1"/>
          </p:cNvSpPr>
          <p:nvPr>
            <p:ph type="hdr" sz="quarter"/>
          </p:nvPr>
        </p:nvSpPr>
        <p:spPr>
          <a:noFill/>
        </p:spPr>
        <p:txBody>
          <a:bodyPr/>
          <a:lstStyle/>
          <a:p>
            <a:r>
              <a:rPr lang="en-US" smtClean="0"/>
              <a:t>doc.: IEEE 802.15-&lt;doc#&gt;</a:t>
            </a:r>
          </a:p>
        </p:txBody>
      </p:sp>
      <p:sp>
        <p:nvSpPr>
          <p:cNvPr id="16388" name="Date Placeholder 4"/>
          <p:cNvSpPr>
            <a:spLocks noGrp="1"/>
          </p:cNvSpPr>
          <p:nvPr>
            <p:ph type="dt" sz="quarter" idx="1"/>
          </p:nvPr>
        </p:nvSpPr>
        <p:spPr>
          <a:noFill/>
        </p:spPr>
        <p:txBody>
          <a:bodyPr/>
          <a:lstStyle/>
          <a:p>
            <a:r>
              <a:rPr lang="en-US" smtClean="0"/>
              <a:t>&lt;month year&gt;</a:t>
            </a:r>
          </a:p>
        </p:txBody>
      </p:sp>
      <p:sp>
        <p:nvSpPr>
          <p:cNvPr id="16389" name="Footer Placeholder 5"/>
          <p:cNvSpPr>
            <a:spLocks noGrp="1"/>
          </p:cNvSpPr>
          <p:nvPr>
            <p:ph type="ftr" sz="quarter" idx="4"/>
          </p:nvPr>
        </p:nvSpPr>
        <p:spPr>
          <a:noFill/>
        </p:spPr>
        <p:txBody>
          <a:bodyPr/>
          <a:lstStyle/>
          <a:p>
            <a:pPr lvl="4"/>
            <a:r>
              <a:rPr lang="en-US" smtClean="0"/>
              <a:t>&lt;author&gt;, &lt;company&gt;</a:t>
            </a:r>
          </a:p>
        </p:txBody>
      </p:sp>
      <p:sp>
        <p:nvSpPr>
          <p:cNvPr id="16390" name="Slide Number Placeholder 6"/>
          <p:cNvSpPr>
            <a:spLocks noGrp="1"/>
          </p:cNvSpPr>
          <p:nvPr>
            <p:ph type="sldNum" sz="quarter" idx="5"/>
          </p:nvPr>
        </p:nvSpPr>
        <p:spPr>
          <a:noFill/>
        </p:spPr>
        <p:txBody>
          <a:bodyPr/>
          <a:lstStyle/>
          <a:p>
            <a:r>
              <a:rPr lang="en-US" smtClean="0"/>
              <a:t>Page </a:t>
            </a:r>
            <a:fld id="{6FBDED87-1B9C-4E5D-8B0D-B5FDBD7CF3D9}"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xfrm>
            <a:off x="1154113" y="701675"/>
            <a:ext cx="4625975" cy="3468688"/>
          </a:xfrm>
          <a:ln/>
        </p:spPr>
      </p:sp>
      <p:sp>
        <p:nvSpPr>
          <p:cNvPr id="34818" name="Notes Placeholder 2"/>
          <p:cNvSpPr>
            <a:spLocks noGrp="1"/>
          </p:cNvSpPr>
          <p:nvPr>
            <p:ph type="body" idx="1"/>
          </p:nvPr>
        </p:nvSpPr>
        <p:spPr>
          <a:noFill/>
          <a:ln/>
        </p:spPr>
        <p:txBody>
          <a:bodyPr/>
          <a:lstStyle/>
          <a:p>
            <a:endParaRPr lang="en-US" smtClean="0"/>
          </a:p>
        </p:txBody>
      </p:sp>
      <p:sp>
        <p:nvSpPr>
          <p:cNvPr id="34819" name="Header Placeholder 3"/>
          <p:cNvSpPr>
            <a:spLocks noGrp="1"/>
          </p:cNvSpPr>
          <p:nvPr>
            <p:ph type="hdr" sz="quarter"/>
          </p:nvPr>
        </p:nvSpPr>
        <p:spPr>
          <a:noFill/>
        </p:spPr>
        <p:txBody>
          <a:bodyPr/>
          <a:lstStyle/>
          <a:p>
            <a:r>
              <a:rPr lang="en-US" smtClean="0"/>
              <a:t>doc.: IEEE 802.15-&lt;doc#&gt;</a:t>
            </a:r>
          </a:p>
        </p:txBody>
      </p:sp>
      <p:sp>
        <p:nvSpPr>
          <p:cNvPr id="34820" name="Date Placeholder 4"/>
          <p:cNvSpPr>
            <a:spLocks noGrp="1"/>
          </p:cNvSpPr>
          <p:nvPr>
            <p:ph type="dt" sz="quarter" idx="1"/>
          </p:nvPr>
        </p:nvSpPr>
        <p:spPr>
          <a:noFill/>
        </p:spPr>
        <p:txBody>
          <a:bodyPr/>
          <a:lstStyle/>
          <a:p>
            <a:r>
              <a:rPr lang="en-US" smtClean="0"/>
              <a:t>&lt;month year&gt;</a:t>
            </a:r>
          </a:p>
        </p:txBody>
      </p:sp>
      <p:sp>
        <p:nvSpPr>
          <p:cNvPr id="34821" name="Footer Placeholder 5"/>
          <p:cNvSpPr>
            <a:spLocks noGrp="1"/>
          </p:cNvSpPr>
          <p:nvPr>
            <p:ph type="ftr" sz="quarter" idx="4"/>
          </p:nvPr>
        </p:nvSpPr>
        <p:spPr>
          <a:noFill/>
        </p:spPr>
        <p:txBody>
          <a:bodyPr/>
          <a:lstStyle/>
          <a:p>
            <a:pPr lvl="4"/>
            <a:r>
              <a:rPr lang="en-US" smtClean="0"/>
              <a:t>&lt;author&gt;, &lt;company&gt;</a:t>
            </a:r>
          </a:p>
        </p:txBody>
      </p:sp>
      <p:sp>
        <p:nvSpPr>
          <p:cNvPr id="34822" name="Slide Number Placeholder 6"/>
          <p:cNvSpPr>
            <a:spLocks noGrp="1"/>
          </p:cNvSpPr>
          <p:nvPr>
            <p:ph type="sldNum" sz="quarter" idx="5"/>
          </p:nvPr>
        </p:nvSpPr>
        <p:spPr>
          <a:noFill/>
        </p:spPr>
        <p:txBody>
          <a:bodyPr/>
          <a:lstStyle/>
          <a:p>
            <a:r>
              <a:rPr lang="en-US" smtClean="0"/>
              <a:t>Page </a:t>
            </a:r>
            <a:fld id="{5444AA8E-05CC-4622-BE9D-A348CE7A0E40}"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xfrm>
            <a:off x="1154113" y="701675"/>
            <a:ext cx="4625975" cy="3468688"/>
          </a:xfrm>
          <a:ln/>
        </p:spPr>
      </p:sp>
      <p:sp>
        <p:nvSpPr>
          <p:cNvPr id="36866" name="Notes Placeholder 2"/>
          <p:cNvSpPr>
            <a:spLocks noGrp="1"/>
          </p:cNvSpPr>
          <p:nvPr>
            <p:ph type="body" idx="1"/>
          </p:nvPr>
        </p:nvSpPr>
        <p:spPr>
          <a:noFill/>
          <a:ln/>
        </p:spPr>
        <p:txBody>
          <a:bodyPr/>
          <a:lstStyle/>
          <a:p>
            <a:endParaRPr lang="en-US" smtClean="0"/>
          </a:p>
        </p:txBody>
      </p:sp>
      <p:sp>
        <p:nvSpPr>
          <p:cNvPr id="36867" name="Header Placeholder 3"/>
          <p:cNvSpPr>
            <a:spLocks noGrp="1"/>
          </p:cNvSpPr>
          <p:nvPr>
            <p:ph type="hdr" sz="quarter"/>
          </p:nvPr>
        </p:nvSpPr>
        <p:spPr>
          <a:noFill/>
        </p:spPr>
        <p:txBody>
          <a:bodyPr/>
          <a:lstStyle/>
          <a:p>
            <a:r>
              <a:rPr lang="en-US" smtClean="0"/>
              <a:t>doc.: IEEE 802.15-&lt;doc#&gt;</a:t>
            </a:r>
          </a:p>
        </p:txBody>
      </p:sp>
      <p:sp>
        <p:nvSpPr>
          <p:cNvPr id="36868" name="Date Placeholder 4"/>
          <p:cNvSpPr>
            <a:spLocks noGrp="1"/>
          </p:cNvSpPr>
          <p:nvPr>
            <p:ph type="dt" sz="quarter" idx="1"/>
          </p:nvPr>
        </p:nvSpPr>
        <p:spPr>
          <a:noFill/>
        </p:spPr>
        <p:txBody>
          <a:bodyPr/>
          <a:lstStyle/>
          <a:p>
            <a:r>
              <a:rPr lang="en-US" smtClean="0"/>
              <a:t>&lt;month year&gt;</a:t>
            </a:r>
          </a:p>
        </p:txBody>
      </p:sp>
      <p:sp>
        <p:nvSpPr>
          <p:cNvPr id="36869" name="Footer Placeholder 5"/>
          <p:cNvSpPr>
            <a:spLocks noGrp="1"/>
          </p:cNvSpPr>
          <p:nvPr>
            <p:ph type="ftr" sz="quarter" idx="4"/>
          </p:nvPr>
        </p:nvSpPr>
        <p:spPr>
          <a:noFill/>
        </p:spPr>
        <p:txBody>
          <a:bodyPr/>
          <a:lstStyle/>
          <a:p>
            <a:pPr lvl="4"/>
            <a:r>
              <a:rPr lang="en-US" smtClean="0"/>
              <a:t>&lt;author&gt;, &lt;company&gt;</a:t>
            </a:r>
          </a:p>
        </p:txBody>
      </p:sp>
      <p:sp>
        <p:nvSpPr>
          <p:cNvPr id="36870" name="Slide Number Placeholder 6"/>
          <p:cNvSpPr>
            <a:spLocks noGrp="1"/>
          </p:cNvSpPr>
          <p:nvPr>
            <p:ph type="sldNum" sz="quarter" idx="5"/>
          </p:nvPr>
        </p:nvSpPr>
        <p:spPr>
          <a:noFill/>
        </p:spPr>
        <p:txBody>
          <a:bodyPr/>
          <a:lstStyle/>
          <a:p>
            <a:r>
              <a:rPr lang="en-US" smtClean="0"/>
              <a:t>Page </a:t>
            </a:r>
            <a:fld id="{2B77D556-0E58-44D4-9E65-96638FA9BA03}"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a:xfrm>
            <a:off x="1154113" y="701675"/>
            <a:ext cx="4625975" cy="3468688"/>
          </a:xfrm>
          <a:ln/>
        </p:spPr>
      </p:sp>
      <p:sp>
        <p:nvSpPr>
          <p:cNvPr id="38914" name="Notes Placeholder 2"/>
          <p:cNvSpPr>
            <a:spLocks noGrp="1"/>
          </p:cNvSpPr>
          <p:nvPr>
            <p:ph type="body" idx="1"/>
          </p:nvPr>
        </p:nvSpPr>
        <p:spPr>
          <a:noFill/>
          <a:ln/>
        </p:spPr>
        <p:txBody>
          <a:bodyPr/>
          <a:lstStyle/>
          <a:p>
            <a:endParaRPr lang="en-US" smtClean="0"/>
          </a:p>
        </p:txBody>
      </p:sp>
      <p:sp>
        <p:nvSpPr>
          <p:cNvPr id="38915" name="Header Placeholder 3"/>
          <p:cNvSpPr>
            <a:spLocks noGrp="1"/>
          </p:cNvSpPr>
          <p:nvPr>
            <p:ph type="hdr" sz="quarter"/>
          </p:nvPr>
        </p:nvSpPr>
        <p:spPr>
          <a:noFill/>
        </p:spPr>
        <p:txBody>
          <a:bodyPr/>
          <a:lstStyle/>
          <a:p>
            <a:r>
              <a:rPr lang="en-US" smtClean="0"/>
              <a:t>doc.: IEEE 802.15-&lt;doc#&gt;</a:t>
            </a:r>
          </a:p>
        </p:txBody>
      </p:sp>
      <p:sp>
        <p:nvSpPr>
          <p:cNvPr id="38916" name="Date Placeholder 4"/>
          <p:cNvSpPr>
            <a:spLocks noGrp="1"/>
          </p:cNvSpPr>
          <p:nvPr>
            <p:ph type="dt" sz="quarter" idx="1"/>
          </p:nvPr>
        </p:nvSpPr>
        <p:spPr>
          <a:noFill/>
        </p:spPr>
        <p:txBody>
          <a:bodyPr/>
          <a:lstStyle/>
          <a:p>
            <a:r>
              <a:rPr lang="en-US" smtClean="0"/>
              <a:t>&lt;month year&gt;</a:t>
            </a:r>
          </a:p>
        </p:txBody>
      </p:sp>
      <p:sp>
        <p:nvSpPr>
          <p:cNvPr id="38917" name="Footer Placeholder 5"/>
          <p:cNvSpPr>
            <a:spLocks noGrp="1"/>
          </p:cNvSpPr>
          <p:nvPr>
            <p:ph type="ftr" sz="quarter" idx="4"/>
          </p:nvPr>
        </p:nvSpPr>
        <p:spPr>
          <a:noFill/>
        </p:spPr>
        <p:txBody>
          <a:bodyPr/>
          <a:lstStyle/>
          <a:p>
            <a:pPr lvl="4"/>
            <a:r>
              <a:rPr lang="en-US" smtClean="0"/>
              <a:t>&lt;author&gt;, &lt;company&gt;</a:t>
            </a:r>
          </a:p>
        </p:txBody>
      </p:sp>
      <p:sp>
        <p:nvSpPr>
          <p:cNvPr id="38918" name="Slide Number Placeholder 6"/>
          <p:cNvSpPr>
            <a:spLocks noGrp="1"/>
          </p:cNvSpPr>
          <p:nvPr>
            <p:ph type="sldNum" sz="quarter" idx="5"/>
          </p:nvPr>
        </p:nvSpPr>
        <p:spPr>
          <a:noFill/>
        </p:spPr>
        <p:txBody>
          <a:bodyPr/>
          <a:lstStyle/>
          <a:p>
            <a:r>
              <a:rPr lang="en-US" smtClean="0"/>
              <a:t>Page </a:t>
            </a:r>
            <a:fld id="{F4A23BC4-952E-4044-B19D-07A7E10D35DB}"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p:spPr>
        <p:txBody>
          <a:bodyPr/>
          <a:lstStyle/>
          <a:p>
            <a:endParaRPr lang="en-US" smtClean="0"/>
          </a:p>
        </p:txBody>
      </p:sp>
      <p:sp>
        <p:nvSpPr>
          <p:cNvPr id="40963" name="Header Placeholder 3"/>
          <p:cNvSpPr>
            <a:spLocks noGrp="1"/>
          </p:cNvSpPr>
          <p:nvPr>
            <p:ph type="hdr" sz="quarter"/>
          </p:nvPr>
        </p:nvSpPr>
        <p:spPr>
          <a:noFill/>
        </p:spPr>
        <p:txBody>
          <a:bodyPr/>
          <a:lstStyle/>
          <a:p>
            <a:r>
              <a:rPr lang="en-US" smtClean="0"/>
              <a:t>doc.: IEEE 802.15-&lt;doc#&gt;</a:t>
            </a:r>
          </a:p>
        </p:txBody>
      </p:sp>
      <p:sp>
        <p:nvSpPr>
          <p:cNvPr id="40964" name="Date Placeholder 4"/>
          <p:cNvSpPr>
            <a:spLocks noGrp="1"/>
          </p:cNvSpPr>
          <p:nvPr>
            <p:ph type="dt" sz="quarter" idx="1"/>
          </p:nvPr>
        </p:nvSpPr>
        <p:spPr>
          <a:noFill/>
        </p:spPr>
        <p:txBody>
          <a:bodyPr/>
          <a:lstStyle/>
          <a:p>
            <a:r>
              <a:rPr lang="en-US" smtClean="0"/>
              <a:t>&lt;month year&gt;</a:t>
            </a:r>
          </a:p>
        </p:txBody>
      </p:sp>
      <p:sp>
        <p:nvSpPr>
          <p:cNvPr id="40965" name="Footer Placeholder 5"/>
          <p:cNvSpPr>
            <a:spLocks noGrp="1"/>
          </p:cNvSpPr>
          <p:nvPr>
            <p:ph type="ftr" sz="quarter" idx="4"/>
          </p:nvPr>
        </p:nvSpPr>
        <p:spPr>
          <a:noFill/>
        </p:spPr>
        <p:txBody>
          <a:bodyPr/>
          <a:lstStyle/>
          <a:p>
            <a:pPr lvl="4"/>
            <a:r>
              <a:rPr lang="en-US" smtClean="0"/>
              <a:t>&lt;author&gt;, &lt;company&gt;</a:t>
            </a:r>
          </a:p>
        </p:txBody>
      </p:sp>
      <p:sp>
        <p:nvSpPr>
          <p:cNvPr id="40966" name="Slide Number Placeholder 6"/>
          <p:cNvSpPr>
            <a:spLocks noGrp="1"/>
          </p:cNvSpPr>
          <p:nvPr>
            <p:ph type="sldNum" sz="quarter" idx="5"/>
          </p:nvPr>
        </p:nvSpPr>
        <p:spPr>
          <a:noFill/>
        </p:spPr>
        <p:txBody>
          <a:bodyPr/>
          <a:lstStyle/>
          <a:p>
            <a:r>
              <a:rPr lang="en-US" smtClean="0"/>
              <a:t>Page </a:t>
            </a:r>
            <a:fld id="{E6CBF497-777A-4122-81FD-6E534B07151B}"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p:spPr>
        <p:txBody>
          <a:bodyPr/>
          <a:lstStyle/>
          <a:p>
            <a:endParaRPr lang="en-US" smtClean="0"/>
          </a:p>
        </p:txBody>
      </p:sp>
      <p:sp>
        <p:nvSpPr>
          <p:cNvPr id="43011" name="Header Placeholder 3"/>
          <p:cNvSpPr>
            <a:spLocks noGrp="1"/>
          </p:cNvSpPr>
          <p:nvPr>
            <p:ph type="hdr" sz="quarter"/>
          </p:nvPr>
        </p:nvSpPr>
        <p:spPr>
          <a:noFill/>
        </p:spPr>
        <p:txBody>
          <a:bodyPr/>
          <a:lstStyle/>
          <a:p>
            <a:r>
              <a:rPr lang="en-US" smtClean="0"/>
              <a:t>doc.: IEEE 802.15-&lt;doc#&gt;</a:t>
            </a:r>
          </a:p>
        </p:txBody>
      </p:sp>
      <p:sp>
        <p:nvSpPr>
          <p:cNvPr id="43012" name="Date Placeholder 4"/>
          <p:cNvSpPr>
            <a:spLocks noGrp="1"/>
          </p:cNvSpPr>
          <p:nvPr>
            <p:ph type="dt" sz="quarter" idx="1"/>
          </p:nvPr>
        </p:nvSpPr>
        <p:spPr>
          <a:noFill/>
        </p:spPr>
        <p:txBody>
          <a:bodyPr/>
          <a:lstStyle/>
          <a:p>
            <a:r>
              <a:rPr lang="en-US" smtClean="0"/>
              <a:t>&lt;month year&gt;</a:t>
            </a:r>
          </a:p>
        </p:txBody>
      </p:sp>
      <p:sp>
        <p:nvSpPr>
          <p:cNvPr id="43013" name="Footer Placeholder 5"/>
          <p:cNvSpPr>
            <a:spLocks noGrp="1"/>
          </p:cNvSpPr>
          <p:nvPr>
            <p:ph type="ftr" sz="quarter" idx="4"/>
          </p:nvPr>
        </p:nvSpPr>
        <p:spPr>
          <a:noFill/>
        </p:spPr>
        <p:txBody>
          <a:bodyPr/>
          <a:lstStyle/>
          <a:p>
            <a:pPr lvl="4"/>
            <a:r>
              <a:rPr lang="en-US" smtClean="0"/>
              <a:t>&lt;author&gt;, &lt;company&gt;</a:t>
            </a:r>
          </a:p>
        </p:txBody>
      </p:sp>
      <p:sp>
        <p:nvSpPr>
          <p:cNvPr id="43014" name="Slide Number Placeholder 6"/>
          <p:cNvSpPr>
            <a:spLocks noGrp="1"/>
          </p:cNvSpPr>
          <p:nvPr>
            <p:ph type="sldNum" sz="quarter" idx="5"/>
          </p:nvPr>
        </p:nvSpPr>
        <p:spPr>
          <a:noFill/>
        </p:spPr>
        <p:txBody>
          <a:bodyPr/>
          <a:lstStyle/>
          <a:p>
            <a:r>
              <a:rPr lang="en-US" smtClean="0"/>
              <a:t>Page </a:t>
            </a:r>
            <a:fld id="{103331D8-AB4B-48E5-BABE-E045428729AC}"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xfrm>
            <a:off x="1154113" y="701675"/>
            <a:ext cx="4625975" cy="3468688"/>
          </a:xfrm>
          <a:ln/>
        </p:spPr>
      </p:sp>
      <p:sp>
        <p:nvSpPr>
          <p:cNvPr id="45058" name="Notes Placeholder 2"/>
          <p:cNvSpPr>
            <a:spLocks noGrp="1"/>
          </p:cNvSpPr>
          <p:nvPr>
            <p:ph type="body" idx="1"/>
          </p:nvPr>
        </p:nvSpPr>
        <p:spPr>
          <a:noFill/>
          <a:ln/>
        </p:spPr>
        <p:txBody>
          <a:bodyPr/>
          <a:lstStyle/>
          <a:p>
            <a:endParaRPr lang="en-US" smtClean="0"/>
          </a:p>
        </p:txBody>
      </p:sp>
      <p:sp>
        <p:nvSpPr>
          <p:cNvPr id="45059" name="Header Placeholder 3"/>
          <p:cNvSpPr>
            <a:spLocks noGrp="1"/>
          </p:cNvSpPr>
          <p:nvPr>
            <p:ph type="hdr" sz="quarter"/>
          </p:nvPr>
        </p:nvSpPr>
        <p:spPr>
          <a:noFill/>
        </p:spPr>
        <p:txBody>
          <a:bodyPr/>
          <a:lstStyle/>
          <a:p>
            <a:r>
              <a:rPr lang="en-US" smtClean="0"/>
              <a:t>doc.: IEEE 802.15-&lt;doc#&gt;</a:t>
            </a:r>
          </a:p>
        </p:txBody>
      </p:sp>
      <p:sp>
        <p:nvSpPr>
          <p:cNvPr id="45060" name="Date Placeholder 4"/>
          <p:cNvSpPr>
            <a:spLocks noGrp="1"/>
          </p:cNvSpPr>
          <p:nvPr>
            <p:ph type="dt" sz="quarter" idx="1"/>
          </p:nvPr>
        </p:nvSpPr>
        <p:spPr>
          <a:noFill/>
        </p:spPr>
        <p:txBody>
          <a:bodyPr/>
          <a:lstStyle/>
          <a:p>
            <a:r>
              <a:rPr lang="en-US" smtClean="0"/>
              <a:t>&lt;month year&gt;</a:t>
            </a:r>
          </a:p>
        </p:txBody>
      </p:sp>
      <p:sp>
        <p:nvSpPr>
          <p:cNvPr id="45061" name="Footer Placeholder 5"/>
          <p:cNvSpPr>
            <a:spLocks noGrp="1"/>
          </p:cNvSpPr>
          <p:nvPr>
            <p:ph type="ftr" sz="quarter" idx="4"/>
          </p:nvPr>
        </p:nvSpPr>
        <p:spPr>
          <a:noFill/>
        </p:spPr>
        <p:txBody>
          <a:bodyPr/>
          <a:lstStyle/>
          <a:p>
            <a:pPr lvl="4"/>
            <a:r>
              <a:rPr lang="en-US" smtClean="0"/>
              <a:t>&lt;author&gt;, &lt;company&gt;</a:t>
            </a:r>
          </a:p>
        </p:txBody>
      </p:sp>
      <p:sp>
        <p:nvSpPr>
          <p:cNvPr id="45062" name="Slide Number Placeholder 6"/>
          <p:cNvSpPr>
            <a:spLocks noGrp="1"/>
          </p:cNvSpPr>
          <p:nvPr>
            <p:ph type="sldNum" sz="quarter" idx="5"/>
          </p:nvPr>
        </p:nvSpPr>
        <p:spPr>
          <a:noFill/>
        </p:spPr>
        <p:txBody>
          <a:bodyPr/>
          <a:lstStyle/>
          <a:p>
            <a:r>
              <a:rPr lang="en-US" smtClean="0"/>
              <a:t>Page </a:t>
            </a:r>
            <a:fld id="{CB2803D0-2FD7-4039-9924-77B149DC484F}"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a:xfrm>
            <a:off x="1154113" y="701675"/>
            <a:ext cx="4625975" cy="3468688"/>
          </a:xfrm>
          <a:ln/>
        </p:spPr>
      </p:sp>
      <p:sp>
        <p:nvSpPr>
          <p:cNvPr id="47106" name="Notes Placeholder 2"/>
          <p:cNvSpPr>
            <a:spLocks noGrp="1"/>
          </p:cNvSpPr>
          <p:nvPr>
            <p:ph type="body" idx="1"/>
          </p:nvPr>
        </p:nvSpPr>
        <p:spPr>
          <a:noFill/>
          <a:ln/>
        </p:spPr>
        <p:txBody>
          <a:bodyPr/>
          <a:lstStyle/>
          <a:p>
            <a:endParaRPr lang="en-US" smtClean="0"/>
          </a:p>
        </p:txBody>
      </p:sp>
      <p:sp>
        <p:nvSpPr>
          <p:cNvPr id="47107" name="Header Placeholder 3"/>
          <p:cNvSpPr>
            <a:spLocks noGrp="1"/>
          </p:cNvSpPr>
          <p:nvPr>
            <p:ph type="hdr" sz="quarter"/>
          </p:nvPr>
        </p:nvSpPr>
        <p:spPr>
          <a:noFill/>
        </p:spPr>
        <p:txBody>
          <a:bodyPr/>
          <a:lstStyle/>
          <a:p>
            <a:r>
              <a:rPr lang="en-US" smtClean="0"/>
              <a:t>doc.: IEEE 802.15-&lt;doc#&gt;</a:t>
            </a:r>
          </a:p>
        </p:txBody>
      </p:sp>
      <p:sp>
        <p:nvSpPr>
          <p:cNvPr id="47108" name="Date Placeholder 4"/>
          <p:cNvSpPr>
            <a:spLocks noGrp="1"/>
          </p:cNvSpPr>
          <p:nvPr>
            <p:ph type="dt" sz="quarter" idx="1"/>
          </p:nvPr>
        </p:nvSpPr>
        <p:spPr>
          <a:noFill/>
        </p:spPr>
        <p:txBody>
          <a:bodyPr/>
          <a:lstStyle/>
          <a:p>
            <a:r>
              <a:rPr lang="en-US" smtClean="0"/>
              <a:t>&lt;month year&gt;</a:t>
            </a:r>
          </a:p>
        </p:txBody>
      </p:sp>
      <p:sp>
        <p:nvSpPr>
          <p:cNvPr id="47109" name="Footer Placeholder 5"/>
          <p:cNvSpPr>
            <a:spLocks noGrp="1"/>
          </p:cNvSpPr>
          <p:nvPr>
            <p:ph type="ftr" sz="quarter" idx="4"/>
          </p:nvPr>
        </p:nvSpPr>
        <p:spPr>
          <a:noFill/>
        </p:spPr>
        <p:txBody>
          <a:bodyPr/>
          <a:lstStyle/>
          <a:p>
            <a:pPr lvl="4"/>
            <a:r>
              <a:rPr lang="en-US" smtClean="0"/>
              <a:t>&lt;author&gt;, &lt;company&gt;</a:t>
            </a:r>
          </a:p>
        </p:txBody>
      </p:sp>
      <p:sp>
        <p:nvSpPr>
          <p:cNvPr id="47110" name="Slide Number Placeholder 6"/>
          <p:cNvSpPr>
            <a:spLocks noGrp="1"/>
          </p:cNvSpPr>
          <p:nvPr>
            <p:ph type="sldNum" sz="quarter" idx="5"/>
          </p:nvPr>
        </p:nvSpPr>
        <p:spPr>
          <a:noFill/>
        </p:spPr>
        <p:txBody>
          <a:bodyPr/>
          <a:lstStyle/>
          <a:p>
            <a:r>
              <a:rPr lang="en-US" smtClean="0"/>
              <a:t>Page </a:t>
            </a:r>
            <a:fld id="{7852E2C8-49BD-448E-B28D-5672EF9A1A7D}"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a:xfrm>
            <a:off x="1154113" y="701675"/>
            <a:ext cx="4625975" cy="3468688"/>
          </a:xfrm>
          <a:ln/>
        </p:spPr>
      </p:sp>
      <p:sp>
        <p:nvSpPr>
          <p:cNvPr id="49154" name="Notes Placeholder 2"/>
          <p:cNvSpPr>
            <a:spLocks noGrp="1"/>
          </p:cNvSpPr>
          <p:nvPr>
            <p:ph type="body" idx="1"/>
          </p:nvPr>
        </p:nvSpPr>
        <p:spPr>
          <a:noFill/>
          <a:ln/>
        </p:spPr>
        <p:txBody>
          <a:bodyPr/>
          <a:lstStyle/>
          <a:p>
            <a:endParaRPr lang="en-US" smtClean="0"/>
          </a:p>
        </p:txBody>
      </p:sp>
      <p:sp>
        <p:nvSpPr>
          <p:cNvPr id="49155" name="Header Placeholder 3"/>
          <p:cNvSpPr>
            <a:spLocks noGrp="1"/>
          </p:cNvSpPr>
          <p:nvPr>
            <p:ph type="hdr" sz="quarter"/>
          </p:nvPr>
        </p:nvSpPr>
        <p:spPr>
          <a:noFill/>
        </p:spPr>
        <p:txBody>
          <a:bodyPr/>
          <a:lstStyle/>
          <a:p>
            <a:r>
              <a:rPr lang="en-US" smtClean="0"/>
              <a:t>doc.: IEEE 802.15-&lt;doc#&gt;</a:t>
            </a:r>
          </a:p>
        </p:txBody>
      </p:sp>
      <p:sp>
        <p:nvSpPr>
          <p:cNvPr id="49156" name="Date Placeholder 4"/>
          <p:cNvSpPr>
            <a:spLocks noGrp="1"/>
          </p:cNvSpPr>
          <p:nvPr>
            <p:ph type="dt" sz="quarter" idx="1"/>
          </p:nvPr>
        </p:nvSpPr>
        <p:spPr>
          <a:noFill/>
        </p:spPr>
        <p:txBody>
          <a:bodyPr/>
          <a:lstStyle/>
          <a:p>
            <a:r>
              <a:rPr lang="en-US" smtClean="0"/>
              <a:t>&lt;month year&gt;</a:t>
            </a:r>
          </a:p>
        </p:txBody>
      </p:sp>
      <p:sp>
        <p:nvSpPr>
          <p:cNvPr id="49157" name="Footer Placeholder 5"/>
          <p:cNvSpPr>
            <a:spLocks noGrp="1"/>
          </p:cNvSpPr>
          <p:nvPr>
            <p:ph type="ftr" sz="quarter" idx="4"/>
          </p:nvPr>
        </p:nvSpPr>
        <p:spPr>
          <a:noFill/>
        </p:spPr>
        <p:txBody>
          <a:bodyPr/>
          <a:lstStyle/>
          <a:p>
            <a:pPr lvl="4"/>
            <a:r>
              <a:rPr lang="en-US" smtClean="0"/>
              <a:t>&lt;author&gt;, &lt;company&gt;</a:t>
            </a:r>
          </a:p>
        </p:txBody>
      </p:sp>
      <p:sp>
        <p:nvSpPr>
          <p:cNvPr id="49158" name="Slide Number Placeholder 6"/>
          <p:cNvSpPr>
            <a:spLocks noGrp="1"/>
          </p:cNvSpPr>
          <p:nvPr>
            <p:ph type="sldNum" sz="quarter" idx="5"/>
          </p:nvPr>
        </p:nvSpPr>
        <p:spPr>
          <a:noFill/>
        </p:spPr>
        <p:txBody>
          <a:bodyPr/>
          <a:lstStyle/>
          <a:p>
            <a:r>
              <a:rPr lang="en-US" smtClean="0"/>
              <a:t>Page </a:t>
            </a:r>
            <a:fld id="{9832E200-914D-4AF3-8AEC-E77C9F1F9CD3}"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a:xfrm>
            <a:off x="1154113" y="701675"/>
            <a:ext cx="4625975" cy="3468688"/>
          </a:xfrm>
          <a:ln/>
        </p:spPr>
      </p:sp>
      <p:sp>
        <p:nvSpPr>
          <p:cNvPr id="51202" name="Notes Placeholder 2"/>
          <p:cNvSpPr>
            <a:spLocks noGrp="1"/>
          </p:cNvSpPr>
          <p:nvPr>
            <p:ph type="body" idx="1"/>
          </p:nvPr>
        </p:nvSpPr>
        <p:spPr>
          <a:noFill/>
          <a:ln/>
        </p:spPr>
        <p:txBody>
          <a:bodyPr/>
          <a:lstStyle/>
          <a:p>
            <a:endParaRPr lang="en-US" smtClean="0"/>
          </a:p>
        </p:txBody>
      </p:sp>
      <p:sp>
        <p:nvSpPr>
          <p:cNvPr id="51203" name="Header Placeholder 3"/>
          <p:cNvSpPr>
            <a:spLocks noGrp="1"/>
          </p:cNvSpPr>
          <p:nvPr>
            <p:ph type="hdr" sz="quarter"/>
          </p:nvPr>
        </p:nvSpPr>
        <p:spPr>
          <a:noFill/>
        </p:spPr>
        <p:txBody>
          <a:bodyPr/>
          <a:lstStyle/>
          <a:p>
            <a:r>
              <a:rPr lang="en-US" smtClean="0"/>
              <a:t>doc.: IEEE 802.15-&lt;doc#&gt;</a:t>
            </a:r>
          </a:p>
        </p:txBody>
      </p:sp>
      <p:sp>
        <p:nvSpPr>
          <p:cNvPr id="51204" name="Date Placeholder 4"/>
          <p:cNvSpPr>
            <a:spLocks noGrp="1"/>
          </p:cNvSpPr>
          <p:nvPr>
            <p:ph type="dt" sz="quarter" idx="1"/>
          </p:nvPr>
        </p:nvSpPr>
        <p:spPr>
          <a:noFill/>
        </p:spPr>
        <p:txBody>
          <a:bodyPr/>
          <a:lstStyle/>
          <a:p>
            <a:r>
              <a:rPr lang="en-US" smtClean="0"/>
              <a:t>&lt;month year&gt;</a:t>
            </a:r>
          </a:p>
        </p:txBody>
      </p:sp>
      <p:sp>
        <p:nvSpPr>
          <p:cNvPr id="51205" name="Footer Placeholder 5"/>
          <p:cNvSpPr>
            <a:spLocks noGrp="1"/>
          </p:cNvSpPr>
          <p:nvPr>
            <p:ph type="ftr" sz="quarter" idx="4"/>
          </p:nvPr>
        </p:nvSpPr>
        <p:spPr>
          <a:noFill/>
        </p:spPr>
        <p:txBody>
          <a:bodyPr/>
          <a:lstStyle/>
          <a:p>
            <a:pPr lvl="4"/>
            <a:r>
              <a:rPr lang="en-US" smtClean="0"/>
              <a:t>&lt;author&gt;, &lt;company&gt;</a:t>
            </a:r>
          </a:p>
        </p:txBody>
      </p:sp>
      <p:sp>
        <p:nvSpPr>
          <p:cNvPr id="51206" name="Slide Number Placeholder 6"/>
          <p:cNvSpPr>
            <a:spLocks noGrp="1"/>
          </p:cNvSpPr>
          <p:nvPr>
            <p:ph type="sldNum" sz="quarter" idx="5"/>
          </p:nvPr>
        </p:nvSpPr>
        <p:spPr>
          <a:noFill/>
        </p:spPr>
        <p:txBody>
          <a:bodyPr/>
          <a:lstStyle/>
          <a:p>
            <a:r>
              <a:rPr lang="en-US" smtClean="0"/>
              <a:t>Page </a:t>
            </a:r>
            <a:fld id="{760BDDFF-34E1-418A-A1A4-C40474146AF6}"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a:xfrm>
            <a:off x="1154113" y="701675"/>
            <a:ext cx="4625975" cy="3468688"/>
          </a:xfrm>
          <a:ln/>
        </p:spPr>
      </p:sp>
      <p:sp>
        <p:nvSpPr>
          <p:cNvPr id="53250" name="Notes Placeholder 2"/>
          <p:cNvSpPr>
            <a:spLocks noGrp="1"/>
          </p:cNvSpPr>
          <p:nvPr>
            <p:ph type="body" idx="1"/>
          </p:nvPr>
        </p:nvSpPr>
        <p:spPr>
          <a:noFill/>
          <a:ln/>
        </p:spPr>
        <p:txBody>
          <a:bodyPr/>
          <a:lstStyle/>
          <a:p>
            <a:endParaRPr lang="en-US" smtClean="0"/>
          </a:p>
        </p:txBody>
      </p:sp>
      <p:sp>
        <p:nvSpPr>
          <p:cNvPr id="53251" name="Header Placeholder 3"/>
          <p:cNvSpPr>
            <a:spLocks noGrp="1"/>
          </p:cNvSpPr>
          <p:nvPr>
            <p:ph type="hdr" sz="quarter"/>
          </p:nvPr>
        </p:nvSpPr>
        <p:spPr>
          <a:noFill/>
        </p:spPr>
        <p:txBody>
          <a:bodyPr/>
          <a:lstStyle/>
          <a:p>
            <a:r>
              <a:rPr lang="en-US" smtClean="0"/>
              <a:t>doc.: IEEE 802.15-&lt;doc#&gt;</a:t>
            </a:r>
          </a:p>
        </p:txBody>
      </p:sp>
      <p:sp>
        <p:nvSpPr>
          <p:cNvPr id="53252" name="Date Placeholder 4"/>
          <p:cNvSpPr>
            <a:spLocks noGrp="1"/>
          </p:cNvSpPr>
          <p:nvPr>
            <p:ph type="dt" sz="quarter" idx="1"/>
          </p:nvPr>
        </p:nvSpPr>
        <p:spPr>
          <a:noFill/>
        </p:spPr>
        <p:txBody>
          <a:bodyPr/>
          <a:lstStyle/>
          <a:p>
            <a:r>
              <a:rPr lang="en-US" smtClean="0"/>
              <a:t>&lt;month year&gt;</a:t>
            </a:r>
          </a:p>
        </p:txBody>
      </p:sp>
      <p:sp>
        <p:nvSpPr>
          <p:cNvPr id="53253" name="Footer Placeholder 5"/>
          <p:cNvSpPr>
            <a:spLocks noGrp="1"/>
          </p:cNvSpPr>
          <p:nvPr>
            <p:ph type="ftr" sz="quarter" idx="4"/>
          </p:nvPr>
        </p:nvSpPr>
        <p:spPr>
          <a:noFill/>
        </p:spPr>
        <p:txBody>
          <a:bodyPr/>
          <a:lstStyle/>
          <a:p>
            <a:pPr lvl="4"/>
            <a:r>
              <a:rPr lang="en-US" smtClean="0"/>
              <a:t>&lt;author&gt;, &lt;company&gt;</a:t>
            </a:r>
          </a:p>
        </p:txBody>
      </p:sp>
      <p:sp>
        <p:nvSpPr>
          <p:cNvPr id="53254" name="Slide Number Placeholder 6"/>
          <p:cNvSpPr>
            <a:spLocks noGrp="1"/>
          </p:cNvSpPr>
          <p:nvPr>
            <p:ph type="sldNum" sz="quarter" idx="5"/>
          </p:nvPr>
        </p:nvSpPr>
        <p:spPr>
          <a:noFill/>
        </p:spPr>
        <p:txBody>
          <a:bodyPr/>
          <a:lstStyle/>
          <a:p>
            <a:r>
              <a:rPr lang="en-US" smtClean="0"/>
              <a:t>Page </a:t>
            </a:r>
            <a:fld id="{1B6ED4E8-B1E1-4E09-813F-B55DEC2FA036}" type="slidenum">
              <a:rPr lang="en-US" smtClean="0"/>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p:spPr>
        <p:txBody>
          <a:bodyPr/>
          <a:lstStyle/>
          <a:p>
            <a:endParaRPr lang="en-US" smtClean="0"/>
          </a:p>
        </p:txBody>
      </p:sp>
      <p:sp>
        <p:nvSpPr>
          <p:cNvPr id="18435" name="Header Placeholder 3"/>
          <p:cNvSpPr>
            <a:spLocks noGrp="1"/>
          </p:cNvSpPr>
          <p:nvPr>
            <p:ph type="hdr" sz="quarter"/>
          </p:nvPr>
        </p:nvSpPr>
        <p:spPr>
          <a:noFill/>
        </p:spPr>
        <p:txBody>
          <a:bodyPr/>
          <a:lstStyle/>
          <a:p>
            <a:r>
              <a:rPr lang="en-US" smtClean="0"/>
              <a:t>doc.: IEEE 802.15-&lt;doc#&gt;</a:t>
            </a:r>
          </a:p>
        </p:txBody>
      </p:sp>
      <p:sp>
        <p:nvSpPr>
          <p:cNvPr id="18436" name="Date Placeholder 4"/>
          <p:cNvSpPr>
            <a:spLocks noGrp="1"/>
          </p:cNvSpPr>
          <p:nvPr>
            <p:ph type="dt" sz="quarter" idx="1"/>
          </p:nvPr>
        </p:nvSpPr>
        <p:spPr>
          <a:noFill/>
        </p:spPr>
        <p:txBody>
          <a:bodyPr/>
          <a:lstStyle/>
          <a:p>
            <a:r>
              <a:rPr lang="en-US" smtClean="0"/>
              <a:t>&lt;month year&gt;</a:t>
            </a:r>
          </a:p>
        </p:txBody>
      </p:sp>
      <p:sp>
        <p:nvSpPr>
          <p:cNvPr id="18437" name="Footer Placeholder 5"/>
          <p:cNvSpPr>
            <a:spLocks noGrp="1"/>
          </p:cNvSpPr>
          <p:nvPr>
            <p:ph type="ftr" sz="quarter" idx="4"/>
          </p:nvPr>
        </p:nvSpPr>
        <p:spPr>
          <a:noFill/>
        </p:spPr>
        <p:txBody>
          <a:bodyPr/>
          <a:lstStyle/>
          <a:p>
            <a:pPr lvl="4"/>
            <a:r>
              <a:rPr lang="en-US" smtClean="0"/>
              <a:t>&lt;author&gt;, &lt;company&gt;</a:t>
            </a:r>
          </a:p>
        </p:txBody>
      </p:sp>
      <p:sp>
        <p:nvSpPr>
          <p:cNvPr id="18438" name="Slide Number Placeholder 6"/>
          <p:cNvSpPr>
            <a:spLocks noGrp="1"/>
          </p:cNvSpPr>
          <p:nvPr>
            <p:ph type="sldNum" sz="quarter" idx="5"/>
          </p:nvPr>
        </p:nvSpPr>
        <p:spPr>
          <a:noFill/>
        </p:spPr>
        <p:txBody>
          <a:bodyPr/>
          <a:lstStyle/>
          <a:p>
            <a:r>
              <a:rPr lang="en-US" smtClean="0"/>
              <a:t>Page </a:t>
            </a:r>
            <a:fld id="{8673AF39-E713-422C-B56E-88AF86D4F132}"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a:xfrm>
            <a:off x="1154113" y="701675"/>
            <a:ext cx="4625975" cy="3468688"/>
          </a:xfrm>
          <a:ln/>
        </p:spPr>
      </p:sp>
      <p:sp>
        <p:nvSpPr>
          <p:cNvPr id="55298" name="Notes Placeholder 2"/>
          <p:cNvSpPr>
            <a:spLocks noGrp="1"/>
          </p:cNvSpPr>
          <p:nvPr>
            <p:ph type="body" idx="1"/>
          </p:nvPr>
        </p:nvSpPr>
        <p:spPr>
          <a:noFill/>
          <a:ln/>
        </p:spPr>
        <p:txBody>
          <a:bodyPr/>
          <a:lstStyle/>
          <a:p>
            <a:endParaRPr lang="en-US" smtClean="0"/>
          </a:p>
        </p:txBody>
      </p:sp>
      <p:sp>
        <p:nvSpPr>
          <p:cNvPr id="55299" name="Header Placeholder 3"/>
          <p:cNvSpPr>
            <a:spLocks noGrp="1"/>
          </p:cNvSpPr>
          <p:nvPr>
            <p:ph type="hdr" sz="quarter"/>
          </p:nvPr>
        </p:nvSpPr>
        <p:spPr>
          <a:noFill/>
        </p:spPr>
        <p:txBody>
          <a:bodyPr/>
          <a:lstStyle/>
          <a:p>
            <a:r>
              <a:rPr lang="en-US" smtClean="0"/>
              <a:t>doc.: IEEE 802.15-&lt;doc#&gt;</a:t>
            </a:r>
          </a:p>
        </p:txBody>
      </p:sp>
      <p:sp>
        <p:nvSpPr>
          <p:cNvPr id="55300" name="Date Placeholder 4"/>
          <p:cNvSpPr>
            <a:spLocks noGrp="1"/>
          </p:cNvSpPr>
          <p:nvPr>
            <p:ph type="dt" sz="quarter" idx="1"/>
          </p:nvPr>
        </p:nvSpPr>
        <p:spPr>
          <a:noFill/>
        </p:spPr>
        <p:txBody>
          <a:bodyPr/>
          <a:lstStyle/>
          <a:p>
            <a:r>
              <a:rPr lang="en-US" smtClean="0"/>
              <a:t>&lt;month year&gt;</a:t>
            </a:r>
          </a:p>
        </p:txBody>
      </p:sp>
      <p:sp>
        <p:nvSpPr>
          <p:cNvPr id="55301" name="Footer Placeholder 5"/>
          <p:cNvSpPr>
            <a:spLocks noGrp="1"/>
          </p:cNvSpPr>
          <p:nvPr>
            <p:ph type="ftr" sz="quarter" idx="4"/>
          </p:nvPr>
        </p:nvSpPr>
        <p:spPr>
          <a:noFill/>
        </p:spPr>
        <p:txBody>
          <a:bodyPr/>
          <a:lstStyle/>
          <a:p>
            <a:pPr lvl="4"/>
            <a:r>
              <a:rPr lang="en-US" smtClean="0"/>
              <a:t>&lt;author&gt;, &lt;company&gt;</a:t>
            </a:r>
          </a:p>
        </p:txBody>
      </p:sp>
      <p:sp>
        <p:nvSpPr>
          <p:cNvPr id="55302" name="Slide Number Placeholder 6"/>
          <p:cNvSpPr>
            <a:spLocks noGrp="1"/>
          </p:cNvSpPr>
          <p:nvPr>
            <p:ph type="sldNum" sz="quarter" idx="5"/>
          </p:nvPr>
        </p:nvSpPr>
        <p:spPr>
          <a:noFill/>
        </p:spPr>
        <p:txBody>
          <a:bodyPr/>
          <a:lstStyle/>
          <a:p>
            <a:r>
              <a:rPr lang="en-US" smtClean="0"/>
              <a:t>Page </a:t>
            </a:r>
            <a:fld id="{07AD1E72-A744-417A-A812-F3A84CF3CC8C}" type="slidenum">
              <a:rPr lang="en-US" smtClean="0"/>
              <a:pPr/>
              <a:t>21</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p:spPr>
        <p:txBody>
          <a:bodyPr/>
          <a:lstStyle/>
          <a:p>
            <a:r>
              <a:rPr lang="en-US" smtClean="0"/>
              <a:t>doc.: IEEE 802.15-&lt;doc#&gt;</a:t>
            </a:r>
          </a:p>
        </p:txBody>
      </p:sp>
      <p:sp>
        <p:nvSpPr>
          <p:cNvPr id="20482" name="Rectangle 3"/>
          <p:cNvSpPr>
            <a:spLocks noGrp="1" noChangeArrowheads="1"/>
          </p:cNvSpPr>
          <p:nvPr>
            <p:ph type="dt" sz="quarter" idx="1"/>
          </p:nvPr>
        </p:nvSpPr>
        <p:spPr>
          <a:noFill/>
        </p:spPr>
        <p:txBody>
          <a:bodyPr/>
          <a:lstStyle/>
          <a:p>
            <a:r>
              <a:rPr lang="en-US" smtClean="0"/>
              <a:t>&lt;month year&gt;</a:t>
            </a:r>
          </a:p>
        </p:txBody>
      </p:sp>
      <p:sp>
        <p:nvSpPr>
          <p:cNvPr id="20483" name="Rectangle 6"/>
          <p:cNvSpPr>
            <a:spLocks noGrp="1" noChangeArrowheads="1"/>
          </p:cNvSpPr>
          <p:nvPr>
            <p:ph type="ftr" sz="quarter" idx="4"/>
          </p:nvPr>
        </p:nvSpPr>
        <p:spPr>
          <a:noFill/>
        </p:spPr>
        <p:txBody>
          <a:bodyPr/>
          <a:lstStyle/>
          <a:p>
            <a:pPr lvl="4"/>
            <a:r>
              <a:rPr lang="en-US" smtClean="0"/>
              <a:t>&lt;author&gt;, &lt;company&gt;</a:t>
            </a:r>
          </a:p>
        </p:txBody>
      </p:sp>
      <p:sp>
        <p:nvSpPr>
          <p:cNvPr id="20484" name="Rectangle 7"/>
          <p:cNvSpPr>
            <a:spLocks noGrp="1" noChangeArrowheads="1"/>
          </p:cNvSpPr>
          <p:nvPr>
            <p:ph type="sldNum" sz="quarter" idx="5"/>
          </p:nvPr>
        </p:nvSpPr>
        <p:spPr>
          <a:noFill/>
        </p:spPr>
        <p:txBody>
          <a:bodyPr/>
          <a:lstStyle/>
          <a:p>
            <a:r>
              <a:rPr lang="en-US" smtClean="0"/>
              <a:t>Page </a:t>
            </a:r>
            <a:fld id="{6E66FC06-ACE0-4775-8657-DD5DDA22A56B}" type="slidenum">
              <a:rPr lang="en-US" smtClean="0"/>
              <a:pPr/>
              <a:t>3</a:t>
            </a:fld>
            <a:endParaRPr lang="en-US" smtClean="0"/>
          </a:p>
        </p:txBody>
      </p:sp>
      <p:sp>
        <p:nvSpPr>
          <p:cNvPr id="20485" name="Rectangle 2"/>
          <p:cNvSpPr>
            <a:spLocks noGrp="1" noRot="1" noChangeAspect="1" noChangeArrowheads="1" noTextEdit="1"/>
          </p:cNvSpPr>
          <p:nvPr>
            <p:ph type="sldImg"/>
          </p:nvPr>
        </p:nvSpPr>
        <p:spPr>
          <a:xfrm>
            <a:off x="1154113" y="701675"/>
            <a:ext cx="4625975" cy="3468688"/>
          </a:xfrm>
          <a:ln/>
        </p:spPr>
      </p:sp>
      <p:sp>
        <p:nvSpPr>
          <p:cNvPr id="2048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p:spPr>
        <p:txBody>
          <a:bodyPr/>
          <a:lstStyle/>
          <a:p>
            <a:endParaRPr lang="en-US" smtClean="0"/>
          </a:p>
        </p:txBody>
      </p:sp>
      <p:sp>
        <p:nvSpPr>
          <p:cNvPr id="22531" name="Header Placeholder 3"/>
          <p:cNvSpPr>
            <a:spLocks noGrp="1"/>
          </p:cNvSpPr>
          <p:nvPr>
            <p:ph type="hdr" sz="quarter"/>
          </p:nvPr>
        </p:nvSpPr>
        <p:spPr>
          <a:noFill/>
        </p:spPr>
        <p:txBody>
          <a:bodyPr/>
          <a:lstStyle/>
          <a:p>
            <a:r>
              <a:rPr lang="en-US" smtClean="0"/>
              <a:t>doc.: IEEE 802.15-&lt;doc#&gt;</a:t>
            </a:r>
          </a:p>
        </p:txBody>
      </p:sp>
      <p:sp>
        <p:nvSpPr>
          <p:cNvPr id="22532" name="Date Placeholder 4"/>
          <p:cNvSpPr>
            <a:spLocks noGrp="1"/>
          </p:cNvSpPr>
          <p:nvPr>
            <p:ph type="dt" sz="quarter" idx="1"/>
          </p:nvPr>
        </p:nvSpPr>
        <p:spPr>
          <a:noFill/>
        </p:spPr>
        <p:txBody>
          <a:bodyPr/>
          <a:lstStyle/>
          <a:p>
            <a:r>
              <a:rPr lang="en-US" smtClean="0"/>
              <a:t>&lt;month year&gt;</a:t>
            </a:r>
          </a:p>
        </p:txBody>
      </p:sp>
      <p:sp>
        <p:nvSpPr>
          <p:cNvPr id="22533" name="Footer Placeholder 5"/>
          <p:cNvSpPr>
            <a:spLocks noGrp="1"/>
          </p:cNvSpPr>
          <p:nvPr>
            <p:ph type="ftr" sz="quarter" idx="4"/>
          </p:nvPr>
        </p:nvSpPr>
        <p:spPr>
          <a:noFill/>
        </p:spPr>
        <p:txBody>
          <a:bodyPr/>
          <a:lstStyle/>
          <a:p>
            <a:pPr lvl="4"/>
            <a:r>
              <a:rPr lang="en-US" smtClean="0"/>
              <a:t>&lt;author&gt;, &lt;company&gt;</a:t>
            </a:r>
          </a:p>
        </p:txBody>
      </p:sp>
      <p:sp>
        <p:nvSpPr>
          <p:cNvPr id="22534" name="Slide Number Placeholder 6"/>
          <p:cNvSpPr>
            <a:spLocks noGrp="1"/>
          </p:cNvSpPr>
          <p:nvPr>
            <p:ph type="sldNum" sz="quarter" idx="5"/>
          </p:nvPr>
        </p:nvSpPr>
        <p:spPr>
          <a:noFill/>
        </p:spPr>
        <p:txBody>
          <a:bodyPr/>
          <a:lstStyle/>
          <a:p>
            <a:r>
              <a:rPr lang="en-US" smtClean="0"/>
              <a:t>Page </a:t>
            </a:r>
            <a:fld id="{7C547A09-B651-4760-A7F2-ED067C118F3F}"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p:spPr>
        <p:txBody>
          <a:bodyPr/>
          <a:lstStyle/>
          <a:p>
            <a:endParaRPr lang="en-US" smtClean="0"/>
          </a:p>
        </p:txBody>
      </p:sp>
      <p:sp>
        <p:nvSpPr>
          <p:cNvPr id="24579" name="Header Placeholder 3"/>
          <p:cNvSpPr>
            <a:spLocks noGrp="1"/>
          </p:cNvSpPr>
          <p:nvPr>
            <p:ph type="hdr" sz="quarter"/>
          </p:nvPr>
        </p:nvSpPr>
        <p:spPr>
          <a:noFill/>
        </p:spPr>
        <p:txBody>
          <a:bodyPr/>
          <a:lstStyle/>
          <a:p>
            <a:r>
              <a:rPr lang="en-US" smtClean="0"/>
              <a:t>doc.: IEEE 802.15-&lt;doc#&gt;</a:t>
            </a:r>
          </a:p>
        </p:txBody>
      </p:sp>
      <p:sp>
        <p:nvSpPr>
          <p:cNvPr id="24580" name="Date Placeholder 4"/>
          <p:cNvSpPr>
            <a:spLocks noGrp="1"/>
          </p:cNvSpPr>
          <p:nvPr>
            <p:ph type="dt" sz="quarter" idx="1"/>
          </p:nvPr>
        </p:nvSpPr>
        <p:spPr>
          <a:noFill/>
        </p:spPr>
        <p:txBody>
          <a:bodyPr/>
          <a:lstStyle/>
          <a:p>
            <a:r>
              <a:rPr lang="en-US" smtClean="0"/>
              <a:t>&lt;month year&gt;</a:t>
            </a:r>
          </a:p>
        </p:txBody>
      </p:sp>
      <p:sp>
        <p:nvSpPr>
          <p:cNvPr id="24581" name="Footer Placeholder 5"/>
          <p:cNvSpPr>
            <a:spLocks noGrp="1"/>
          </p:cNvSpPr>
          <p:nvPr>
            <p:ph type="ftr" sz="quarter" idx="4"/>
          </p:nvPr>
        </p:nvSpPr>
        <p:spPr>
          <a:noFill/>
        </p:spPr>
        <p:txBody>
          <a:bodyPr/>
          <a:lstStyle/>
          <a:p>
            <a:pPr lvl="4"/>
            <a:r>
              <a:rPr lang="en-US" smtClean="0"/>
              <a:t>&lt;author&gt;, &lt;company&gt;</a:t>
            </a:r>
          </a:p>
        </p:txBody>
      </p:sp>
      <p:sp>
        <p:nvSpPr>
          <p:cNvPr id="24582" name="Slide Number Placeholder 6"/>
          <p:cNvSpPr>
            <a:spLocks noGrp="1"/>
          </p:cNvSpPr>
          <p:nvPr>
            <p:ph type="sldNum" sz="quarter" idx="5"/>
          </p:nvPr>
        </p:nvSpPr>
        <p:spPr>
          <a:noFill/>
        </p:spPr>
        <p:txBody>
          <a:bodyPr/>
          <a:lstStyle/>
          <a:p>
            <a:r>
              <a:rPr lang="en-US" smtClean="0"/>
              <a:t>Page </a:t>
            </a:r>
            <a:fld id="{6FB69049-629C-49A6-B320-47DC1696F33C}"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xfrm>
            <a:off x="1154113" y="701675"/>
            <a:ext cx="4625975" cy="3468688"/>
          </a:xfrm>
          <a:ln/>
        </p:spPr>
      </p:sp>
      <p:sp>
        <p:nvSpPr>
          <p:cNvPr id="26626" name="Notes Placeholder 2"/>
          <p:cNvSpPr>
            <a:spLocks noGrp="1"/>
          </p:cNvSpPr>
          <p:nvPr>
            <p:ph type="body" idx="1"/>
          </p:nvPr>
        </p:nvSpPr>
        <p:spPr>
          <a:noFill/>
          <a:ln/>
        </p:spPr>
        <p:txBody>
          <a:bodyPr/>
          <a:lstStyle/>
          <a:p>
            <a:endParaRPr lang="en-US" smtClean="0"/>
          </a:p>
        </p:txBody>
      </p:sp>
      <p:sp>
        <p:nvSpPr>
          <p:cNvPr id="26627" name="Header Placeholder 3"/>
          <p:cNvSpPr>
            <a:spLocks noGrp="1"/>
          </p:cNvSpPr>
          <p:nvPr>
            <p:ph type="hdr" sz="quarter"/>
          </p:nvPr>
        </p:nvSpPr>
        <p:spPr>
          <a:noFill/>
        </p:spPr>
        <p:txBody>
          <a:bodyPr/>
          <a:lstStyle/>
          <a:p>
            <a:r>
              <a:rPr lang="en-US" smtClean="0"/>
              <a:t>doc.: IEEE 802.15-&lt;doc#&gt;</a:t>
            </a:r>
          </a:p>
        </p:txBody>
      </p:sp>
      <p:sp>
        <p:nvSpPr>
          <p:cNvPr id="26628" name="Date Placeholder 4"/>
          <p:cNvSpPr>
            <a:spLocks noGrp="1"/>
          </p:cNvSpPr>
          <p:nvPr>
            <p:ph type="dt" sz="quarter" idx="1"/>
          </p:nvPr>
        </p:nvSpPr>
        <p:spPr>
          <a:noFill/>
        </p:spPr>
        <p:txBody>
          <a:bodyPr/>
          <a:lstStyle/>
          <a:p>
            <a:r>
              <a:rPr lang="en-US" smtClean="0"/>
              <a:t>&lt;month year&gt;</a:t>
            </a:r>
          </a:p>
        </p:txBody>
      </p:sp>
      <p:sp>
        <p:nvSpPr>
          <p:cNvPr id="26629" name="Footer Placeholder 5"/>
          <p:cNvSpPr>
            <a:spLocks noGrp="1"/>
          </p:cNvSpPr>
          <p:nvPr>
            <p:ph type="ftr" sz="quarter" idx="4"/>
          </p:nvPr>
        </p:nvSpPr>
        <p:spPr>
          <a:noFill/>
        </p:spPr>
        <p:txBody>
          <a:bodyPr/>
          <a:lstStyle/>
          <a:p>
            <a:pPr lvl="4"/>
            <a:r>
              <a:rPr lang="en-US" smtClean="0"/>
              <a:t>&lt;author&gt;, &lt;company&gt;</a:t>
            </a:r>
          </a:p>
        </p:txBody>
      </p:sp>
      <p:sp>
        <p:nvSpPr>
          <p:cNvPr id="26630" name="Slide Number Placeholder 6"/>
          <p:cNvSpPr>
            <a:spLocks noGrp="1"/>
          </p:cNvSpPr>
          <p:nvPr>
            <p:ph type="sldNum" sz="quarter" idx="5"/>
          </p:nvPr>
        </p:nvSpPr>
        <p:spPr>
          <a:noFill/>
        </p:spPr>
        <p:txBody>
          <a:bodyPr/>
          <a:lstStyle/>
          <a:p>
            <a:r>
              <a:rPr lang="en-US" smtClean="0"/>
              <a:t>Page </a:t>
            </a:r>
            <a:fld id="{404DD461-691A-4ECF-A014-57327EEC1D45}"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xfrm>
            <a:off x="1154113" y="701675"/>
            <a:ext cx="4625975" cy="3468688"/>
          </a:xfrm>
          <a:ln/>
        </p:spPr>
      </p:sp>
      <p:sp>
        <p:nvSpPr>
          <p:cNvPr id="28674" name="Notes Placeholder 2"/>
          <p:cNvSpPr>
            <a:spLocks noGrp="1"/>
          </p:cNvSpPr>
          <p:nvPr>
            <p:ph type="body" idx="1"/>
          </p:nvPr>
        </p:nvSpPr>
        <p:spPr>
          <a:noFill/>
          <a:ln/>
        </p:spPr>
        <p:txBody>
          <a:bodyPr/>
          <a:lstStyle/>
          <a:p>
            <a:endParaRPr lang="en-US" smtClean="0"/>
          </a:p>
        </p:txBody>
      </p:sp>
      <p:sp>
        <p:nvSpPr>
          <p:cNvPr id="28675" name="Header Placeholder 3"/>
          <p:cNvSpPr>
            <a:spLocks noGrp="1"/>
          </p:cNvSpPr>
          <p:nvPr>
            <p:ph type="hdr" sz="quarter"/>
          </p:nvPr>
        </p:nvSpPr>
        <p:spPr>
          <a:noFill/>
        </p:spPr>
        <p:txBody>
          <a:bodyPr/>
          <a:lstStyle/>
          <a:p>
            <a:r>
              <a:rPr lang="en-US" smtClean="0"/>
              <a:t>doc.: IEEE 802.15-&lt;doc#&gt;</a:t>
            </a:r>
          </a:p>
        </p:txBody>
      </p:sp>
      <p:sp>
        <p:nvSpPr>
          <p:cNvPr id="28676" name="Date Placeholder 4"/>
          <p:cNvSpPr>
            <a:spLocks noGrp="1"/>
          </p:cNvSpPr>
          <p:nvPr>
            <p:ph type="dt" sz="quarter" idx="1"/>
          </p:nvPr>
        </p:nvSpPr>
        <p:spPr>
          <a:noFill/>
        </p:spPr>
        <p:txBody>
          <a:bodyPr/>
          <a:lstStyle/>
          <a:p>
            <a:r>
              <a:rPr lang="en-US" smtClean="0"/>
              <a:t>&lt;month year&gt;</a:t>
            </a:r>
          </a:p>
        </p:txBody>
      </p:sp>
      <p:sp>
        <p:nvSpPr>
          <p:cNvPr id="28677" name="Footer Placeholder 5"/>
          <p:cNvSpPr>
            <a:spLocks noGrp="1"/>
          </p:cNvSpPr>
          <p:nvPr>
            <p:ph type="ftr" sz="quarter" idx="4"/>
          </p:nvPr>
        </p:nvSpPr>
        <p:spPr>
          <a:noFill/>
        </p:spPr>
        <p:txBody>
          <a:bodyPr/>
          <a:lstStyle/>
          <a:p>
            <a:pPr lvl="4"/>
            <a:r>
              <a:rPr lang="en-US" smtClean="0"/>
              <a:t>&lt;author&gt;, &lt;company&gt;</a:t>
            </a:r>
          </a:p>
        </p:txBody>
      </p:sp>
      <p:sp>
        <p:nvSpPr>
          <p:cNvPr id="28678" name="Slide Number Placeholder 6"/>
          <p:cNvSpPr>
            <a:spLocks noGrp="1"/>
          </p:cNvSpPr>
          <p:nvPr>
            <p:ph type="sldNum" sz="quarter" idx="5"/>
          </p:nvPr>
        </p:nvSpPr>
        <p:spPr>
          <a:noFill/>
        </p:spPr>
        <p:txBody>
          <a:bodyPr/>
          <a:lstStyle/>
          <a:p>
            <a:r>
              <a:rPr lang="en-US" smtClean="0"/>
              <a:t>Page </a:t>
            </a:r>
            <a:fld id="{506F4424-3783-4751-B9D8-B6DACE87EDFF}"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xfrm>
            <a:off x="1154113" y="701675"/>
            <a:ext cx="4625975" cy="3468688"/>
          </a:xfrm>
          <a:ln/>
        </p:spPr>
      </p:sp>
      <p:sp>
        <p:nvSpPr>
          <p:cNvPr id="30722" name="Notes Placeholder 2"/>
          <p:cNvSpPr>
            <a:spLocks noGrp="1"/>
          </p:cNvSpPr>
          <p:nvPr>
            <p:ph type="body" idx="1"/>
          </p:nvPr>
        </p:nvSpPr>
        <p:spPr>
          <a:noFill/>
          <a:ln/>
        </p:spPr>
        <p:txBody>
          <a:bodyPr/>
          <a:lstStyle/>
          <a:p>
            <a:endParaRPr lang="en-US" smtClean="0"/>
          </a:p>
        </p:txBody>
      </p:sp>
      <p:sp>
        <p:nvSpPr>
          <p:cNvPr id="30723" name="Header Placeholder 3"/>
          <p:cNvSpPr>
            <a:spLocks noGrp="1"/>
          </p:cNvSpPr>
          <p:nvPr>
            <p:ph type="hdr" sz="quarter"/>
          </p:nvPr>
        </p:nvSpPr>
        <p:spPr>
          <a:noFill/>
        </p:spPr>
        <p:txBody>
          <a:bodyPr/>
          <a:lstStyle/>
          <a:p>
            <a:r>
              <a:rPr lang="en-US" smtClean="0"/>
              <a:t>doc.: IEEE 802.15-&lt;doc#&gt;</a:t>
            </a:r>
          </a:p>
        </p:txBody>
      </p:sp>
      <p:sp>
        <p:nvSpPr>
          <p:cNvPr id="30724" name="Date Placeholder 4"/>
          <p:cNvSpPr>
            <a:spLocks noGrp="1"/>
          </p:cNvSpPr>
          <p:nvPr>
            <p:ph type="dt" sz="quarter" idx="1"/>
          </p:nvPr>
        </p:nvSpPr>
        <p:spPr>
          <a:noFill/>
        </p:spPr>
        <p:txBody>
          <a:bodyPr/>
          <a:lstStyle/>
          <a:p>
            <a:r>
              <a:rPr lang="en-US" smtClean="0"/>
              <a:t>&lt;month year&gt;</a:t>
            </a:r>
          </a:p>
        </p:txBody>
      </p:sp>
      <p:sp>
        <p:nvSpPr>
          <p:cNvPr id="30725" name="Footer Placeholder 5"/>
          <p:cNvSpPr>
            <a:spLocks noGrp="1"/>
          </p:cNvSpPr>
          <p:nvPr>
            <p:ph type="ftr" sz="quarter" idx="4"/>
          </p:nvPr>
        </p:nvSpPr>
        <p:spPr>
          <a:noFill/>
        </p:spPr>
        <p:txBody>
          <a:bodyPr/>
          <a:lstStyle/>
          <a:p>
            <a:pPr lvl="4"/>
            <a:r>
              <a:rPr lang="en-US" smtClean="0"/>
              <a:t>&lt;author&gt;, &lt;company&gt;</a:t>
            </a:r>
          </a:p>
        </p:txBody>
      </p:sp>
      <p:sp>
        <p:nvSpPr>
          <p:cNvPr id="30726" name="Slide Number Placeholder 6"/>
          <p:cNvSpPr>
            <a:spLocks noGrp="1"/>
          </p:cNvSpPr>
          <p:nvPr>
            <p:ph type="sldNum" sz="quarter" idx="5"/>
          </p:nvPr>
        </p:nvSpPr>
        <p:spPr>
          <a:noFill/>
        </p:spPr>
        <p:txBody>
          <a:bodyPr/>
          <a:lstStyle/>
          <a:p>
            <a:r>
              <a:rPr lang="en-US" smtClean="0"/>
              <a:t>Page </a:t>
            </a:r>
            <a:fld id="{CFFEB335-134D-46F0-941B-FE42F25ED979}"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xfrm>
            <a:off x="1154113" y="701675"/>
            <a:ext cx="4625975" cy="3468688"/>
          </a:xfrm>
          <a:ln/>
        </p:spPr>
      </p:sp>
      <p:sp>
        <p:nvSpPr>
          <p:cNvPr id="32770" name="Notes Placeholder 2"/>
          <p:cNvSpPr>
            <a:spLocks noGrp="1"/>
          </p:cNvSpPr>
          <p:nvPr>
            <p:ph type="body" idx="1"/>
          </p:nvPr>
        </p:nvSpPr>
        <p:spPr>
          <a:noFill/>
          <a:ln/>
        </p:spPr>
        <p:txBody>
          <a:bodyPr/>
          <a:lstStyle/>
          <a:p>
            <a:endParaRPr lang="en-US" smtClean="0"/>
          </a:p>
        </p:txBody>
      </p:sp>
      <p:sp>
        <p:nvSpPr>
          <p:cNvPr id="32771" name="Header Placeholder 3"/>
          <p:cNvSpPr>
            <a:spLocks noGrp="1"/>
          </p:cNvSpPr>
          <p:nvPr>
            <p:ph type="hdr" sz="quarter"/>
          </p:nvPr>
        </p:nvSpPr>
        <p:spPr>
          <a:noFill/>
        </p:spPr>
        <p:txBody>
          <a:bodyPr/>
          <a:lstStyle/>
          <a:p>
            <a:r>
              <a:rPr lang="en-US" smtClean="0"/>
              <a:t>doc.: IEEE 802.15-&lt;doc#&gt;</a:t>
            </a:r>
          </a:p>
        </p:txBody>
      </p:sp>
      <p:sp>
        <p:nvSpPr>
          <p:cNvPr id="32772" name="Date Placeholder 4"/>
          <p:cNvSpPr>
            <a:spLocks noGrp="1"/>
          </p:cNvSpPr>
          <p:nvPr>
            <p:ph type="dt" sz="quarter" idx="1"/>
          </p:nvPr>
        </p:nvSpPr>
        <p:spPr>
          <a:noFill/>
        </p:spPr>
        <p:txBody>
          <a:bodyPr/>
          <a:lstStyle/>
          <a:p>
            <a:r>
              <a:rPr lang="en-US" smtClean="0"/>
              <a:t>&lt;month year&gt;</a:t>
            </a:r>
          </a:p>
        </p:txBody>
      </p:sp>
      <p:sp>
        <p:nvSpPr>
          <p:cNvPr id="32773" name="Footer Placeholder 5"/>
          <p:cNvSpPr>
            <a:spLocks noGrp="1"/>
          </p:cNvSpPr>
          <p:nvPr>
            <p:ph type="ftr" sz="quarter" idx="4"/>
          </p:nvPr>
        </p:nvSpPr>
        <p:spPr>
          <a:noFill/>
        </p:spPr>
        <p:txBody>
          <a:bodyPr/>
          <a:lstStyle/>
          <a:p>
            <a:pPr lvl="4"/>
            <a:r>
              <a:rPr lang="en-US" smtClean="0"/>
              <a:t>&lt;author&gt;, &lt;company&gt;</a:t>
            </a:r>
          </a:p>
        </p:txBody>
      </p:sp>
      <p:sp>
        <p:nvSpPr>
          <p:cNvPr id="32774" name="Slide Number Placeholder 6"/>
          <p:cNvSpPr>
            <a:spLocks noGrp="1"/>
          </p:cNvSpPr>
          <p:nvPr>
            <p:ph type="sldNum" sz="quarter" idx="5"/>
          </p:nvPr>
        </p:nvSpPr>
        <p:spPr>
          <a:noFill/>
        </p:spPr>
        <p:txBody>
          <a:bodyPr/>
          <a:lstStyle/>
          <a:p>
            <a:r>
              <a:rPr lang="en-US" smtClean="0"/>
              <a:t>Page </a:t>
            </a:r>
            <a:fld id="{91ED0069-BFF4-4B56-82DC-7B77F241AA6D}"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FFCD8D4-F77E-4906-8E41-CDB3F3467301}"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pPr>
              <a:defRPr/>
            </a:pPr>
            <a:r>
              <a:rPr lang="ja-JP" altLang="en-US"/>
              <a:t>September 2009</a:t>
            </a:r>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972AB83-4877-4965-B20E-CCFF335F0093}"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pPr>
              <a:defRPr/>
            </a:pPr>
            <a:r>
              <a:rPr lang="ja-JP" altLang="en-US"/>
              <a:t>September 2009</a:t>
            </a: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8F9FD3B-7831-46E9-8C90-32FC71B7B973}"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pPr>
              <a:defRPr/>
            </a:pPr>
            <a:r>
              <a:rPr lang="ja-JP" altLang="en-US"/>
              <a:t>September 2009</a:t>
            </a: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C2AF64A-870E-43DD-86A4-9F1DAD927006}"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pPr>
              <a:defRPr/>
            </a:pPr>
            <a:r>
              <a:rPr lang="ja-JP" altLang="en-US"/>
              <a:t>September 2009</a:t>
            </a: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318C253-9CD6-46CC-9C3B-7D99C3DB620D}"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pPr>
              <a:defRPr/>
            </a:pPr>
            <a:r>
              <a:rPr lang="ja-JP" altLang="en-US"/>
              <a:t>September 2009</a:t>
            </a: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E796E17-5AEC-456A-8844-623E65DE1287}"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pPr>
              <a:defRPr/>
            </a:pPr>
            <a:r>
              <a:rPr lang="ja-JP" altLang="en-US"/>
              <a:t>September 2009</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B3FA6FC2-2DA3-4F96-9784-1F97D666C7FC}" type="slidenum">
              <a:rPr lang="en-US"/>
              <a:pPr>
                <a:defRPr/>
              </a:pPr>
              <a:t>‹#›</a:t>
            </a:fld>
            <a:endParaRPr lang="en-US"/>
          </a:p>
        </p:txBody>
      </p:sp>
      <p:sp>
        <p:nvSpPr>
          <p:cNvPr id="9" name="Rectangle 11"/>
          <p:cNvSpPr>
            <a:spLocks noGrp="1" noChangeArrowheads="1"/>
          </p:cNvSpPr>
          <p:nvPr>
            <p:ph type="dt" sz="half" idx="12"/>
          </p:nvPr>
        </p:nvSpPr>
        <p:spPr>
          <a:ln/>
        </p:spPr>
        <p:txBody>
          <a:bodyPr/>
          <a:lstStyle>
            <a:lvl1pPr>
              <a:defRPr/>
            </a:lvl1pPr>
          </a:lstStyle>
          <a:p>
            <a:pPr>
              <a:defRPr/>
            </a:pPr>
            <a:r>
              <a:rPr lang="ja-JP" altLang="en-US"/>
              <a:t>September 2009</a:t>
            </a: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F0F2FD9E-2FF5-4337-886B-521672AF45A9}" type="slidenum">
              <a:rPr lang="en-US"/>
              <a:pPr>
                <a:defRPr/>
              </a:pPr>
              <a:t>‹#›</a:t>
            </a:fld>
            <a:endParaRPr lang="en-US"/>
          </a:p>
        </p:txBody>
      </p:sp>
      <p:sp>
        <p:nvSpPr>
          <p:cNvPr id="5" name="Rectangle 11"/>
          <p:cNvSpPr>
            <a:spLocks noGrp="1" noChangeArrowheads="1"/>
          </p:cNvSpPr>
          <p:nvPr>
            <p:ph type="dt" sz="half" idx="12"/>
          </p:nvPr>
        </p:nvSpPr>
        <p:spPr>
          <a:ln/>
        </p:spPr>
        <p:txBody>
          <a:bodyPr/>
          <a:lstStyle>
            <a:lvl1pPr>
              <a:defRPr/>
            </a:lvl1pPr>
          </a:lstStyle>
          <a:p>
            <a:pPr>
              <a:defRPr/>
            </a:pPr>
            <a:r>
              <a:rPr lang="ja-JP" altLang="en-US"/>
              <a:t>September 2009</a:t>
            </a: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E534AEB2-4544-4B74-904F-187056FFB8DC}" type="slidenum">
              <a:rPr lang="en-US"/>
              <a:pPr>
                <a:defRPr/>
              </a:pPr>
              <a:t>‹#›</a:t>
            </a:fld>
            <a:endParaRPr lang="en-US"/>
          </a:p>
        </p:txBody>
      </p:sp>
      <p:sp>
        <p:nvSpPr>
          <p:cNvPr id="4" name="Rectangle 11"/>
          <p:cNvSpPr>
            <a:spLocks noGrp="1" noChangeArrowheads="1"/>
          </p:cNvSpPr>
          <p:nvPr>
            <p:ph type="dt" sz="half" idx="12"/>
          </p:nvPr>
        </p:nvSpPr>
        <p:spPr>
          <a:ln/>
        </p:spPr>
        <p:txBody>
          <a:bodyPr/>
          <a:lstStyle>
            <a:lvl1pPr>
              <a:defRPr/>
            </a:lvl1pPr>
          </a:lstStyle>
          <a:p>
            <a:pPr>
              <a:defRPr/>
            </a:pPr>
            <a:r>
              <a:rPr lang="ja-JP" altLang="en-US"/>
              <a:t>September 2009</a:t>
            </a: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E91C91E-F286-4004-A513-74F2A62E9F92}"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pPr>
              <a:defRPr/>
            </a:pPr>
            <a:r>
              <a:rPr lang="ja-JP" altLang="en-US"/>
              <a:t>September 2009</a:t>
            </a: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56133829-58AF-438D-8B7D-6754BD6421F0}"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pPr>
              <a:defRPr/>
            </a:pPr>
            <a:r>
              <a:rPr lang="ja-JP" altLang="en-US"/>
              <a:t>September 2009</a:t>
            </a: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802.15.4f TG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BE438630-A315-4392-9854-E2115DCBAF6C}" type="slidenum">
              <a:rPr lang="en-US"/>
              <a:pPr>
                <a:defRPr/>
              </a:pPr>
              <a:t>‹#›</a:t>
            </a:fld>
            <a:endParaRPr lang="en-US"/>
          </a:p>
        </p:txBody>
      </p:sp>
      <p:sp>
        <p:nvSpPr>
          <p:cNvPr id="1031" name="Rectangle 7"/>
          <p:cNvSpPr>
            <a:spLocks noChangeArrowheads="1"/>
          </p:cNvSpPr>
          <p:nvPr/>
        </p:nvSpPr>
        <p:spPr bwMode="auto">
          <a:xfrm>
            <a:off x="3679825" y="396875"/>
            <a:ext cx="4778375" cy="212725"/>
          </a:xfrm>
          <a:prstGeom prst="rect">
            <a:avLst/>
          </a:prstGeom>
          <a:noFill/>
          <a:ln w="9525">
            <a:noFill/>
            <a:miter lim="800000"/>
            <a:headEnd/>
            <a:tailEnd/>
          </a:ln>
          <a:effectLst/>
        </p:spPr>
        <p:txBody>
          <a:bodyPr lIns="0" tIns="0" rIns="0" bIns="0" anchor="b">
            <a:spAutoFit/>
          </a:bodyPr>
          <a:lstStyle/>
          <a:p>
            <a:pPr lvl="4" algn="r" eaLnBrk="0" hangingPunct="0"/>
            <a:r>
              <a:rPr lang="en-US" sz="1400" b="1"/>
              <a:t>doc.: IEEE 802.15-09-0701-01-004f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5" name="Rectangle 11"/>
          <p:cNvSpPr>
            <a:spLocks noGrp="1" noChangeArrowheads="1"/>
          </p:cNvSpPr>
          <p:nvPr>
            <p:ph type="dt" sz="half" idx="2"/>
          </p:nvPr>
        </p:nvSpPr>
        <p:spPr bwMode="auto">
          <a:xfrm>
            <a:off x="609600" y="381000"/>
            <a:ext cx="22860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ＭＳ Ｐゴシック" pitchFamily="50" charset="-128"/>
              </a:defRPr>
            </a:lvl1pPr>
          </a:lstStyle>
          <a:p>
            <a:pPr>
              <a:defRPr/>
            </a:pPr>
            <a:r>
              <a:rPr lang="ja-JP" altLang="en-US"/>
              <a:t>September 2009</a:t>
            </a:r>
            <a:endParaRPr lang="en-US" altLang="ja-JP"/>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Grp="1" noChangeArrowheads="1"/>
          </p:cNvSpPr>
          <p:nvPr>
            <p:ph type="ftr" sz="quarter" idx="10"/>
          </p:nvPr>
        </p:nvSpPr>
        <p:spPr>
          <a:noFill/>
        </p:spPr>
        <p:txBody>
          <a:bodyPr/>
          <a:lstStyle/>
          <a:p>
            <a:r>
              <a:rPr lang="en-US" smtClean="0"/>
              <a:t>802.15.4f TG</a:t>
            </a:r>
          </a:p>
        </p:txBody>
      </p:sp>
      <p:sp>
        <p:nvSpPr>
          <p:cNvPr id="15362"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15363" name="Slide Number Placeholder 3"/>
          <p:cNvSpPr>
            <a:spLocks noGrp="1"/>
          </p:cNvSpPr>
          <p:nvPr>
            <p:ph type="sldNum" sz="quarter" idx="11"/>
          </p:nvPr>
        </p:nvSpPr>
        <p:spPr>
          <a:noFill/>
        </p:spPr>
        <p:txBody>
          <a:bodyPr/>
          <a:lstStyle/>
          <a:p>
            <a:r>
              <a:rPr lang="en-US" smtClean="0"/>
              <a:t>Slide </a:t>
            </a:r>
            <a:fld id="{9B83EFB2-95F1-4136-B3B7-A34396691D01}" type="slidenum">
              <a:rPr lang="en-US" smtClean="0"/>
              <a:pPr/>
              <a:t>1</a:t>
            </a:fld>
            <a:endParaRPr lang="en-US" smtClean="0"/>
          </a:p>
        </p:txBody>
      </p:sp>
      <p:sp>
        <p:nvSpPr>
          <p:cNvPr id="27651" name="Rectangle 3"/>
          <p:cNvSpPr>
            <a:spLocks noChangeArrowheads="1"/>
          </p:cNvSpPr>
          <p:nvPr/>
        </p:nvSpPr>
        <p:spPr bwMode="auto">
          <a:xfrm>
            <a:off x="152400" y="609600"/>
            <a:ext cx="8991600" cy="4852988"/>
          </a:xfrm>
          <a:prstGeom prst="rect">
            <a:avLst/>
          </a:prstGeom>
          <a:noFill/>
          <a:ln w="12700">
            <a:noFill/>
            <a:miter lim="800000"/>
            <a:headEnd type="none" w="sm" len="sm"/>
            <a:tailEnd type="none" w="sm" len="sm"/>
          </a:ln>
          <a:effectLst/>
        </p:spPr>
        <p:txBody>
          <a:bodyPr>
            <a:spAutoFit/>
          </a:bodyPr>
          <a:lstStyle/>
          <a:p>
            <a:pPr algn="ctr" eaLnBrk="0" hangingPunct="0"/>
            <a:r>
              <a:rPr lang="en-US" sz="1800" b="1" u="sng">
                <a:solidFill>
                  <a:schemeClr val="tx2"/>
                </a:solidFill>
                <a:effectLst>
                  <a:outerShdw blurRad="38100" dist="38100" dir="2700000" algn="tl">
                    <a:srgbClr val="C0C0C0"/>
                  </a:outerShdw>
                </a:effectLst>
              </a:rPr>
              <a:t>Project: IEEE P802.15 Working Group for Wireless Personal Area Networks (WPANs)</a:t>
            </a:r>
            <a:endParaRPr lang="en-US" sz="1600" b="1">
              <a:solidFill>
                <a:schemeClr val="tx2"/>
              </a:solidFill>
            </a:endParaRPr>
          </a:p>
          <a:p>
            <a:pPr eaLnBrk="0" hangingPunct="0"/>
            <a:endParaRPr lang="en-US" sz="1600">
              <a:solidFill>
                <a:schemeClr val="tx2"/>
              </a:solidFill>
            </a:endParaRPr>
          </a:p>
          <a:p>
            <a:pPr eaLnBrk="0" hangingPunct="0"/>
            <a:r>
              <a:rPr lang="en-US" sz="1600" b="1">
                <a:solidFill>
                  <a:schemeClr val="tx2"/>
                </a:solidFill>
              </a:rPr>
              <a:t>Submission Title:</a:t>
            </a:r>
            <a:r>
              <a:rPr lang="en-US" sz="1600">
                <a:solidFill>
                  <a:schemeClr val="tx2"/>
                </a:solidFill>
              </a:rPr>
              <a:t> [802.15.4f MAC Enhancement Discussion]	</a:t>
            </a:r>
          </a:p>
          <a:p>
            <a:pPr eaLnBrk="0" hangingPunct="0"/>
            <a:r>
              <a:rPr lang="en-US" sz="1600" b="1">
                <a:solidFill>
                  <a:schemeClr val="tx2"/>
                </a:solidFill>
              </a:rPr>
              <a:t>Date Submitted: </a:t>
            </a:r>
            <a:r>
              <a:rPr lang="en-US" sz="1600">
                <a:solidFill>
                  <a:schemeClr val="tx2"/>
                </a:solidFill>
              </a:rPr>
              <a:t>[24 September 2009]	</a:t>
            </a:r>
          </a:p>
          <a:p>
            <a:pPr eaLnBrk="0" hangingPunct="0"/>
            <a:r>
              <a:rPr lang="en-US" sz="1600" b="1">
                <a:solidFill>
                  <a:schemeClr val="tx2"/>
                </a:solidFill>
              </a:rPr>
              <a:t>Source:</a:t>
            </a:r>
            <a:r>
              <a:rPr lang="en-US" sz="1600">
                <a:solidFill>
                  <a:schemeClr val="tx2"/>
                </a:solidFill>
              </a:rPr>
              <a:t> [802.15.4f Task Group document, Adrian Jennings and Andy Ward principle authors]</a:t>
            </a:r>
          </a:p>
          <a:p>
            <a:pPr eaLnBrk="0" hangingPunct="0"/>
            <a:r>
              <a:rPr lang="en-US" sz="1600">
                <a:solidFill>
                  <a:schemeClr val="tx2"/>
                </a:solidFill>
              </a:rPr>
              <a:t>              [ Mike McInnis – Submitter]</a:t>
            </a:r>
          </a:p>
          <a:p>
            <a:pPr eaLnBrk="0" hangingPunct="0"/>
            <a:r>
              <a:rPr lang="en-US" sz="1600">
                <a:solidFill>
                  <a:schemeClr val="tx2"/>
                </a:solidFill>
              </a:rPr>
              <a:t>Address [P.O. Box 3707, MC 7M-CA, Seattle, Washington, USA 98124]</a:t>
            </a:r>
          </a:p>
          <a:p>
            <a:pPr eaLnBrk="0" hangingPunct="0"/>
            <a:r>
              <a:rPr lang="en-US" sz="1600">
                <a:solidFill>
                  <a:schemeClr val="tx2"/>
                </a:solidFill>
              </a:rPr>
              <a:t>E-Mail:[michael.d.mcinnis@boeing.com]	</a:t>
            </a:r>
          </a:p>
          <a:p>
            <a:pPr eaLnBrk="0" hangingPunct="0">
              <a:spcBef>
                <a:spcPts val="600"/>
              </a:spcBef>
              <a:spcAft>
                <a:spcPts val="600"/>
              </a:spcAft>
            </a:pPr>
            <a:r>
              <a:rPr lang="en-US" sz="1600" b="1">
                <a:solidFill>
                  <a:schemeClr val="tx2"/>
                </a:solidFill>
              </a:rPr>
              <a:t>Re:</a:t>
            </a:r>
            <a:r>
              <a:rPr lang="en-US" sz="1600">
                <a:solidFill>
                  <a:schemeClr val="tx2"/>
                </a:solidFill>
              </a:rPr>
              <a:t> []</a:t>
            </a:r>
          </a:p>
          <a:p>
            <a:pPr eaLnBrk="0" hangingPunct="0">
              <a:spcBef>
                <a:spcPts val="100"/>
              </a:spcBef>
              <a:spcAft>
                <a:spcPts val="100"/>
              </a:spcAft>
            </a:pPr>
            <a:r>
              <a:rPr lang="en-US" sz="1600" b="1">
                <a:solidFill>
                  <a:schemeClr val="tx2"/>
                </a:solidFill>
              </a:rPr>
              <a:t>Abstract:</a:t>
            </a:r>
            <a:r>
              <a:rPr lang="en-US" sz="1600">
                <a:solidFill>
                  <a:schemeClr val="tx2"/>
                </a:solidFill>
              </a:rPr>
              <a:t>	[IEEE 802.15.4f MAC Enhancement Requirements Discussion]</a:t>
            </a:r>
          </a:p>
          <a:p>
            <a:pPr eaLnBrk="0" hangingPunct="0">
              <a:spcBef>
                <a:spcPts val="600"/>
              </a:spcBef>
              <a:spcAft>
                <a:spcPts val="600"/>
              </a:spcAft>
            </a:pPr>
            <a:r>
              <a:rPr lang="en-US" sz="1600" b="1">
                <a:solidFill>
                  <a:schemeClr val="tx2"/>
                </a:solidFill>
              </a:rPr>
              <a:t>Purpose:</a:t>
            </a:r>
            <a:r>
              <a:rPr lang="en-US" sz="1600">
                <a:solidFill>
                  <a:schemeClr val="tx2"/>
                </a:solidFill>
              </a:rPr>
              <a:t>	[Work with the 802.15.4e TG on required 802.15.4f MAC enhancements in support of new 802.15.4f TG PHYs]</a:t>
            </a:r>
          </a:p>
          <a:p>
            <a:pPr eaLnBrk="0" hangingPunct="0"/>
            <a:r>
              <a:rPr lang="en-US" sz="1600" b="1">
                <a:solidFill>
                  <a:schemeClr val="tx2"/>
                </a:solidFill>
              </a:rPr>
              <a:t>Notice:</a:t>
            </a:r>
            <a:r>
              <a:rPr 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a:solidFill>
                  <a:schemeClr val="tx2"/>
                </a:solidFill>
              </a:rPr>
              <a:t>Release:</a:t>
            </a:r>
            <a:r>
              <a:rPr 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5"/>
          <p:cNvSpPr>
            <a:spLocks noGrp="1" noChangeArrowheads="1"/>
          </p:cNvSpPr>
          <p:nvPr>
            <p:ph type="ftr" sz="quarter" idx="10"/>
          </p:nvPr>
        </p:nvSpPr>
        <p:spPr>
          <a:noFill/>
        </p:spPr>
        <p:txBody>
          <a:bodyPr/>
          <a:lstStyle/>
          <a:p>
            <a:r>
              <a:rPr lang="en-US" smtClean="0"/>
              <a:t>802.15.4f TG</a:t>
            </a:r>
          </a:p>
        </p:txBody>
      </p:sp>
      <p:sp>
        <p:nvSpPr>
          <p:cNvPr id="33794"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33795" name="Title 1"/>
          <p:cNvSpPr>
            <a:spLocks noGrp="1"/>
          </p:cNvSpPr>
          <p:nvPr>
            <p:ph type="title"/>
          </p:nvPr>
        </p:nvSpPr>
        <p:spPr/>
        <p:txBody>
          <a:bodyPr/>
          <a:lstStyle/>
          <a:p>
            <a:pPr eaLnBrk="1" hangingPunct="1"/>
            <a:r>
              <a:rPr lang="en-US" smtClean="0"/>
              <a:t>Addressed Blink: Frame Usage</a:t>
            </a:r>
          </a:p>
        </p:txBody>
      </p:sp>
      <p:sp>
        <p:nvSpPr>
          <p:cNvPr id="33796" name="Content Placeholder 5"/>
          <p:cNvSpPr>
            <a:spLocks noGrp="1"/>
          </p:cNvSpPr>
          <p:nvPr>
            <p:ph idx="1"/>
          </p:nvPr>
        </p:nvSpPr>
        <p:spPr/>
        <p:txBody>
          <a:bodyPr/>
          <a:lstStyle/>
          <a:p>
            <a:pPr eaLnBrk="1" hangingPunct="1"/>
            <a:r>
              <a:rPr lang="en-US" sz="2800" smtClean="0"/>
              <a:t>Aloha access</a:t>
            </a:r>
          </a:p>
          <a:p>
            <a:pPr eaLnBrk="1" hangingPunct="1"/>
            <a:r>
              <a:rPr lang="en-US" sz="2800" smtClean="0"/>
              <a:t>No association required</a:t>
            </a:r>
          </a:p>
          <a:p>
            <a:pPr eaLnBrk="1" hangingPunct="1"/>
            <a:r>
              <a:rPr lang="en-US" sz="2800" smtClean="0"/>
              <a:t>No ACK required</a:t>
            </a:r>
          </a:p>
          <a:p>
            <a:pPr eaLnBrk="1" hangingPunct="1"/>
            <a:r>
              <a:rPr lang="en-US" sz="2800" smtClean="0"/>
              <a:t>Ability to direct packets to a defined PAN</a:t>
            </a:r>
          </a:p>
          <a:p>
            <a:pPr eaLnBrk="1" hangingPunct="1"/>
            <a:endParaRPr lang="en-US" sz="2800" smtClean="0"/>
          </a:p>
        </p:txBody>
      </p:sp>
      <p:sp>
        <p:nvSpPr>
          <p:cNvPr id="33797" name="Slide Number Placeholder 4"/>
          <p:cNvSpPr>
            <a:spLocks noGrp="1"/>
          </p:cNvSpPr>
          <p:nvPr>
            <p:ph type="sldNum" sz="quarter" idx="11"/>
          </p:nvPr>
        </p:nvSpPr>
        <p:spPr>
          <a:noFill/>
        </p:spPr>
        <p:txBody>
          <a:bodyPr/>
          <a:lstStyle/>
          <a:p>
            <a:r>
              <a:rPr lang="en-US" smtClean="0"/>
              <a:t>Slide </a:t>
            </a:r>
            <a:fld id="{CE0EC830-9538-4BE7-9A13-009FAE52905B}"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5"/>
          <p:cNvSpPr>
            <a:spLocks noGrp="1" noChangeArrowheads="1"/>
          </p:cNvSpPr>
          <p:nvPr>
            <p:ph type="ftr" sz="quarter" idx="10"/>
          </p:nvPr>
        </p:nvSpPr>
        <p:spPr>
          <a:noFill/>
        </p:spPr>
        <p:txBody>
          <a:bodyPr/>
          <a:lstStyle/>
          <a:p>
            <a:r>
              <a:rPr lang="en-US" smtClean="0"/>
              <a:t>802.15.4f TG</a:t>
            </a:r>
          </a:p>
        </p:txBody>
      </p:sp>
      <p:sp>
        <p:nvSpPr>
          <p:cNvPr id="35842"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35843" name="Title 1"/>
          <p:cNvSpPr>
            <a:spLocks noGrp="1"/>
          </p:cNvSpPr>
          <p:nvPr>
            <p:ph type="title"/>
          </p:nvPr>
        </p:nvSpPr>
        <p:spPr/>
        <p:txBody>
          <a:bodyPr/>
          <a:lstStyle/>
          <a:p>
            <a:pPr eaLnBrk="1" hangingPunct="1"/>
            <a:r>
              <a:rPr lang="en-US" smtClean="0"/>
              <a:t>Addressed Blink: MAC Issues Identified</a:t>
            </a:r>
            <a:br>
              <a:rPr lang="en-US" smtClean="0"/>
            </a:br>
            <a:r>
              <a:rPr lang="en-US" sz="2800" smtClean="0"/>
              <a:t>(In addition to Standard Blink issues)</a:t>
            </a:r>
            <a:endParaRPr lang="en-US" smtClean="0"/>
          </a:p>
        </p:txBody>
      </p:sp>
      <p:sp>
        <p:nvSpPr>
          <p:cNvPr id="35844" name="Content Placeholder 2"/>
          <p:cNvSpPr>
            <a:spLocks noGrp="1"/>
          </p:cNvSpPr>
          <p:nvPr>
            <p:ph idx="1"/>
          </p:nvPr>
        </p:nvSpPr>
        <p:spPr/>
        <p:txBody>
          <a:bodyPr/>
          <a:lstStyle/>
          <a:p>
            <a:pPr eaLnBrk="1" hangingPunct="1"/>
            <a:r>
              <a:rPr lang="en-US" sz="2800" smtClean="0"/>
              <a:t>Is it possible to assign PAN IDs by means other than a PAN Coordinator (e.g. application)?</a:t>
            </a:r>
            <a:endParaRPr lang="en-US" smtClean="0"/>
          </a:p>
          <a:p>
            <a:pPr eaLnBrk="1" hangingPunct="1"/>
            <a:endParaRPr lang="en-US" sz="2800" smtClean="0"/>
          </a:p>
          <a:p>
            <a:pPr eaLnBrk="1" hangingPunct="1"/>
            <a:endParaRPr lang="en-US" sz="2800" smtClean="0"/>
          </a:p>
        </p:txBody>
      </p:sp>
      <p:sp>
        <p:nvSpPr>
          <p:cNvPr id="35845" name="Slide Number Placeholder 5"/>
          <p:cNvSpPr>
            <a:spLocks noGrp="1"/>
          </p:cNvSpPr>
          <p:nvPr>
            <p:ph type="sldNum" sz="quarter" idx="11"/>
          </p:nvPr>
        </p:nvSpPr>
        <p:spPr>
          <a:noFill/>
        </p:spPr>
        <p:txBody>
          <a:bodyPr/>
          <a:lstStyle/>
          <a:p>
            <a:r>
              <a:rPr lang="en-US" smtClean="0"/>
              <a:t>Slide </a:t>
            </a:r>
            <a:fld id="{8A593157-ED34-41D5-BF28-C754864E1349}" type="slidenum">
              <a:rPr lang="en-US" smtClean="0"/>
              <a:pPr/>
              <a:t>11</a:t>
            </a:fld>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5"/>
          <p:cNvSpPr>
            <a:spLocks noGrp="1" noChangeArrowheads="1"/>
          </p:cNvSpPr>
          <p:nvPr>
            <p:ph type="ftr" sz="quarter" idx="10"/>
          </p:nvPr>
        </p:nvSpPr>
        <p:spPr>
          <a:noFill/>
        </p:spPr>
        <p:txBody>
          <a:bodyPr/>
          <a:lstStyle/>
          <a:p>
            <a:r>
              <a:rPr lang="en-US" smtClean="0"/>
              <a:t>802.15.4f TG</a:t>
            </a:r>
          </a:p>
        </p:txBody>
      </p:sp>
      <p:sp>
        <p:nvSpPr>
          <p:cNvPr id="37890"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37891" name="Title 1"/>
          <p:cNvSpPr>
            <a:spLocks noGrp="1"/>
          </p:cNvSpPr>
          <p:nvPr>
            <p:ph type="title"/>
          </p:nvPr>
        </p:nvSpPr>
        <p:spPr/>
        <p:txBody>
          <a:bodyPr/>
          <a:lstStyle/>
          <a:p>
            <a:pPr eaLnBrk="1" hangingPunct="1"/>
            <a:r>
              <a:rPr lang="en-US" smtClean="0"/>
              <a:t>Two Way</a:t>
            </a:r>
          </a:p>
        </p:txBody>
      </p:sp>
      <p:sp>
        <p:nvSpPr>
          <p:cNvPr id="37892" name="Content Placeholder 2"/>
          <p:cNvSpPr>
            <a:spLocks noGrp="1"/>
          </p:cNvSpPr>
          <p:nvPr>
            <p:ph idx="1"/>
          </p:nvPr>
        </p:nvSpPr>
        <p:spPr/>
        <p:txBody>
          <a:bodyPr/>
          <a:lstStyle/>
          <a:p>
            <a:pPr eaLnBrk="1" hangingPunct="1"/>
            <a:r>
              <a:rPr lang="en-US" smtClean="0"/>
              <a:t>Standard 15.4 operation with the addition of location awareness</a:t>
            </a:r>
          </a:p>
        </p:txBody>
      </p:sp>
      <p:sp>
        <p:nvSpPr>
          <p:cNvPr id="37893" name="Slide Number Placeholder 5"/>
          <p:cNvSpPr>
            <a:spLocks noGrp="1"/>
          </p:cNvSpPr>
          <p:nvPr>
            <p:ph type="sldNum" sz="quarter" idx="11"/>
          </p:nvPr>
        </p:nvSpPr>
        <p:spPr>
          <a:noFill/>
        </p:spPr>
        <p:txBody>
          <a:bodyPr/>
          <a:lstStyle/>
          <a:p>
            <a:r>
              <a:rPr lang="en-US" smtClean="0"/>
              <a:t>Slide </a:t>
            </a:r>
            <a:fld id="{7722A653-BBA3-4EE0-9523-87D46C517061}"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5"/>
          <p:cNvSpPr>
            <a:spLocks noGrp="1" noChangeArrowheads="1"/>
          </p:cNvSpPr>
          <p:nvPr>
            <p:ph type="ftr" sz="quarter" idx="10"/>
          </p:nvPr>
        </p:nvSpPr>
        <p:spPr>
          <a:noFill/>
        </p:spPr>
        <p:txBody>
          <a:bodyPr/>
          <a:lstStyle/>
          <a:p>
            <a:r>
              <a:rPr lang="en-US" smtClean="0"/>
              <a:t>802.15.4f TG</a:t>
            </a:r>
          </a:p>
        </p:txBody>
      </p:sp>
      <p:sp>
        <p:nvSpPr>
          <p:cNvPr id="39938"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39939" name="Title 1"/>
          <p:cNvSpPr>
            <a:spLocks noGrp="1"/>
          </p:cNvSpPr>
          <p:nvPr>
            <p:ph type="title"/>
          </p:nvPr>
        </p:nvSpPr>
        <p:spPr/>
        <p:txBody>
          <a:bodyPr/>
          <a:lstStyle/>
          <a:p>
            <a:pPr eaLnBrk="1" hangingPunct="1"/>
            <a:r>
              <a:rPr lang="en-US" smtClean="0"/>
              <a:t>Two Way: MAC Header</a:t>
            </a:r>
          </a:p>
        </p:txBody>
      </p:sp>
      <p:sp>
        <p:nvSpPr>
          <p:cNvPr id="39940" name="Slide Number Placeholder 5"/>
          <p:cNvSpPr>
            <a:spLocks noGrp="1"/>
          </p:cNvSpPr>
          <p:nvPr>
            <p:ph type="sldNum" sz="quarter" idx="11"/>
          </p:nvPr>
        </p:nvSpPr>
        <p:spPr>
          <a:noFill/>
        </p:spPr>
        <p:txBody>
          <a:bodyPr/>
          <a:lstStyle/>
          <a:p>
            <a:r>
              <a:rPr lang="en-US" smtClean="0"/>
              <a:t>Slide </a:t>
            </a:r>
            <a:fld id="{1276D637-B3CC-40A2-AD34-161876557CF4}" type="slidenum">
              <a:rPr lang="en-US" smtClean="0"/>
              <a:pPr/>
              <a:t>13</a:t>
            </a:fld>
            <a:endParaRPr lang="en-US" smtClean="0"/>
          </a:p>
        </p:txBody>
      </p:sp>
      <p:pic>
        <p:nvPicPr>
          <p:cNvPr id="39941"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39942"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3"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4"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5"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6"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7" name="Rectangle 14"/>
          <p:cNvSpPr>
            <a:spLocks noChangeArrowheads="1"/>
          </p:cNvSpPr>
          <p:nvPr/>
        </p:nvSpPr>
        <p:spPr bwMode="auto">
          <a:xfrm>
            <a:off x="2398713" y="2386013"/>
            <a:ext cx="993775"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8"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9"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50"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51" name="Rectangle 25"/>
          <p:cNvSpPr>
            <a:spLocks noChangeArrowheads="1"/>
          </p:cNvSpPr>
          <p:nvPr/>
        </p:nvSpPr>
        <p:spPr bwMode="auto">
          <a:xfrm>
            <a:off x="7096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39952" name="Rectangle 26"/>
          <p:cNvSpPr>
            <a:spLocks noChangeArrowheads="1"/>
          </p:cNvSpPr>
          <p:nvPr/>
        </p:nvSpPr>
        <p:spPr bwMode="auto">
          <a:xfrm>
            <a:off x="7096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39953" name="Rectangle 27"/>
          <p:cNvSpPr>
            <a:spLocks noChangeArrowheads="1"/>
          </p:cNvSpPr>
          <p:nvPr/>
        </p:nvSpPr>
        <p:spPr bwMode="auto">
          <a:xfrm>
            <a:off x="180340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39954" name="Rectangle 28"/>
          <p:cNvSpPr>
            <a:spLocks noChangeArrowheads="1"/>
          </p:cNvSpPr>
          <p:nvPr/>
        </p:nvSpPr>
        <p:spPr bwMode="auto">
          <a:xfrm>
            <a:off x="180340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39955"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779588" y="5951538"/>
            <a:ext cx="5800725" cy="369887"/>
          </a:xfrm>
          <a:prstGeom prst="rect">
            <a:avLst/>
          </a:prstGeom>
          <a:noFill/>
        </p:spPr>
        <p:txBody>
          <a:bodyPr wrap="none">
            <a:spAutoFit/>
          </a:bodyPr>
          <a:lstStyle/>
          <a:p>
            <a:pPr eaLnBrk="0" hangingPunct="0">
              <a:defRPr/>
            </a:pPr>
            <a:r>
              <a:rPr lang="en-US" sz="1800" b="1" dirty="0">
                <a:latin typeface="+mn-lt"/>
              </a:rPr>
              <a:t>MAC Header: 15 octets + security header + payload</a:t>
            </a:r>
          </a:p>
        </p:txBody>
      </p:sp>
      <p:sp>
        <p:nvSpPr>
          <p:cNvPr id="39957" name="Rectangle 37"/>
          <p:cNvSpPr>
            <a:spLocks noChangeArrowheads="1"/>
          </p:cNvSpPr>
          <p:nvPr/>
        </p:nvSpPr>
        <p:spPr bwMode="auto">
          <a:xfrm>
            <a:off x="289718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9958" name="Rectangle 38"/>
          <p:cNvSpPr>
            <a:spLocks noChangeArrowheads="1"/>
          </p:cNvSpPr>
          <p:nvPr/>
        </p:nvSpPr>
        <p:spPr bwMode="auto">
          <a:xfrm>
            <a:off x="289718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Destination</a:t>
            </a:r>
          </a:p>
          <a:p>
            <a:pPr algn="ctr" eaLnBrk="0" hangingPunct="0"/>
            <a:r>
              <a:rPr lang="en-US" sz="1400" b="1"/>
              <a:t>PAN</a:t>
            </a:r>
          </a:p>
          <a:p>
            <a:pPr algn="ctr" eaLnBrk="0" hangingPunct="0"/>
            <a:r>
              <a:rPr lang="en-US" sz="1400" b="1"/>
              <a:t>Identifier</a:t>
            </a:r>
          </a:p>
        </p:txBody>
      </p:sp>
      <p:sp>
        <p:nvSpPr>
          <p:cNvPr id="39959" name="Rectangle 39"/>
          <p:cNvSpPr>
            <a:spLocks noChangeArrowheads="1"/>
          </p:cNvSpPr>
          <p:nvPr/>
        </p:nvSpPr>
        <p:spPr bwMode="auto">
          <a:xfrm>
            <a:off x="399256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39960" name="Rectangle 40"/>
          <p:cNvSpPr>
            <a:spLocks noChangeArrowheads="1"/>
          </p:cNvSpPr>
          <p:nvPr/>
        </p:nvSpPr>
        <p:spPr bwMode="auto">
          <a:xfrm>
            <a:off x="399256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39961" name="Rectangle 41"/>
          <p:cNvSpPr>
            <a:spLocks noChangeArrowheads="1"/>
          </p:cNvSpPr>
          <p:nvPr/>
        </p:nvSpPr>
        <p:spPr bwMode="auto">
          <a:xfrm>
            <a:off x="618172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39962" name="Rectangle 42"/>
          <p:cNvSpPr>
            <a:spLocks noChangeArrowheads="1"/>
          </p:cNvSpPr>
          <p:nvPr/>
        </p:nvSpPr>
        <p:spPr bwMode="auto">
          <a:xfrm>
            <a:off x="618172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39963" name="Rectangle 43"/>
          <p:cNvSpPr>
            <a:spLocks noChangeArrowheads="1"/>
          </p:cNvSpPr>
          <p:nvPr/>
        </p:nvSpPr>
        <p:spPr bwMode="auto">
          <a:xfrm>
            <a:off x="72755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9964" name="Rectangle 44"/>
          <p:cNvSpPr>
            <a:spLocks noChangeArrowheads="1"/>
          </p:cNvSpPr>
          <p:nvPr/>
        </p:nvSpPr>
        <p:spPr bwMode="auto">
          <a:xfrm>
            <a:off x="72755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39965" name="Rectangle 33"/>
          <p:cNvSpPr>
            <a:spLocks noChangeArrowheads="1"/>
          </p:cNvSpPr>
          <p:nvPr/>
        </p:nvSpPr>
        <p:spPr bwMode="auto">
          <a:xfrm>
            <a:off x="508635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39966" name="Rectangle 34"/>
          <p:cNvSpPr>
            <a:spLocks noChangeArrowheads="1"/>
          </p:cNvSpPr>
          <p:nvPr/>
        </p:nvSpPr>
        <p:spPr bwMode="auto">
          <a:xfrm>
            <a:off x="508635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5"/>
          <p:cNvSpPr>
            <a:spLocks noGrp="1" noChangeArrowheads="1"/>
          </p:cNvSpPr>
          <p:nvPr>
            <p:ph type="ftr" sz="quarter" idx="10"/>
          </p:nvPr>
        </p:nvSpPr>
        <p:spPr>
          <a:noFill/>
        </p:spPr>
        <p:txBody>
          <a:bodyPr/>
          <a:lstStyle/>
          <a:p>
            <a:r>
              <a:rPr lang="en-US" smtClean="0"/>
              <a:t>802.15.4f TG</a:t>
            </a:r>
          </a:p>
        </p:txBody>
      </p:sp>
      <p:sp>
        <p:nvSpPr>
          <p:cNvPr id="41986"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41987" name="Title 1"/>
          <p:cNvSpPr>
            <a:spLocks noGrp="1"/>
          </p:cNvSpPr>
          <p:nvPr>
            <p:ph type="title"/>
          </p:nvPr>
        </p:nvSpPr>
        <p:spPr/>
        <p:txBody>
          <a:bodyPr/>
          <a:lstStyle/>
          <a:p>
            <a:pPr eaLnBrk="1" hangingPunct="1"/>
            <a:r>
              <a:rPr lang="en-US" smtClean="0"/>
              <a:t>Two Way: Frame Usage</a:t>
            </a:r>
          </a:p>
        </p:txBody>
      </p:sp>
      <p:sp>
        <p:nvSpPr>
          <p:cNvPr id="41988" name="Content Placeholder 5"/>
          <p:cNvSpPr>
            <a:spLocks noGrp="1"/>
          </p:cNvSpPr>
          <p:nvPr>
            <p:ph idx="1"/>
          </p:nvPr>
        </p:nvSpPr>
        <p:spPr/>
        <p:txBody>
          <a:bodyPr/>
          <a:lstStyle/>
          <a:p>
            <a:pPr eaLnBrk="1" hangingPunct="1"/>
            <a:r>
              <a:rPr lang="en-US" sz="2800" smtClean="0"/>
              <a:t>Access: variable</a:t>
            </a:r>
          </a:p>
          <a:p>
            <a:pPr lvl="1" eaLnBrk="1" hangingPunct="1"/>
            <a:r>
              <a:rPr lang="en-US" sz="2400" smtClean="0"/>
              <a:t>Aloha</a:t>
            </a:r>
          </a:p>
          <a:p>
            <a:pPr lvl="1" eaLnBrk="1" hangingPunct="1"/>
            <a:r>
              <a:rPr lang="en-US" sz="2400" smtClean="0"/>
              <a:t>GTS</a:t>
            </a:r>
          </a:p>
          <a:p>
            <a:pPr eaLnBrk="1" hangingPunct="1"/>
            <a:r>
              <a:rPr lang="en-US" smtClean="0"/>
              <a:t>Association optional</a:t>
            </a:r>
          </a:p>
          <a:p>
            <a:pPr eaLnBrk="1" hangingPunct="1"/>
            <a:r>
              <a:rPr lang="en-US" smtClean="0"/>
              <a:t>ACK optional</a:t>
            </a:r>
          </a:p>
          <a:p>
            <a:pPr eaLnBrk="1" hangingPunct="1"/>
            <a:r>
              <a:rPr lang="en-US" smtClean="0"/>
              <a:t>Security optional</a:t>
            </a:r>
          </a:p>
          <a:p>
            <a:pPr eaLnBrk="1" hangingPunct="1"/>
            <a:endParaRPr lang="en-US" sz="2800" smtClean="0"/>
          </a:p>
        </p:txBody>
      </p:sp>
      <p:sp>
        <p:nvSpPr>
          <p:cNvPr id="41989" name="Slide Number Placeholder 4"/>
          <p:cNvSpPr>
            <a:spLocks noGrp="1"/>
          </p:cNvSpPr>
          <p:nvPr>
            <p:ph type="sldNum" sz="quarter" idx="11"/>
          </p:nvPr>
        </p:nvSpPr>
        <p:spPr>
          <a:noFill/>
        </p:spPr>
        <p:txBody>
          <a:bodyPr/>
          <a:lstStyle/>
          <a:p>
            <a:r>
              <a:rPr lang="en-US" smtClean="0"/>
              <a:t>Slide </a:t>
            </a:r>
            <a:fld id="{C3FEF9DB-149B-4DEC-8DAA-4439A4192A6D}"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5"/>
          <p:cNvSpPr>
            <a:spLocks noGrp="1" noChangeArrowheads="1"/>
          </p:cNvSpPr>
          <p:nvPr>
            <p:ph type="ftr" sz="quarter" idx="10"/>
          </p:nvPr>
        </p:nvSpPr>
        <p:spPr>
          <a:noFill/>
        </p:spPr>
        <p:txBody>
          <a:bodyPr/>
          <a:lstStyle/>
          <a:p>
            <a:r>
              <a:rPr lang="en-US" smtClean="0"/>
              <a:t>802.15.4f TG</a:t>
            </a:r>
          </a:p>
        </p:txBody>
      </p:sp>
      <p:sp>
        <p:nvSpPr>
          <p:cNvPr id="44034"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44035" name="Title 1"/>
          <p:cNvSpPr>
            <a:spLocks noGrp="1"/>
          </p:cNvSpPr>
          <p:nvPr>
            <p:ph type="title"/>
          </p:nvPr>
        </p:nvSpPr>
        <p:spPr/>
        <p:txBody>
          <a:bodyPr/>
          <a:lstStyle/>
          <a:p>
            <a:pPr eaLnBrk="1" hangingPunct="1"/>
            <a:r>
              <a:rPr lang="en-US" smtClean="0"/>
              <a:t>Two Way: MAC Issues Identified</a:t>
            </a:r>
          </a:p>
        </p:txBody>
      </p:sp>
      <p:sp>
        <p:nvSpPr>
          <p:cNvPr id="44036" name="Content Placeholder 2"/>
          <p:cNvSpPr>
            <a:spLocks noGrp="1"/>
          </p:cNvSpPr>
          <p:nvPr>
            <p:ph idx="1"/>
          </p:nvPr>
        </p:nvSpPr>
        <p:spPr/>
        <p:txBody>
          <a:bodyPr/>
          <a:lstStyle/>
          <a:p>
            <a:pPr eaLnBrk="1" hangingPunct="1"/>
            <a:r>
              <a:rPr lang="en-US" smtClean="0"/>
              <a:t>No absolute value of RSSI is currently passed to the application layer</a:t>
            </a:r>
          </a:p>
          <a:p>
            <a:pPr eaLnBrk="1" hangingPunct="1"/>
            <a:r>
              <a:rPr lang="en-US" smtClean="0"/>
              <a:t>Can a two way device operate without association?</a:t>
            </a:r>
          </a:p>
          <a:p>
            <a:pPr eaLnBrk="1" hangingPunct="1"/>
            <a:r>
              <a:rPr lang="en-US" smtClean="0"/>
              <a:t>Can a network of FFDs operate with the same PAN ID and channel defined by the application layer?</a:t>
            </a:r>
          </a:p>
        </p:txBody>
      </p:sp>
      <p:sp>
        <p:nvSpPr>
          <p:cNvPr id="44037" name="Slide Number Placeholder 5"/>
          <p:cNvSpPr>
            <a:spLocks noGrp="1"/>
          </p:cNvSpPr>
          <p:nvPr>
            <p:ph type="sldNum" sz="quarter" idx="11"/>
          </p:nvPr>
        </p:nvSpPr>
        <p:spPr>
          <a:noFill/>
        </p:spPr>
        <p:txBody>
          <a:bodyPr/>
          <a:lstStyle/>
          <a:p>
            <a:r>
              <a:rPr lang="en-US" smtClean="0"/>
              <a:t>Slide </a:t>
            </a:r>
            <a:fld id="{C8F882EA-B45C-4316-A9D2-C423C3982AD6}" type="slidenum">
              <a:rPr lang="en-US" smtClean="0"/>
              <a:pPr/>
              <a:t>15</a:t>
            </a:fld>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5"/>
          <p:cNvSpPr>
            <a:spLocks noGrp="1" noChangeArrowheads="1"/>
          </p:cNvSpPr>
          <p:nvPr>
            <p:ph type="ftr" sz="quarter" idx="10"/>
          </p:nvPr>
        </p:nvSpPr>
        <p:spPr>
          <a:noFill/>
        </p:spPr>
        <p:txBody>
          <a:bodyPr/>
          <a:lstStyle/>
          <a:p>
            <a:r>
              <a:rPr lang="en-US" smtClean="0"/>
              <a:t>802.15.4f TG</a:t>
            </a:r>
          </a:p>
        </p:txBody>
      </p:sp>
      <p:sp>
        <p:nvSpPr>
          <p:cNvPr id="46082"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46083" name="Title 1"/>
          <p:cNvSpPr>
            <a:spLocks noGrp="1"/>
          </p:cNvSpPr>
          <p:nvPr>
            <p:ph type="title"/>
          </p:nvPr>
        </p:nvSpPr>
        <p:spPr/>
        <p:txBody>
          <a:bodyPr/>
          <a:lstStyle/>
          <a:p>
            <a:pPr eaLnBrk="1" hangingPunct="1"/>
            <a:r>
              <a:rPr lang="en-US" smtClean="0"/>
              <a:t>Alternative Source IDs</a:t>
            </a:r>
          </a:p>
        </p:txBody>
      </p:sp>
      <p:sp>
        <p:nvSpPr>
          <p:cNvPr id="46084" name="Content Placeholder 2"/>
          <p:cNvSpPr>
            <a:spLocks noGrp="1"/>
          </p:cNvSpPr>
          <p:nvPr>
            <p:ph idx="1"/>
          </p:nvPr>
        </p:nvSpPr>
        <p:spPr>
          <a:xfrm>
            <a:off x="685800" y="1752600"/>
            <a:ext cx="7772400" cy="4114800"/>
          </a:xfrm>
        </p:spPr>
        <p:txBody>
          <a:bodyPr/>
          <a:lstStyle/>
          <a:p>
            <a:pPr eaLnBrk="1" hangingPunct="1"/>
            <a:r>
              <a:rPr lang="en-US" sz="2800" smtClean="0"/>
              <a:t>In some use cases, industry bodies beyond IEEE may assign tag (source) IDs</a:t>
            </a:r>
          </a:p>
          <a:p>
            <a:pPr eaLnBrk="1" hangingPunct="1"/>
            <a:r>
              <a:rPr lang="en-US" sz="2800" smtClean="0"/>
              <a:t>Alternative IDs can be carried in payload</a:t>
            </a:r>
          </a:p>
          <a:p>
            <a:pPr eaLnBrk="1" hangingPunct="1"/>
            <a:r>
              <a:rPr lang="en-US" sz="2800" smtClean="0"/>
              <a:t>In some cases where this occurs, there is a desire to omit the 64 bit source ID from the MAC Header</a:t>
            </a:r>
          </a:p>
          <a:p>
            <a:pPr lvl="1" eaLnBrk="1" hangingPunct="1"/>
            <a:r>
              <a:rPr lang="en-US" sz="2400" smtClean="0"/>
              <a:t>For the Blink Frame this means that the only addressing in the MAC Header is an optional Destination PAN ID</a:t>
            </a:r>
            <a:endParaRPr lang="en-US" sz="2000" smtClean="0"/>
          </a:p>
        </p:txBody>
      </p:sp>
      <p:sp>
        <p:nvSpPr>
          <p:cNvPr id="46085" name="Slide Number Placeholder 5"/>
          <p:cNvSpPr>
            <a:spLocks noGrp="1"/>
          </p:cNvSpPr>
          <p:nvPr>
            <p:ph type="sldNum" sz="quarter" idx="11"/>
          </p:nvPr>
        </p:nvSpPr>
        <p:spPr>
          <a:noFill/>
        </p:spPr>
        <p:txBody>
          <a:bodyPr/>
          <a:lstStyle/>
          <a:p>
            <a:r>
              <a:rPr lang="en-US" smtClean="0"/>
              <a:t>Slide </a:t>
            </a:r>
            <a:fld id="{F9DD2894-97FC-48E6-AE4E-88AF6E7C20AE}" type="slidenum">
              <a:rPr lang="en-US" smtClean="0"/>
              <a:pPr/>
              <a:t>16</a:t>
            </a:fld>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5"/>
          <p:cNvSpPr>
            <a:spLocks noGrp="1" noChangeArrowheads="1"/>
          </p:cNvSpPr>
          <p:nvPr>
            <p:ph type="ftr" sz="quarter" idx="10"/>
          </p:nvPr>
        </p:nvSpPr>
        <p:spPr>
          <a:noFill/>
        </p:spPr>
        <p:txBody>
          <a:bodyPr/>
          <a:lstStyle/>
          <a:p>
            <a:r>
              <a:rPr lang="en-US" smtClean="0"/>
              <a:t>802.15.4f TG</a:t>
            </a:r>
          </a:p>
        </p:txBody>
      </p:sp>
      <p:sp>
        <p:nvSpPr>
          <p:cNvPr id="48130"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48131" name="Title 1"/>
          <p:cNvSpPr>
            <a:spLocks noGrp="1"/>
          </p:cNvSpPr>
          <p:nvPr>
            <p:ph type="title"/>
          </p:nvPr>
        </p:nvSpPr>
        <p:spPr/>
        <p:txBody>
          <a:bodyPr/>
          <a:lstStyle/>
          <a:p>
            <a:pPr eaLnBrk="1" hangingPunct="1"/>
            <a:r>
              <a:rPr lang="en-US" smtClean="0"/>
              <a:t>TG4f Recommended Solution</a:t>
            </a:r>
          </a:p>
        </p:txBody>
      </p:sp>
      <p:sp>
        <p:nvSpPr>
          <p:cNvPr id="48132" name="Content Placeholder 2"/>
          <p:cNvSpPr>
            <a:spLocks noGrp="1"/>
          </p:cNvSpPr>
          <p:nvPr>
            <p:ph idx="1"/>
          </p:nvPr>
        </p:nvSpPr>
        <p:spPr>
          <a:xfrm>
            <a:off x="685800" y="1839913"/>
            <a:ext cx="7772400" cy="4114800"/>
          </a:xfrm>
        </p:spPr>
        <p:txBody>
          <a:bodyPr/>
          <a:lstStyle/>
          <a:p>
            <a:pPr eaLnBrk="1" hangingPunct="1"/>
            <a:r>
              <a:rPr lang="en-US" sz="2400" smtClean="0"/>
              <a:t>New frame type for Blink frames (both Standard and Addressed)</a:t>
            </a:r>
          </a:p>
          <a:p>
            <a:pPr lvl="1" eaLnBrk="1" hangingPunct="1"/>
            <a:r>
              <a:rPr lang="en-US" sz="2000" smtClean="0"/>
              <a:t>Distinct RFID frame which can be discarded by non RFID devices after Frame Control demodulation.</a:t>
            </a:r>
          </a:p>
          <a:p>
            <a:pPr lvl="1" eaLnBrk="1" hangingPunct="1"/>
            <a:r>
              <a:rPr lang="en-US" sz="2000" smtClean="0"/>
              <a:t>Avoids contamination of legacy networks</a:t>
            </a:r>
          </a:p>
          <a:p>
            <a:pPr lvl="1" eaLnBrk="1" hangingPunct="1"/>
            <a:r>
              <a:rPr lang="en-US" sz="2000" smtClean="0"/>
              <a:t>Allows for Source Address only operation</a:t>
            </a:r>
          </a:p>
          <a:p>
            <a:pPr lvl="1" eaLnBrk="1" hangingPunct="1"/>
            <a:r>
              <a:rPr lang="en-US" sz="2000" smtClean="0"/>
              <a:t>Allows Source Address to be omitted when an alternate ID is in the payload</a:t>
            </a:r>
          </a:p>
          <a:p>
            <a:pPr lvl="1" eaLnBrk="1" hangingPunct="1"/>
            <a:r>
              <a:rPr lang="en-US" sz="2000" smtClean="0"/>
              <a:t>Allows both Source and Destination PAN ID to be omitted</a:t>
            </a:r>
          </a:p>
          <a:p>
            <a:pPr lvl="1" eaLnBrk="1" hangingPunct="1"/>
            <a:r>
              <a:rPr lang="en-US" sz="2000" smtClean="0"/>
              <a:t>Has value beyond RFID applications</a:t>
            </a:r>
          </a:p>
          <a:p>
            <a:pPr lvl="1" eaLnBrk="1" hangingPunct="1"/>
            <a:endParaRPr lang="en-US" sz="2000" smtClean="0"/>
          </a:p>
          <a:p>
            <a:pPr eaLnBrk="1" hangingPunct="1"/>
            <a:endParaRPr lang="en-US" sz="2400" smtClean="0"/>
          </a:p>
        </p:txBody>
      </p:sp>
      <p:sp>
        <p:nvSpPr>
          <p:cNvPr id="48133" name="Slide Number Placeholder 5"/>
          <p:cNvSpPr>
            <a:spLocks noGrp="1"/>
          </p:cNvSpPr>
          <p:nvPr>
            <p:ph type="sldNum" sz="quarter" idx="11"/>
          </p:nvPr>
        </p:nvSpPr>
        <p:spPr>
          <a:noFill/>
        </p:spPr>
        <p:txBody>
          <a:bodyPr/>
          <a:lstStyle/>
          <a:p>
            <a:r>
              <a:rPr lang="en-US" smtClean="0"/>
              <a:t>Slide </a:t>
            </a:r>
            <a:fld id="{9460A159-525E-4CDE-A5E9-CA7DAA2C41FF}" type="slidenum">
              <a:rPr lang="en-US" smtClean="0"/>
              <a:pPr/>
              <a:t>17</a:t>
            </a:fld>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5"/>
          <p:cNvSpPr>
            <a:spLocks noGrp="1" noChangeArrowheads="1"/>
          </p:cNvSpPr>
          <p:nvPr>
            <p:ph type="ftr" sz="quarter" idx="10"/>
          </p:nvPr>
        </p:nvSpPr>
        <p:spPr>
          <a:noFill/>
        </p:spPr>
        <p:txBody>
          <a:bodyPr/>
          <a:lstStyle/>
          <a:p>
            <a:r>
              <a:rPr lang="en-US" smtClean="0"/>
              <a:t>802.15.4f TG</a:t>
            </a:r>
          </a:p>
        </p:txBody>
      </p:sp>
      <p:sp>
        <p:nvSpPr>
          <p:cNvPr id="50178"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50179" name="Title 1"/>
          <p:cNvSpPr>
            <a:spLocks noGrp="1"/>
          </p:cNvSpPr>
          <p:nvPr>
            <p:ph type="title"/>
          </p:nvPr>
        </p:nvSpPr>
        <p:spPr/>
        <p:txBody>
          <a:bodyPr/>
          <a:lstStyle/>
          <a:p>
            <a:pPr eaLnBrk="1" hangingPunct="1"/>
            <a:r>
              <a:rPr lang="en-US" smtClean="0"/>
              <a:t>Use of Data Frame for RFID</a:t>
            </a:r>
          </a:p>
        </p:txBody>
      </p:sp>
      <p:sp>
        <p:nvSpPr>
          <p:cNvPr id="50180" name="Content Placeholder 2"/>
          <p:cNvSpPr>
            <a:spLocks noGrp="1"/>
          </p:cNvSpPr>
          <p:nvPr>
            <p:ph idx="1"/>
          </p:nvPr>
        </p:nvSpPr>
        <p:spPr>
          <a:xfrm>
            <a:off x="685800" y="1938338"/>
            <a:ext cx="7772400" cy="4114800"/>
          </a:xfrm>
        </p:spPr>
        <p:txBody>
          <a:bodyPr/>
          <a:lstStyle/>
          <a:p>
            <a:pPr eaLnBrk="1" hangingPunct="1"/>
            <a:r>
              <a:rPr lang="en-US" sz="2800" smtClean="0"/>
              <a:t>The only alternative to a new Blink frame type is to use a data frame</a:t>
            </a:r>
          </a:p>
          <a:p>
            <a:pPr eaLnBrk="1" hangingPunct="1"/>
            <a:r>
              <a:rPr lang="en-US" sz="2800" smtClean="0"/>
              <a:t>BUT, this will only work if there is a designated “RFID” PAN ID</a:t>
            </a:r>
          </a:p>
          <a:p>
            <a:pPr lvl="1" eaLnBrk="1" hangingPunct="1"/>
            <a:r>
              <a:rPr lang="en-US" sz="2400" smtClean="0"/>
              <a:t>This is necessary to prevent other 15.4 devices from processing RFID packets</a:t>
            </a:r>
          </a:p>
          <a:p>
            <a:pPr eaLnBrk="1" hangingPunct="1"/>
            <a:r>
              <a:rPr lang="en-US" sz="2800" smtClean="0"/>
              <a:t>This will NOT work with legacy devices which have freedom to assign any PAN ID</a:t>
            </a:r>
          </a:p>
        </p:txBody>
      </p:sp>
      <p:sp>
        <p:nvSpPr>
          <p:cNvPr id="50181" name="Slide Number Placeholder 5"/>
          <p:cNvSpPr>
            <a:spLocks noGrp="1"/>
          </p:cNvSpPr>
          <p:nvPr>
            <p:ph type="sldNum" sz="quarter" idx="11"/>
          </p:nvPr>
        </p:nvSpPr>
        <p:spPr>
          <a:noFill/>
        </p:spPr>
        <p:txBody>
          <a:bodyPr/>
          <a:lstStyle/>
          <a:p>
            <a:r>
              <a:rPr lang="en-US" smtClean="0"/>
              <a:t>Slide </a:t>
            </a:r>
            <a:fld id="{684C80A1-C2F4-4FEE-BC1D-3F8F0F4C2CD6}" type="slidenum">
              <a:rPr lang="en-US" smtClean="0"/>
              <a:pPr/>
              <a:t>18</a:t>
            </a:fld>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0" y="685800"/>
            <a:ext cx="9144000" cy="1066800"/>
          </a:xfrm>
        </p:spPr>
        <p:txBody>
          <a:bodyPr/>
          <a:lstStyle/>
          <a:p>
            <a:r>
              <a:rPr lang="en-US" smtClean="0"/>
              <a:t>Potential extensions to MAC data service primitives</a:t>
            </a:r>
          </a:p>
        </p:txBody>
      </p:sp>
      <p:sp>
        <p:nvSpPr>
          <p:cNvPr id="56323" name="Rectangle 3"/>
          <p:cNvSpPr>
            <a:spLocks noGrp="1" noChangeArrowheads="1"/>
          </p:cNvSpPr>
          <p:nvPr>
            <p:ph type="body" idx="1"/>
          </p:nvPr>
        </p:nvSpPr>
        <p:spPr>
          <a:xfrm>
            <a:off x="323850" y="2235200"/>
            <a:ext cx="8542338" cy="4114800"/>
          </a:xfrm>
        </p:spPr>
        <p:txBody>
          <a:bodyPr/>
          <a:lstStyle/>
          <a:p>
            <a:pPr>
              <a:lnSpc>
                <a:spcPct val="90000"/>
              </a:lnSpc>
            </a:pPr>
            <a:r>
              <a:rPr lang="en-US" sz="2800" smtClean="0"/>
              <a:t>RFID PHYs may measure signal properties not previously considered by 802.15.4 such as;</a:t>
            </a:r>
          </a:p>
          <a:p>
            <a:pPr lvl="1">
              <a:lnSpc>
                <a:spcPct val="90000"/>
              </a:lnSpc>
            </a:pPr>
            <a:r>
              <a:rPr lang="en-US" smtClean="0"/>
              <a:t>Azimuth/elevation angle-of-arrival data</a:t>
            </a:r>
          </a:p>
          <a:p>
            <a:pPr lvl="1">
              <a:lnSpc>
                <a:spcPct val="90000"/>
              </a:lnSpc>
            </a:pPr>
            <a:r>
              <a:rPr lang="en-US" smtClean="0"/>
              <a:t>More detailed absolute RSSI measurements</a:t>
            </a:r>
          </a:p>
          <a:p>
            <a:pPr lvl="1">
              <a:lnSpc>
                <a:spcPct val="90000"/>
              </a:lnSpc>
            </a:pPr>
            <a:r>
              <a:rPr lang="en-US" smtClean="0"/>
              <a:t>Etc.</a:t>
            </a:r>
          </a:p>
          <a:p>
            <a:pPr>
              <a:lnSpc>
                <a:spcPct val="90000"/>
              </a:lnSpc>
            </a:pPr>
            <a:endParaRPr lang="en-US" sz="2800" smtClean="0"/>
          </a:p>
          <a:p>
            <a:pPr>
              <a:lnSpc>
                <a:spcPct val="90000"/>
              </a:lnSpc>
            </a:pPr>
            <a:r>
              <a:rPr lang="en-US" sz="2800" smtClean="0"/>
              <a:t>MCPS-DATA.indication and PD-DATA.indication primitives will need additional fields to cover such parameters.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5"/>
          <p:cNvSpPr>
            <a:spLocks noGrp="1" noChangeArrowheads="1"/>
          </p:cNvSpPr>
          <p:nvPr>
            <p:ph type="ftr" sz="quarter" idx="10"/>
          </p:nvPr>
        </p:nvSpPr>
        <p:spPr>
          <a:noFill/>
        </p:spPr>
        <p:txBody>
          <a:bodyPr/>
          <a:lstStyle/>
          <a:p>
            <a:r>
              <a:rPr lang="en-US" smtClean="0"/>
              <a:t>802.15.4f TG</a:t>
            </a:r>
          </a:p>
        </p:txBody>
      </p:sp>
      <p:sp>
        <p:nvSpPr>
          <p:cNvPr id="17410"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17411" name="Slide Number Placeholder 5"/>
          <p:cNvSpPr>
            <a:spLocks noGrp="1"/>
          </p:cNvSpPr>
          <p:nvPr>
            <p:ph type="sldNum" sz="quarter" idx="11"/>
          </p:nvPr>
        </p:nvSpPr>
        <p:spPr>
          <a:noFill/>
        </p:spPr>
        <p:txBody>
          <a:bodyPr/>
          <a:lstStyle/>
          <a:p>
            <a:r>
              <a:rPr lang="en-US" smtClean="0"/>
              <a:t>Slide </a:t>
            </a:r>
            <a:fld id="{5D5046EF-D191-41A5-8260-613D849ABE70}" type="slidenum">
              <a:rPr lang="en-US" smtClean="0"/>
              <a:pPr/>
              <a:t>2</a:t>
            </a:fld>
            <a:endParaRPr lang="en-US" smtClean="0"/>
          </a:p>
        </p:txBody>
      </p:sp>
      <p:sp>
        <p:nvSpPr>
          <p:cNvPr id="17412" name="Rectangle 2"/>
          <p:cNvSpPr>
            <a:spLocks noGrp="1" noChangeArrowheads="1"/>
          </p:cNvSpPr>
          <p:nvPr>
            <p:ph type="ctrTitle"/>
          </p:nvPr>
        </p:nvSpPr>
        <p:spPr>
          <a:xfrm>
            <a:off x="685800" y="2286000"/>
            <a:ext cx="7772400" cy="1143000"/>
          </a:xfrm>
        </p:spPr>
        <p:txBody>
          <a:bodyPr/>
          <a:lstStyle/>
          <a:p>
            <a:pPr eaLnBrk="1" hangingPunct="1"/>
            <a:r>
              <a:rPr lang="en-US" smtClean="0"/>
              <a:t>Discussion of MAC Enhancements Recommended to Support RFID PHYs</a:t>
            </a:r>
          </a:p>
        </p:txBody>
      </p:sp>
      <p:sp>
        <p:nvSpPr>
          <p:cNvPr id="17413" name="Rectangle 3"/>
          <p:cNvSpPr>
            <a:spLocks noGrp="1" noChangeArrowheads="1"/>
          </p:cNvSpPr>
          <p:nvPr>
            <p:ph type="subTitle" idx="1"/>
          </p:nvPr>
        </p:nvSpPr>
        <p:spPr>
          <a:xfrm>
            <a:off x="415925" y="3886200"/>
            <a:ext cx="8194675" cy="1752600"/>
          </a:xfrm>
        </p:spPr>
        <p:txBody>
          <a:bodyPr/>
          <a:lstStyle/>
          <a:p>
            <a:pPr eaLnBrk="1" hangingPunct="1"/>
            <a:r>
              <a:rPr lang="en-US" smtClean="0">
                <a:latin typeface="Times New Roman" pitchFamily="18" charset="0"/>
              </a:rPr>
              <a:t>Source: IEEE 802.15.4f TG</a:t>
            </a:r>
          </a:p>
          <a:p>
            <a:pPr eaLnBrk="1" hangingPunct="1"/>
            <a:r>
              <a:rPr lang="en-US" smtClean="0">
                <a:latin typeface="Times New Roman" pitchFamily="18" charset="0"/>
              </a:rPr>
              <a:t>Submitter: Mike McInnis 802.15.4f Chair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5"/>
          <p:cNvSpPr>
            <a:spLocks noGrp="1" noChangeArrowheads="1"/>
          </p:cNvSpPr>
          <p:nvPr>
            <p:ph type="ftr" sz="quarter" idx="10"/>
          </p:nvPr>
        </p:nvSpPr>
        <p:spPr>
          <a:noFill/>
        </p:spPr>
        <p:txBody>
          <a:bodyPr/>
          <a:lstStyle/>
          <a:p>
            <a:r>
              <a:rPr lang="en-US" smtClean="0"/>
              <a:t>802.15.4f TG</a:t>
            </a:r>
          </a:p>
        </p:txBody>
      </p:sp>
      <p:sp>
        <p:nvSpPr>
          <p:cNvPr id="52226"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52227" name="Title 1"/>
          <p:cNvSpPr>
            <a:spLocks noGrp="1"/>
          </p:cNvSpPr>
          <p:nvPr>
            <p:ph type="title"/>
          </p:nvPr>
        </p:nvSpPr>
        <p:spPr>
          <a:xfrm>
            <a:off x="0" y="685800"/>
            <a:ext cx="9144000" cy="1066800"/>
          </a:xfrm>
        </p:spPr>
        <p:txBody>
          <a:bodyPr/>
          <a:lstStyle/>
          <a:p>
            <a:pPr eaLnBrk="1" hangingPunct="1"/>
            <a:r>
              <a:rPr lang="en-US" smtClean="0">
                <a:solidFill>
                  <a:srgbClr val="FF0066"/>
                </a:solidFill>
              </a:rPr>
              <a:t>Location Enabling Information (LEI) Postamble</a:t>
            </a:r>
          </a:p>
        </p:txBody>
      </p:sp>
      <p:sp>
        <p:nvSpPr>
          <p:cNvPr id="52228" name="Content Placeholder 2"/>
          <p:cNvSpPr>
            <a:spLocks noGrp="1"/>
          </p:cNvSpPr>
          <p:nvPr>
            <p:ph idx="1"/>
          </p:nvPr>
        </p:nvSpPr>
        <p:spPr>
          <a:xfrm>
            <a:off x="685800" y="1709738"/>
            <a:ext cx="8110538" cy="3340100"/>
          </a:xfrm>
        </p:spPr>
        <p:txBody>
          <a:bodyPr/>
          <a:lstStyle/>
          <a:p>
            <a:pPr eaLnBrk="1" hangingPunct="1"/>
            <a:r>
              <a:rPr lang="en-US" sz="2000" smtClean="0"/>
              <a:t>RTLS RFID systems may require long LEI sequences for advanced location determination</a:t>
            </a:r>
          </a:p>
          <a:p>
            <a:pPr eaLnBrk="1" hangingPunct="1"/>
            <a:r>
              <a:rPr lang="en-US" sz="2000" smtClean="0"/>
              <a:t>A proposed LEI is</a:t>
            </a:r>
          </a:p>
          <a:p>
            <a:pPr lvl="1" eaLnBrk="1" hangingPunct="1"/>
            <a:r>
              <a:rPr lang="en-US" sz="1800" smtClean="0"/>
              <a:t>Optional (on a frame by frame basis, specified in PHY header)</a:t>
            </a:r>
          </a:p>
          <a:p>
            <a:pPr lvl="1" eaLnBrk="1" hangingPunct="1"/>
            <a:r>
              <a:rPr lang="en-US" sz="1800" smtClean="0"/>
              <a:t>Non data carrying</a:t>
            </a:r>
          </a:p>
          <a:p>
            <a:pPr lvl="1" eaLnBrk="1" hangingPunct="1"/>
            <a:r>
              <a:rPr lang="en-US" sz="1800" smtClean="0"/>
              <a:t>Located after the CRC</a:t>
            </a:r>
          </a:p>
          <a:p>
            <a:pPr eaLnBrk="1" hangingPunct="1"/>
            <a:r>
              <a:rPr lang="en-US" sz="2000" smtClean="0"/>
              <a:t>This is a PHY field outside the MAC – no MAC enhancements are required</a:t>
            </a:r>
          </a:p>
        </p:txBody>
      </p:sp>
      <p:sp>
        <p:nvSpPr>
          <p:cNvPr id="52229" name="Slide Number Placeholder 5"/>
          <p:cNvSpPr>
            <a:spLocks noGrp="1"/>
          </p:cNvSpPr>
          <p:nvPr>
            <p:ph type="sldNum" sz="quarter" idx="11"/>
          </p:nvPr>
        </p:nvSpPr>
        <p:spPr>
          <a:noFill/>
        </p:spPr>
        <p:txBody>
          <a:bodyPr/>
          <a:lstStyle/>
          <a:p>
            <a:r>
              <a:rPr lang="en-US" smtClean="0"/>
              <a:t>Slide </a:t>
            </a:r>
            <a:fld id="{8BFEE81D-EAA4-4D5D-A6E7-3B1D1C605A19}" type="slidenum">
              <a:rPr lang="en-US" smtClean="0"/>
              <a:pPr/>
              <a:t>20</a:t>
            </a:fld>
            <a:endParaRPr lang="en-US" smtClean="0"/>
          </a:p>
        </p:txBody>
      </p:sp>
      <p:sp>
        <p:nvSpPr>
          <p:cNvPr id="9" name="Rectangle 8"/>
          <p:cNvSpPr/>
          <p:nvPr/>
        </p:nvSpPr>
        <p:spPr bwMode="auto">
          <a:xfrm>
            <a:off x="477838" y="5176838"/>
            <a:ext cx="1585912"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Preamble, SFD, PHR</a:t>
            </a:r>
          </a:p>
        </p:txBody>
      </p:sp>
      <p:sp>
        <p:nvSpPr>
          <p:cNvPr id="10" name="Rectangle 9"/>
          <p:cNvSpPr/>
          <p:nvPr/>
        </p:nvSpPr>
        <p:spPr bwMode="auto">
          <a:xfrm>
            <a:off x="2063750" y="5176838"/>
            <a:ext cx="1585913"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MAC Header</a:t>
            </a:r>
          </a:p>
        </p:txBody>
      </p:sp>
      <p:sp>
        <p:nvSpPr>
          <p:cNvPr id="11" name="Rectangle 10"/>
          <p:cNvSpPr/>
          <p:nvPr/>
        </p:nvSpPr>
        <p:spPr bwMode="auto">
          <a:xfrm>
            <a:off x="4946650" y="5176838"/>
            <a:ext cx="742950"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FCS</a:t>
            </a:r>
          </a:p>
        </p:txBody>
      </p:sp>
      <p:sp>
        <p:nvSpPr>
          <p:cNvPr id="12" name="Rectangle 11"/>
          <p:cNvSpPr/>
          <p:nvPr/>
        </p:nvSpPr>
        <p:spPr bwMode="auto">
          <a:xfrm>
            <a:off x="5689600" y="5176838"/>
            <a:ext cx="3106738" cy="904875"/>
          </a:xfrm>
          <a:prstGeom prst="rect">
            <a:avLst/>
          </a:prstGeom>
          <a:solidFill>
            <a:srgbClr val="92D050"/>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LEI Postamble</a:t>
            </a:r>
          </a:p>
        </p:txBody>
      </p:sp>
      <p:sp>
        <p:nvSpPr>
          <p:cNvPr id="13" name="Rectangle 12"/>
          <p:cNvSpPr/>
          <p:nvPr/>
        </p:nvSpPr>
        <p:spPr bwMode="auto">
          <a:xfrm>
            <a:off x="3649663" y="5176838"/>
            <a:ext cx="1296987"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Payload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5"/>
          <p:cNvSpPr>
            <a:spLocks noGrp="1" noChangeArrowheads="1"/>
          </p:cNvSpPr>
          <p:nvPr>
            <p:ph type="ftr" sz="quarter" idx="10"/>
          </p:nvPr>
        </p:nvSpPr>
        <p:spPr>
          <a:noFill/>
        </p:spPr>
        <p:txBody>
          <a:bodyPr/>
          <a:lstStyle/>
          <a:p>
            <a:r>
              <a:rPr lang="en-US" smtClean="0"/>
              <a:t>802.15.4f TG</a:t>
            </a:r>
          </a:p>
        </p:txBody>
      </p:sp>
      <p:sp>
        <p:nvSpPr>
          <p:cNvPr id="54274"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54275" name="Title 1"/>
          <p:cNvSpPr>
            <a:spLocks noGrp="1"/>
          </p:cNvSpPr>
          <p:nvPr>
            <p:ph type="title"/>
          </p:nvPr>
        </p:nvSpPr>
        <p:spPr/>
        <p:txBody>
          <a:bodyPr/>
          <a:lstStyle/>
          <a:p>
            <a:pPr eaLnBrk="1" hangingPunct="1"/>
            <a:r>
              <a:rPr lang="en-US" smtClean="0"/>
              <a:t>Summary</a:t>
            </a:r>
          </a:p>
        </p:txBody>
      </p:sp>
      <p:sp>
        <p:nvSpPr>
          <p:cNvPr id="54276" name="Content Placeholder 2"/>
          <p:cNvSpPr>
            <a:spLocks noGrp="1"/>
          </p:cNvSpPr>
          <p:nvPr>
            <p:ph idx="1"/>
          </p:nvPr>
        </p:nvSpPr>
        <p:spPr/>
        <p:txBody>
          <a:bodyPr/>
          <a:lstStyle/>
          <a:p>
            <a:pPr eaLnBrk="1" hangingPunct="1"/>
            <a:r>
              <a:rPr lang="en-US" sz="2800" smtClean="0"/>
              <a:t>The purpose of this document is to</a:t>
            </a:r>
          </a:p>
          <a:p>
            <a:pPr lvl="1" eaLnBrk="1" hangingPunct="1"/>
            <a:r>
              <a:rPr lang="en-US" sz="2400" smtClean="0"/>
              <a:t>Highlight MAC enhancements required to enable RFID PHYs</a:t>
            </a:r>
          </a:p>
          <a:p>
            <a:pPr lvl="1" eaLnBrk="1" hangingPunct="1"/>
            <a:r>
              <a:rPr lang="en-US" sz="2400" smtClean="0"/>
              <a:t>Recommend possible enhancements</a:t>
            </a:r>
          </a:p>
          <a:p>
            <a:pPr lvl="1" eaLnBrk="1" hangingPunct="1"/>
            <a:r>
              <a:rPr lang="en-US" sz="2400" smtClean="0"/>
              <a:t>Highlight PHY only extensions for information</a:t>
            </a:r>
          </a:p>
          <a:p>
            <a:pPr eaLnBrk="1" hangingPunct="1"/>
            <a:r>
              <a:rPr lang="en-US" sz="2800" smtClean="0"/>
              <a:t>TG4f welcomes discussion and recommendations from other 15.4 task groups</a:t>
            </a:r>
          </a:p>
        </p:txBody>
      </p:sp>
      <p:sp>
        <p:nvSpPr>
          <p:cNvPr id="54277" name="Slide Number Placeholder 5"/>
          <p:cNvSpPr>
            <a:spLocks noGrp="1"/>
          </p:cNvSpPr>
          <p:nvPr>
            <p:ph type="sldNum" sz="quarter" idx="11"/>
          </p:nvPr>
        </p:nvSpPr>
        <p:spPr>
          <a:noFill/>
        </p:spPr>
        <p:txBody>
          <a:bodyPr/>
          <a:lstStyle/>
          <a:p>
            <a:r>
              <a:rPr lang="en-US" smtClean="0"/>
              <a:t>Slide </a:t>
            </a:r>
            <a:fld id="{A2978C72-B3B4-4983-A7C4-C638542AE53A}" type="slidenum">
              <a:rPr lang="en-US" smtClean="0"/>
              <a:pPr/>
              <a:t>21</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ftr" sz="quarter" idx="10"/>
          </p:nvPr>
        </p:nvSpPr>
        <p:spPr>
          <a:noFill/>
        </p:spPr>
        <p:txBody>
          <a:bodyPr/>
          <a:lstStyle/>
          <a:p>
            <a:r>
              <a:rPr lang="en-US" smtClean="0"/>
              <a:t>802.15.4f TG</a:t>
            </a:r>
          </a:p>
        </p:txBody>
      </p:sp>
      <p:sp>
        <p:nvSpPr>
          <p:cNvPr id="19458"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19459" name="Rectangle 2"/>
          <p:cNvSpPr>
            <a:spLocks noGrp="1" noChangeArrowheads="1"/>
          </p:cNvSpPr>
          <p:nvPr>
            <p:ph type="title"/>
          </p:nvPr>
        </p:nvSpPr>
        <p:spPr/>
        <p:txBody>
          <a:bodyPr/>
          <a:lstStyle/>
          <a:p>
            <a:pPr eaLnBrk="1" hangingPunct="1"/>
            <a:r>
              <a:rPr lang="en-US" smtClean="0"/>
              <a:t>Overview</a:t>
            </a:r>
          </a:p>
        </p:txBody>
      </p:sp>
      <p:sp>
        <p:nvSpPr>
          <p:cNvPr id="19460" name="Rectangle 3"/>
          <p:cNvSpPr>
            <a:spLocks noGrp="1" noChangeArrowheads="1"/>
          </p:cNvSpPr>
          <p:nvPr>
            <p:ph type="body" idx="1"/>
          </p:nvPr>
        </p:nvSpPr>
        <p:spPr>
          <a:xfrm>
            <a:off x="685800" y="1752600"/>
            <a:ext cx="7772400" cy="4114800"/>
          </a:xfrm>
        </p:spPr>
        <p:txBody>
          <a:bodyPr/>
          <a:lstStyle/>
          <a:p>
            <a:pPr eaLnBrk="1" hangingPunct="1"/>
            <a:r>
              <a:rPr lang="en-US" sz="1800" smtClean="0"/>
              <a:t>This document presents three main modes of operation of an Active RFID system</a:t>
            </a:r>
          </a:p>
          <a:p>
            <a:pPr lvl="1" eaLnBrk="1" hangingPunct="1"/>
            <a:r>
              <a:rPr lang="en-US" sz="1600" smtClean="0"/>
              <a:t>Standard Blink</a:t>
            </a:r>
          </a:p>
          <a:p>
            <a:pPr lvl="1" eaLnBrk="1" hangingPunct="1"/>
            <a:r>
              <a:rPr lang="en-US" sz="1600" smtClean="0"/>
              <a:t>Addressed Blink</a:t>
            </a:r>
          </a:p>
          <a:p>
            <a:pPr lvl="1" eaLnBrk="1" hangingPunct="1"/>
            <a:r>
              <a:rPr lang="en-US" sz="1600" smtClean="0"/>
              <a:t>Two Way</a:t>
            </a:r>
          </a:p>
          <a:p>
            <a:pPr eaLnBrk="1" hangingPunct="1"/>
            <a:r>
              <a:rPr lang="en-US" sz="1800" smtClean="0"/>
              <a:t>In each case we define, for the transmitted tag frame</a:t>
            </a:r>
          </a:p>
          <a:p>
            <a:pPr lvl="1" eaLnBrk="1" hangingPunct="1"/>
            <a:r>
              <a:rPr lang="en-US" sz="1600" smtClean="0"/>
              <a:t>Minimum MAC Header required</a:t>
            </a:r>
          </a:p>
          <a:p>
            <a:pPr lvl="1" eaLnBrk="1" hangingPunct="1"/>
            <a:r>
              <a:rPr lang="en-US" sz="1600" smtClean="0"/>
              <a:t>Frame usage criteria</a:t>
            </a:r>
          </a:p>
          <a:p>
            <a:pPr eaLnBrk="1" hangingPunct="1"/>
            <a:r>
              <a:rPr lang="en-US" sz="1800" smtClean="0"/>
              <a:t>In any of these modes we may also enable Alternative Source IDs</a:t>
            </a:r>
          </a:p>
          <a:p>
            <a:pPr eaLnBrk="1" hangingPunct="1"/>
            <a:r>
              <a:rPr lang="en-US" sz="1800" smtClean="0"/>
              <a:t>The purpose is to provide sufficient information to stimulate the MAC enhancements discussion and make preliminary recommendations</a:t>
            </a:r>
          </a:p>
          <a:p>
            <a:pPr eaLnBrk="1" hangingPunct="1"/>
            <a:r>
              <a:rPr lang="en-US" sz="2000" smtClean="0"/>
              <a:t>Additionally a location enabling, non-data postamble is described</a:t>
            </a:r>
          </a:p>
        </p:txBody>
      </p:sp>
      <p:sp>
        <p:nvSpPr>
          <p:cNvPr id="19461" name="Slide Number Placeholder 5"/>
          <p:cNvSpPr>
            <a:spLocks noGrp="1"/>
          </p:cNvSpPr>
          <p:nvPr>
            <p:ph type="sldNum" sz="quarter" idx="11"/>
          </p:nvPr>
        </p:nvSpPr>
        <p:spPr>
          <a:noFill/>
        </p:spPr>
        <p:txBody>
          <a:bodyPr/>
          <a:lstStyle/>
          <a:p>
            <a:r>
              <a:rPr lang="en-US" smtClean="0"/>
              <a:t>Slide </a:t>
            </a:r>
            <a:fld id="{C944DDF3-3328-47E4-B3F2-CC9F5F7F0B33}" type="slidenum">
              <a:rPr lang="en-US" smtClean="0"/>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5"/>
          <p:cNvSpPr>
            <a:spLocks noGrp="1" noChangeArrowheads="1"/>
          </p:cNvSpPr>
          <p:nvPr>
            <p:ph type="ftr" sz="quarter" idx="10"/>
          </p:nvPr>
        </p:nvSpPr>
        <p:spPr>
          <a:noFill/>
        </p:spPr>
        <p:txBody>
          <a:bodyPr/>
          <a:lstStyle/>
          <a:p>
            <a:r>
              <a:rPr lang="en-US" smtClean="0"/>
              <a:t>802.15.4f TG</a:t>
            </a:r>
          </a:p>
        </p:txBody>
      </p:sp>
      <p:sp>
        <p:nvSpPr>
          <p:cNvPr id="21506"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21507" name="Title 1"/>
          <p:cNvSpPr>
            <a:spLocks noGrp="1"/>
          </p:cNvSpPr>
          <p:nvPr>
            <p:ph type="title"/>
          </p:nvPr>
        </p:nvSpPr>
        <p:spPr/>
        <p:txBody>
          <a:bodyPr/>
          <a:lstStyle/>
          <a:p>
            <a:pPr eaLnBrk="1" hangingPunct="1"/>
            <a:r>
              <a:rPr lang="en-US" smtClean="0"/>
              <a:t>Standard Blink</a:t>
            </a:r>
          </a:p>
        </p:txBody>
      </p:sp>
      <p:sp>
        <p:nvSpPr>
          <p:cNvPr id="21508" name="Content Placeholder 2"/>
          <p:cNvSpPr>
            <a:spLocks noGrp="1"/>
          </p:cNvSpPr>
          <p:nvPr>
            <p:ph idx="1"/>
          </p:nvPr>
        </p:nvSpPr>
        <p:spPr>
          <a:xfrm>
            <a:off x="685800" y="1741488"/>
            <a:ext cx="7772400" cy="4114800"/>
          </a:xfrm>
        </p:spPr>
        <p:txBody>
          <a:bodyPr/>
          <a:lstStyle/>
          <a:p>
            <a:pPr eaLnBrk="1" hangingPunct="1"/>
            <a:r>
              <a:rPr lang="en-US" smtClean="0"/>
              <a:t>In this mode tags transmit very short packets not directed to a particular PAN</a:t>
            </a:r>
          </a:p>
          <a:p>
            <a:pPr eaLnBrk="1" hangingPunct="1"/>
            <a:r>
              <a:rPr lang="en-US" smtClean="0"/>
              <a:t>A source ID is included</a:t>
            </a:r>
          </a:p>
          <a:p>
            <a:pPr eaLnBrk="1" hangingPunct="1"/>
            <a:r>
              <a:rPr lang="en-US" smtClean="0"/>
              <a:t>No destination addressing or PAN ID is required</a:t>
            </a:r>
          </a:p>
          <a:p>
            <a:pPr lvl="1" eaLnBrk="1" hangingPunct="1"/>
            <a:r>
              <a:rPr lang="en-US" smtClean="0"/>
              <a:t>Many RFID networks are single PAN</a:t>
            </a:r>
          </a:p>
          <a:p>
            <a:pPr lvl="1" eaLnBrk="1" hangingPunct="1"/>
            <a:r>
              <a:rPr lang="en-US" smtClean="0"/>
              <a:t>Omitting PAN ID</a:t>
            </a:r>
          </a:p>
          <a:p>
            <a:pPr lvl="2" eaLnBrk="1" hangingPunct="1"/>
            <a:r>
              <a:rPr lang="en-US" smtClean="0"/>
              <a:t>Saves power</a:t>
            </a:r>
          </a:p>
          <a:p>
            <a:pPr lvl="2" eaLnBrk="1" hangingPunct="1"/>
            <a:r>
              <a:rPr lang="en-US" smtClean="0"/>
              <a:t>Improves throughput</a:t>
            </a:r>
          </a:p>
        </p:txBody>
      </p:sp>
      <p:sp>
        <p:nvSpPr>
          <p:cNvPr id="21509" name="Slide Number Placeholder 5"/>
          <p:cNvSpPr>
            <a:spLocks noGrp="1"/>
          </p:cNvSpPr>
          <p:nvPr>
            <p:ph type="sldNum" sz="quarter" idx="11"/>
          </p:nvPr>
        </p:nvSpPr>
        <p:spPr>
          <a:noFill/>
        </p:spPr>
        <p:txBody>
          <a:bodyPr/>
          <a:lstStyle/>
          <a:p>
            <a:r>
              <a:rPr lang="en-US" smtClean="0"/>
              <a:t>Slide </a:t>
            </a:r>
            <a:fld id="{10E4B096-AED9-4020-8299-398781BCF013}"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5"/>
          <p:cNvSpPr>
            <a:spLocks noGrp="1" noChangeArrowheads="1"/>
          </p:cNvSpPr>
          <p:nvPr>
            <p:ph type="ftr" sz="quarter" idx="10"/>
          </p:nvPr>
        </p:nvSpPr>
        <p:spPr>
          <a:noFill/>
        </p:spPr>
        <p:txBody>
          <a:bodyPr/>
          <a:lstStyle/>
          <a:p>
            <a:r>
              <a:rPr lang="en-US" smtClean="0"/>
              <a:t>802.15.4f TG</a:t>
            </a:r>
          </a:p>
        </p:txBody>
      </p:sp>
      <p:sp>
        <p:nvSpPr>
          <p:cNvPr id="23554"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23555" name="Title 1"/>
          <p:cNvSpPr>
            <a:spLocks noGrp="1"/>
          </p:cNvSpPr>
          <p:nvPr>
            <p:ph type="title"/>
          </p:nvPr>
        </p:nvSpPr>
        <p:spPr/>
        <p:txBody>
          <a:bodyPr/>
          <a:lstStyle/>
          <a:p>
            <a:pPr eaLnBrk="1" hangingPunct="1"/>
            <a:r>
              <a:rPr lang="en-US" smtClean="0"/>
              <a:t>Standard Blink: MAC Header</a:t>
            </a:r>
          </a:p>
        </p:txBody>
      </p:sp>
      <p:sp>
        <p:nvSpPr>
          <p:cNvPr id="23556" name="Slide Number Placeholder 5"/>
          <p:cNvSpPr>
            <a:spLocks noGrp="1"/>
          </p:cNvSpPr>
          <p:nvPr>
            <p:ph type="sldNum" sz="quarter" idx="11"/>
          </p:nvPr>
        </p:nvSpPr>
        <p:spPr>
          <a:noFill/>
        </p:spPr>
        <p:txBody>
          <a:bodyPr/>
          <a:lstStyle/>
          <a:p>
            <a:r>
              <a:rPr lang="en-US" smtClean="0"/>
              <a:t>Slide </a:t>
            </a:r>
            <a:fld id="{B374551D-A9A9-4734-AD3E-EBB1DF9FBFE0}" type="slidenum">
              <a:rPr lang="en-US" smtClean="0"/>
              <a:pPr/>
              <a:t>5</a:t>
            </a:fld>
            <a:endParaRPr lang="en-US" smtClean="0"/>
          </a:p>
        </p:txBody>
      </p:sp>
      <p:pic>
        <p:nvPicPr>
          <p:cNvPr id="23557"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23558"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59"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0"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1"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2"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3" name="Rectangle 14"/>
          <p:cNvSpPr>
            <a:spLocks noChangeArrowheads="1"/>
          </p:cNvSpPr>
          <p:nvPr/>
        </p:nvSpPr>
        <p:spPr bwMode="auto">
          <a:xfrm>
            <a:off x="2398713" y="2386013"/>
            <a:ext cx="9937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4"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5"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6"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7" name="Rectangle 25"/>
          <p:cNvSpPr>
            <a:spLocks noChangeArrowheads="1"/>
          </p:cNvSpPr>
          <p:nvPr/>
        </p:nvSpPr>
        <p:spPr bwMode="auto">
          <a:xfrm>
            <a:off x="1360488"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23568" name="Rectangle 26"/>
          <p:cNvSpPr>
            <a:spLocks noChangeArrowheads="1"/>
          </p:cNvSpPr>
          <p:nvPr/>
        </p:nvSpPr>
        <p:spPr bwMode="auto">
          <a:xfrm>
            <a:off x="1360488"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23569" name="Rectangle 27"/>
          <p:cNvSpPr>
            <a:spLocks noChangeArrowheads="1"/>
          </p:cNvSpPr>
          <p:nvPr/>
        </p:nvSpPr>
        <p:spPr bwMode="auto">
          <a:xfrm>
            <a:off x="2454275"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23570" name="Rectangle 28"/>
          <p:cNvSpPr>
            <a:spLocks noChangeArrowheads="1"/>
          </p:cNvSpPr>
          <p:nvPr/>
        </p:nvSpPr>
        <p:spPr bwMode="auto">
          <a:xfrm>
            <a:off x="2454275"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23571" name="Rectangle 29"/>
          <p:cNvSpPr>
            <a:spLocks noChangeArrowheads="1"/>
          </p:cNvSpPr>
          <p:nvPr/>
        </p:nvSpPr>
        <p:spPr bwMode="auto">
          <a:xfrm>
            <a:off x="354965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23572" name="Rectangle 30"/>
          <p:cNvSpPr>
            <a:spLocks noChangeArrowheads="1"/>
          </p:cNvSpPr>
          <p:nvPr/>
        </p:nvSpPr>
        <p:spPr bwMode="auto">
          <a:xfrm>
            <a:off x="354965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23573" name="Rectangle 31"/>
          <p:cNvSpPr>
            <a:spLocks noChangeArrowheads="1"/>
          </p:cNvSpPr>
          <p:nvPr/>
        </p:nvSpPr>
        <p:spPr bwMode="auto">
          <a:xfrm>
            <a:off x="464343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23574" name="Rectangle 32"/>
          <p:cNvSpPr>
            <a:spLocks noChangeArrowheads="1"/>
          </p:cNvSpPr>
          <p:nvPr/>
        </p:nvSpPr>
        <p:spPr bwMode="auto">
          <a:xfrm>
            <a:off x="464343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23575" name="Rectangle 33"/>
          <p:cNvSpPr>
            <a:spLocks noChangeArrowheads="1"/>
          </p:cNvSpPr>
          <p:nvPr/>
        </p:nvSpPr>
        <p:spPr bwMode="auto">
          <a:xfrm>
            <a:off x="672147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23576" name="Rectangle 34"/>
          <p:cNvSpPr>
            <a:spLocks noChangeArrowheads="1"/>
          </p:cNvSpPr>
          <p:nvPr/>
        </p:nvSpPr>
        <p:spPr bwMode="auto">
          <a:xfrm>
            <a:off x="672147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23577"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804988" y="5951538"/>
            <a:ext cx="5802312" cy="369887"/>
          </a:xfrm>
          <a:prstGeom prst="rect">
            <a:avLst/>
          </a:prstGeom>
          <a:noFill/>
        </p:spPr>
        <p:txBody>
          <a:bodyPr wrap="none">
            <a:spAutoFit/>
          </a:bodyPr>
          <a:lstStyle/>
          <a:p>
            <a:pPr eaLnBrk="0" hangingPunct="0">
              <a:defRPr/>
            </a:pPr>
            <a:r>
              <a:rPr lang="en-US" sz="1800" b="1" dirty="0">
                <a:latin typeface="+mn-lt"/>
              </a:rPr>
              <a:t>MAC Header: 13 octets + security header + payload</a:t>
            </a:r>
          </a:p>
        </p:txBody>
      </p:sp>
      <p:sp>
        <p:nvSpPr>
          <p:cNvPr id="23579" name="Rectangle 37"/>
          <p:cNvSpPr>
            <a:spLocks noChangeArrowheads="1"/>
          </p:cNvSpPr>
          <p:nvPr/>
        </p:nvSpPr>
        <p:spPr bwMode="auto">
          <a:xfrm>
            <a:off x="57388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23580" name="Rectangle 38"/>
          <p:cNvSpPr>
            <a:spLocks noChangeArrowheads="1"/>
          </p:cNvSpPr>
          <p:nvPr/>
        </p:nvSpPr>
        <p:spPr bwMode="auto">
          <a:xfrm>
            <a:off x="57388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5"/>
          <p:cNvSpPr>
            <a:spLocks noGrp="1" noChangeArrowheads="1"/>
          </p:cNvSpPr>
          <p:nvPr>
            <p:ph type="ftr" sz="quarter" idx="10"/>
          </p:nvPr>
        </p:nvSpPr>
        <p:spPr>
          <a:noFill/>
        </p:spPr>
        <p:txBody>
          <a:bodyPr/>
          <a:lstStyle/>
          <a:p>
            <a:r>
              <a:rPr lang="en-US" smtClean="0"/>
              <a:t>802.15.4f TG</a:t>
            </a:r>
          </a:p>
        </p:txBody>
      </p:sp>
      <p:sp>
        <p:nvSpPr>
          <p:cNvPr id="25602"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25603" name="Title 1"/>
          <p:cNvSpPr>
            <a:spLocks noGrp="1"/>
          </p:cNvSpPr>
          <p:nvPr>
            <p:ph type="title"/>
          </p:nvPr>
        </p:nvSpPr>
        <p:spPr/>
        <p:txBody>
          <a:bodyPr/>
          <a:lstStyle/>
          <a:p>
            <a:pPr eaLnBrk="1" hangingPunct="1"/>
            <a:r>
              <a:rPr lang="en-US" smtClean="0"/>
              <a:t>Standard Blink: Frame Usage</a:t>
            </a:r>
          </a:p>
        </p:txBody>
      </p:sp>
      <p:sp>
        <p:nvSpPr>
          <p:cNvPr id="25604" name="Content Placeholder 5"/>
          <p:cNvSpPr>
            <a:spLocks noGrp="1"/>
          </p:cNvSpPr>
          <p:nvPr>
            <p:ph idx="1"/>
          </p:nvPr>
        </p:nvSpPr>
        <p:spPr/>
        <p:txBody>
          <a:bodyPr/>
          <a:lstStyle/>
          <a:p>
            <a:pPr eaLnBrk="1" hangingPunct="1"/>
            <a:r>
              <a:rPr lang="en-US" sz="2800" smtClean="0"/>
              <a:t>Aloha access (already defined in 15.4a)</a:t>
            </a:r>
          </a:p>
          <a:p>
            <a:pPr eaLnBrk="1" hangingPunct="1"/>
            <a:r>
              <a:rPr lang="en-US" sz="2800" smtClean="0"/>
              <a:t>No association required</a:t>
            </a:r>
          </a:p>
          <a:p>
            <a:pPr eaLnBrk="1" hangingPunct="1"/>
            <a:r>
              <a:rPr lang="en-US" sz="2800" smtClean="0"/>
              <a:t>No ACK required</a:t>
            </a:r>
          </a:p>
          <a:p>
            <a:pPr eaLnBrk="1" hangingPunct="1"/>
            <a:endParaRPr lang="en-US" sz="2800" smtClean="0"/>
          </a:p>
        </p:txBody>
      </p:sp>
      <p:sp>
        <p:nvSpPr>
          <p:cNvPr id="25605" name="Slide Number Placeholder 4"/>
          <p:cNvSpPr>
            <a:spLocks noGrp="1"/>
          </p:cNvSpPr>
          <p:nvPr>
            <p:ph type="sldNum" sz="quarter" idx="11"/>
          </p:nvPr>
        </p:nvSpPr>
        <p:spPr>
          <a:noFill/>
        </p:spPr>
        <p:txBody>
          <a:bodyPr/>
          <a:lstStyle/>
          <a:p>
            <a:r>
              <a:rPr lang="en-US" smtClean="0"/>
              <a:t>Slide </a:t>
            </a:r>
            <a:fld id="{87E4D749-7A7C-4466-88AA-6DB24567AFA3}"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5"/>
          <p:cNvSpPr>
            <a:spLocks noGrp="1" noChangeArrowheads="1"/>
          </p:cNvSpPr>
          <p:nvPr>
            <p:ph type="ftr" sz="quarter" idx="10"/>
          </p:nvPr>
        </p:nvSpPr>
        <p:spPr>
          <a:noFill/>
        </p:spPr>
        <p:txBody>
          <a:bodyPr/>
          <a:lstStyle/>
          <a:p>
            <a:r>
              <a:rPr lang="en-US" smtClean="0"/>
              <a:t>802.15.4f TG</a:t>
            </a:r>
          </a:p>
        </p:txBody>
      </p:sp>
      <p:sp>
        <p:nvSpPr>
          <p:cNvPr id="27650"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27651" name="Title 1"/>
          <p:cNvSpPr>
            <a:spLocks noGrp="1"/>
          </p:cNvSpPr>
          <p:nvPr>
            <p:ph type="title"/>
          </p:nvPr>
        </p:nvSpPr>
        <p:spPr/>
        <p:txBody>
          <a:bodyPr/>
          <a:lstStyle/>
          <a:p>
            <a:pPr eaLnBrk="1" hangingPunct="1"/>
            <a:r>
              <a:rPr lang="en-US" smtClean="0"/>
              <a:t>Standard Blink: MAC Issues Identified</a:t>
            </a:r>
          </a:p>
        </p:txBody>
      </p:sp>
      <p:sp>
        <p:nvSpPr>
          <p:cNvPr id="27652" name="Content Placeholder 2"/>
          <p:cNvSpPr>
            <a:spLocks noGrp="1"/>
          </p:cNvSpPr>
          <p:nvPr>
            <p:ph idx="1"/>
          </p:nvPr>
        </p:nvSpPr>
        <p:spPr>
          <a:xfrm>
            <a:off x="685800" y="1755775"/>
            <a:ext cx="7772400" cy="4719638"/>
          </a:xfrm>
        </p:spPr>
        <p:txBody>
          <a:bodyPr/>
          <a:lstStyle/>
          <a:p>
            <a:pPr eaLnBrk="1" hangingPunct="1"/>
            <a:r>
              <a:rPr lang="en-US" sz="2800" smtClean="0"/>
              <a:t>Is a new Blink Frame type required? Data Frame is an option, but how to stop non RFID devices processing as standard data?</a:t>
            </a:r>
          </a:p>
          <a:p>
            <a:pPr eaLnBrk="1" hangingPunct="1"/>
            <a:r>
              <a:rPr lang="en-US" sz="2800" smtClean="0"/>
              <a:t>PAN ID (either source or destination) is mandatory in current standard</a:t>
            </a:r>
          </a:p>
          <a:p>
            <a:pPr lvl="1" eaLnBrk="1" hangingPunct="1"/>
            <a:r>
              <a:rPr lang="en-US" sz="2400" smtClean="0"/>
              <a:t>Sections 7.2.1.1.6 and 7.1.2.2.8</a:t>
            </a:r>
          </a:p>
          <a:p>
            <a:pPr eaLnBrk="1" hangingPunct="1"/>
            <a:r>
              <a:rPr lang="en-US" sz="2800" smtClean="0"/>
              <a:t>How do we manage contamination of legacy 15.4 networks when we have no PAN ID?</a:t>
            </a:r>
          </a:p>
        </p:txBody>
      </p:sp>
      <p:sp>
        <p:nvSpPr>
          <p:cNvPr id="27653" name="Slide Number Placeholder 5"/>
          <p:cNvSpPr>
            <a:spLocks noGrp="1"/>
          </p:cNvSpPr>
          <p:nvPr>
            <p:ph type="sldNum" sz="quarter" idx="11"/>
          </p:nvPr>
        </p:nvSpPr>
        <p:spPr>
          <a:noFill/>
        </p:spPr>
        <p:txBody>
          <a:bodyPr/>
          <a:lstStyle/>
          <a:p>
            <a:r>
              <a:rPr lang="en-US" smtClean="0"/>
              <a:t>Slide </a:t>
            </a:r>
            <a:fld id="{83E6CDFC-5BF4-411F-A691-47E64F15BFD2}" type="slidenum">
              <a:rPr lang="en-US" smtClean="0"/>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5"/>
          <p:cNvSpPr>
            <a:spLocks noGrp="1" noChangeArrowheads="1"/>
          </p:cNvSpPr>
          <p:nvPr>
            <p:ph type="ftr" sz="quarter" idx="10"/>
          </p:nvPr>
        </p:nvSpPr>
        <p:spPr>
          <a:noFill/>
        </p:spPr>
        <p:txBody>
          <a:bodyPr/>
          <a:lstStyle/>
          <a:p>
            <a:r>
              <a:rPr lang="en-US" smtClean="0"/>
              <a:t>802.15.4f TG</a:t>
            </a:r>
          </a:p>
        </p:txBody>
      </p:sp>
      <p:sp>
        <p:nvSpPr>
          <p:cNvPr id="29698"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29699" name="Title 1"/>
          <p:cNvSpPr>
            <a:spLocks noGrp="1"/>
          </p:cNvSpPr>
          <p:nvPr>
            <p:ph type="title"/>
          </p:nvPr>
        </p:nvSpPr>
        <p:spPr/>
        <p:txBody>
          <a:bodyPr/>
          <a:lstStyle/>
          <a:p>
            <a:pPr eaLnBrk="1" hangingPunct="1"/>
            <a:r>
              <a:rPr lang="en-US" smtClean="0"/>
              <a:t>Addressed Blink</a:t>
            </a:r>
          </a:p>
        </p:txBody>
      </p:sp>
      <p:sp>
        <p:nvSpPr>
          <p:cNvPr id="29700" name="Content Placeholder 2"/>
          <p:cNvSpPr>
            <a:spLocks noGrp="1"/>
          </p:cNvSpPr>
          <p:nvPr>
            <p:ph idx="1"/>
          </p:nvPr>
        </p:nvSpPr>
        <p:spPr/>
        <p:txBody>
          <a:bodyPr/>
          <a:lstStyle/>
          <a:p>
            <a:pPr eaLnBrk="1" hangingPunct="1"/>
            <a:r>
              <a:rPr lang="en-US" smtClean="0"/>
              <a:t>Same as Broadcast Blink, but includes a Destination PAN ID</a:t>
            </a:r>
          </a:p>
        </p:txBody>
      </p:sp>
      <p:sp>
        <p:nvSpPr>
          <p:cNvPr id="29701" name="Slide Number Placeholder 5"/>
          <p:cNvSpPr>
            <a:spLocks noGrp="1"/>
          </p:cNvSpPr>
          <p:nvPr>
            <p:ph type="sldNum" sz="quarter" idx="11"/>
          </p:nvPr>
        </p:nvSpPr>
        <p:spPr>
          <a:noFill/>
        </p:spPr>
        <p:txBody>
          <a:bodyPr/>
          <a:lstStyle/>
          <a:p>
            <a:r>
              <a:rPr lang="en-US" smtClean="0"/>
              <a:t>Slide </a:t>
            </a:r>
            <a:fld id="{6CCD0346-00AA-4C0C-9D5A-898EE0EE6E2B}"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5"/>
          <p:cNvSpPr>
            <a:spLocks noGrp="1" noChangeArrowheads="1"/>
          </p:cNvSpPr>
          <p:nvPr>
            <p:ph type="ftr" sz="quarter" idx="10"/>
          </p:nvPr>
        </p:nvSpPr>
        <p:spPr>
          <a:noFill/>
        </p:spPr>
        <p:txBody>
          <a:bodyPr/>
          <a:lstStyle/>
          <a:p>
            <a:r>
              <a:rPr lang="en-US" smtClean="0"/>
              <a:t>802.15.4f TG</a:t>
            </a:r>
          </a:p>
        </p:txBody>
      </p:sp>
      <p:sp>
        <p:nvSpPr>
          <p:cNvPr id="31746" name="Rectangle 11"/>
          <p:cNvSpPr>
            <a:spLocks noGrp="1" noChangeArrowheads="1"/>
          </p:cNvSpPr>
          <p:nvPr>
            <p:ph type="dt" sz="quarter" idx="12"/>
          </p:nvPr>
        </p:nvSpPr>
        <p:spPr>
          <a:noFill/>
        </p:spPr>
        <p:txBody>
          <a:bodyPr/>
          <a:lstStyle/>
          <a:p>
            <a:r>
              <a:rPr lang="ja-JP" altLang="en-US" smtClean="0">
                <a:ea typeface="ＭＳ Ｐゴシック"/>
                <a:cs typeface="ＭＳ Ｐゴシック"/>
              </a:rPr>
              <a:t>September 2009</a:t>
            </a:r>
            <a:endParaRPr lang="en-US" altLang="ja-JP" smtClean="0">
              <a:ea typeface="ＭＳ Ｐゴシック"/>
              <a:cs typeface="ＭＳ Ｐゴシック"/>
            </a:endParaRPr>
          </a:p>
        </p:txBody>
      </p:sp>
      <p:sp>
        <p:nvSpPr>
          <p:cNvPr id="31747" name="Title 1"/>
          <p:cNvSpPr>
            <a:spLocks noGrp="1"/>
          </p:cNvSpPr>
          <p:nvPr>
            <p:ph type="title"/>
          </p:nvPr>
        </p:nvSpPr>
        <p:spPr/>
        <p:txBody>
          <a:bodyPr/>
          <a:lstStyle/>
          <a:p>
            <a:pPr eaLnBrk="1" hangingPunct="1"/>
            <a:r>
              <a:rPr lang="en-US" smtClean="0"/>
              <a:t>Addressed Blink: MAC Header</a:t>
            </a:r>
          </a:p>
        </p:txBody>
      </p:sp>
      <p:sp>
        <p:nvSpPr>
          <p:cNvPr id="31748" name="Slide Number Placeholder 5"/>
          <p:cNvSpPr>
            <a:spLocks noGrp="1"/>
          </p:cNvSpPr>
          <p:nvPr>
            <p:ph type="sldNum" sz="quarter" idx="11"/>
          </p:nvPr>
        </p:nvSpPr>
        <p:spPr>
          <a:noFill/>
        </p:spPr>
        <p:txBody>
          <a:bodyPr/>
          <a:lstStyle/>
          <a:p>
            <a:r>
              <a:rPr lang="en-US" smtClean="0"/>
              <a:t>Slide </a:t>
            </a:r>
            <a:fld id="{D5805DC3-E694-4A8E-BFF7-5D871B2F3129}" type="slidenum">
              <a:rPr lang="en-US" smtClean="0"/>
              <a:pPr/>
              <a:t>9</a:t>
            </a:fld>
            <a:endParaRPr lang="en-US" smtClean="0"/>
          </a:p>
        </p:txBody>
      </p:sp>
      <p:pic>
        <p:nvPicPr>
          <p:cNvPr id="31749"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31750"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1"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2"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3"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4"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5" name="Rectangle 14"/>
          <p:cNvSpPr>
            <a:spLocks noChangeArrowheads="1"/>
          </p:cNvSpPr>
          <p:nvPr/>
        </p:nvSpPr>
        <p:spPr bwMode="auto">
          <a:xfrm>
            <a:off x="2398713" y="2386013"/>
            <a:ext cx="993775"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6"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7"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8"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9" name="Rectangle 25"/>
          <p:cNvSpPr>
            <a:spLocks noChangeArrowheads="1"/>
          </p:cNvSpPr>
          <p:nvPr/>
        </p:nvSpPr>
        <p:spPr bwMode="auto">
          <a:xfrm>
            <a:off x="76200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31760" name="Rectangle 26"/>
          <p:cNvSpPr>
            <a:spLocks noChangeArrowheads="1"/>
          </p:cNvSpPr>
          <p:nvPr/>
        </p:nvSpPr>
        <p:spPr bwMode="auto">
          <a:xfrm>
            <a:off x="76200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31761" name="Rectangle 27"/>
          <p:cNvSpPr>
            <a:spLocks noChangeArrowheads="1"/>
          </p:cNvSpPr>
          <p:nvPr/>
        </p:nvSpPr>
        <p:spPr bwMode="auto">
          <a:xfrm>
            <a:off x="185578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31762" name="Rectangle 28"/>
          <p:cNvSpPr>
            <a:spLocks noChangeArrowheads="1"/>
          </p:cNvSpPr>
          <p:nvPr/>
        </p:nvSpPr>
        <p:spPr bwMode="auto">
          <a:xfrm>
            <a:off x="185578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31763"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735138" y="5951538"/>
            <a:ext cx="5802312" cy="369887"/>
          </a:xfrm>
          <a:prstGeom prst="rect">
            <a:avLst/>
          </a:prstGeom>
          <a:noFill/>
        </p:spPr>
        <p:txBody>
          <a:bodyPr wrap="none">
            <a:spAutoFit/>
          </a:bodyPr>
          <a:lstStyle/>
          <a:p>
            <a:pPr eaLnBrk="0" hangingPunct="0">
              <a:defRPr/>
            </a:pPr>
            <a:r>
              <a:rPr lang="en-US" sz="1800" b="1" dirty="0">
                <a:latin typeface="+mn-lt"/>
              </a:rPr>
              <a:t>MAC Header: 15 octets + security header + payload</a:t>
            </a:r>
          </a:p>
        </p:txBody>
      </p:sp>
      <p:sp>
        <p:nvSpPr>
          <p:cNvPr id="31765" name="Rectangle 37"/>
          <p:cNvSpPr>
            <a:spLocks noChangeArrowheads="1"/>
          </p:cNvSpPr>
          <p:nvPr/>
        </p:nvSpPr>
        <p:spPr bwMode="auto">
          <a:xfrm>
            <a:off x="295116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1766" name="Rectangle 38"/>
          <p:cNvSpPr>
            <a:spLocks noChangeArrowheads="1"/>
          </p:cNvSpPr>
          <p:nvPr/>
        </p:nvSpPr>
        <p:spPr bwMode="auto">
          <a:xfrm>
            <a:off x="295116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Destination</a:t>
            </a:r>
          </a:p>
          <a:p>
            <a:pPr algn="ctr" eaLnBrk="0" hangingPunct="0"/>
            <a:r>
              <a:rPr lang="en-US" sz="1400" b="1"/>
              <a:t>PAN</a:t>
            </a:r>
          </a:p>
          <a:p>
            <a:pPr algn="ctr" eaLnBrk="0" hangingPunct="0"/>
            <a:r>
              <a:rPr lang="en-US" sz="1400" b="1"/>
              <a:t>Identifier</a:t>
            </a:r>
          </a:p>
        </p:txBody>
      </p:sp>
      <p:sp>
        <p:nvSpPr>
          <p:cNvPr id="31767" name="Rectangle 39"/>
          <p:cNvSpPr>
            <a:spLocks noChangeArrowheads="1"/>
          </p:cNvSpPr>
          <p:nvPr/>
        </p:nvSpPr>
        <p:spPr bwMode="auto">
          <a:xfrm>
            <a:off x="404495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31768" name="Rectangle 40"/>
          <p:cNvSpPr>
            <a:spLocks noChangeArrowheads="1"/>
          </p:cNvSpPr>
          <p:nvPr/>
        </p:nvSpPr>
        <p:spPr bwMode="auto">
          <a:xfrm>
            <a:off x="404495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31769" name="Rectangle 41"/>
          <p:cNvSpPr>
            <a:spLocks noChangeArrowheads="1"/>
          </p:cNvSpPr>
          <p:nvPr/>
        </p:nvSpPr>
        <p:spPr bwMode="auto">
          <a:xfrm>
            <a:off x="62341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31770" name="Rectangle 42"/>
          <p:cNvSpPr>
            <a:spLocks noChangeArrowheads="1"/>
          </p:cNvSpPr>
          <p:nvPr/>
        </p:nvSpPr>
        <p:spPr bwMode="auto">
          <a:xfrm>
            <a:off x="62341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31771" name="Rectangle 43"/>
          <p:cNvSpPr>
            <a:spLocks noChangeArrowheads="1"/>
          </p:cNvSpPr>
          <p:nvPr/>
        </p:nvSpPr>
        <p:spPr bwMode="auto">
          <a:xfrm>
            <a:off x="732790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1772" name="Rectangle 44"/>
          <p:cNvSpPr>
            <a:spLocks noChangeArrowheads="1"/>
          </p:cNvSpPr>
          <p:nvPr/>
        </p:nvSpPr>
        <p:spPr bwMode="auto">
          <a:xfrm>
            <a:off x="732790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31773" name="Rectangle 29"/>
          <p:cNvSpPr>
            <a:spLocks noChangeArrowheads="1"/>
          </p:cNvSpPr>
          <p:nvPr/>
        </p:nvSpPr>
        <p:spPr bwMode="auto">
          <a:xfrm>
            <a:off x="514032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31774" name="Rectangle 30"/>
          <p:cNvSpPr>
            <a:spLocks noChangeArrowheads="1"/>
          </p:cNvSpPr>
          <p:nvPr/>
        </p:nvSpPr>
        <p:spPr bwMode="auto">
          <a:xfrm>
            <a:off x="514032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359</TotalTime>
  <Words>1238</Words>
  <Application>Microsoft Office PowerPoint</Application>
  <PresentationFormat>On-screen Show (4:3)</PresentationFormat>
  <Paragraphs>320</Paragraphs>
  <Slides>21</Slides>
  <Notes>20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21</vt:i4>
      </vt:variant>
    </vt:vector>
  </HeadingPairs>
  <TitlesOfParts>
    <vt:vector size="25" baseType="lpstr">
      <vt:lpstr>Times New Roman</vt:lpstr>
      <vt:lpstr>Arial</vt:lpstr>
      <vt:lpstr>ＭＳ Ｐゴシック</vt:lpstr>
      <vt:lpstr>IEEE-P802_15</vt:lpstr>
      <vt:lpstr>Slide 1</vt:lpstr>
      <vt:lpstr>Discussion of MAC Enhancements Recommended to Support RFID PHYs</vt:lpstr>
      <vt:lpstr>Overview</vt:lpstr>
      <vt:lpstr>Standard Blink</vt:lpstr>
      <vt:lpstr>Standard Blink: MAC Header</vt:lpstr>
      <vt:lpstr>Standard Blink: Frame Usage</vt:lpstr>
      <vt:lpstr>Standard Blink: MAC Issues Identified</vt:lpstr>
      <vt:lpstr>Addressed Blink</vt:lpstr>
      <vt:lpstr>Addressed Blink: MAC Header</vt:lpstr>
      <vt:lpstr>Addressed Blink: Frame Usage</vt:lpstr>
      <vt:lpstr>Addressed Blink: MAC Issues Identified (In addition to Standard Blink issues)</vt:lpstr>
      <vt:lpstr>Two Way</vt:lpstr>
      <vt:lpstr>Two Way: MAC Header</vt:lpstr>
      <vt:lpstr>Two Way: Frame Usage</vt:lpstr>
      <vt:lpstr>Two Way: MAC Issues Identified</vt:lpstr>
      <vt:lpstr>Alternative Source IDs</vt:lpstr>
      <vt:lpstr>TG4f Recommended Solution</vt:lpstr>
      <vt:lpstr>Use of Data Frame for RFID</vt:lpstr>
      <vt:lpstr>Potential extensions to MAC data service primitives</vt:lpstr>
      <vt:lpstr>Location Enabling Information (LEI) Postamble</vt:lpstr>
      <vt:lpstr>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MDM9096</cp:lastModifiedBy>
  <cp:revision>40</cp:revision>
  <cp:lastPrinted>1998-02-10T13:28:06Z</cp:lastPrinted>
  <dcterms:created xsi:type="dcterms:W3CDTF">2009-09-23T14:57:59Z</dcterms:created>
  <dcterms:modified xsi:type="dcterms:W3CDTF">2009-10-05T01:14:47Z</dcterms:modified>
</cp:coreProperties>
</file>