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9" r:id="rId2"/>
    <p:sldId id="258" r:id="rId3"/>
    <p:sldId id="256" r:id="rId4"/>
    <p:sldId id="260" r:id="rId5"/>
    <p:sldId id="263" r:id="rId6"/>
    <p:sldId id="264" r:id="rId7"/>
    <p:sldId id="269" r:id="rId8"/>
    <p:sldId id="261" r:id="rId9"/>
    <p:sldId id="265" r:id="rId10"/>
    <p:sldId id="266" r:id="rId11"/>
    <p:sldId id="271" r:id="rId12"/>
    <p:sldId id="262" r:id="rId13"/>
    <p:sldId id="267" r:id="rId14"/>
    <p:sldId id="268" r:id="rId15"/>
    <p:sldId id="273" r:id="rId16"/>
    <p:sldId id="270" r:id="rId17"/>
    <p:sldId id="272" r:id="rId18"/>
    <p:sldId id="276" r:id="rId19"/>
    <p:sldId id="277" r:id="rId20"/>
    <p:sldId id="278" r:id="rId2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92D05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98" autoAdjust="0"/>
    <p:restoredTop sz="94671" autoAdjust="0"/>
  </p:normalViewPr>
  <p:slideViewPr>
    <p:cSldViewPr snapToGrid="0" snapToObjects="1">
      <p:cViewPr varScale="1">
        <p:scale>
          <a:sx n="82" d="100"/>
          <a:sy n="82" d="100"/>
        </p:scale>
        <p:origin x="-137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pPr>
              <a:defRPr/>
            </a:pPr>
            <a:r>
              <a:rPr lang="en-US"/>
              <a:t>Page </a:t>
            </a:r>
            <a:fld id="{37A3DAC5-6043-4AD2-91C7-3EC9461FF5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en-US"/>
              <a:t>&lt;month year&gt;</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9D42EBFD-7C2E-4D02-8B45-6A9912BA31C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a:xfrm>
            <a:off x="1154113" y="701675"/>
            <a:ext cx="4625975" cy="3468688"/>
          </a:xfrm>
          <a:ln/>
        </p:spPr>
      </p:sp>
      <p:sp>
        <p:nvSpPr>
          <p:cNvPr id="16386" name="Notes Placeholder 2"/>
          <p:cNvSpPr>
            <a:spLocks noGrp="1"/>
          </p:cNvSpPr>
          <p:nvPr>
            <p:ph type="body" idx="1"/>
          </p:nvPr>
        </p:nvSpPr>
        <p:spPr>
          <a:noFill/>
          <a:ln/>
        </p:spPr>
        <p:txBody>
          <a:bodyPr/>
          <a:lstStyle/>
          <a:p>
            <a:endParaRPr lang="en-US" smtClean="0"/>
          </a:p>
        </p:txBody>
      </p:sp>
      <p:sp>
        <p:nvSpPr>
          <p:cNvPr id="16387" name="Header Placeholder 3"/>
          <p:cNvSpPr>
            <a:spLocks noGrp="1"/>
          </p:cNvSpPr>
          <p:nvPr>
            <p:ph type="hdr" sz="quarter"/>
          </p:nvPr>
        </p:nvSpPr>
        <p:spPr>
          <a:noFill/>
        </p:spPr>
        <p:txBody>
          <a:bodyPr/>
          <a:lstStyle/>
          <a:p>
            <a:r>
              <a:rPr lang="en-US" smtClean="0"/>
              <a:t>doc.: IEEE 802.15-&lt;doc#&gt;</a:t>
            </a:r>
          </a:p>
        </p:txBody>
      </p:sp>
      <p:sp>
        <p:nvSpPr>
          <p:cNvPr id="16388" name="Date Placeholder 4"/>
          <p:cNvSpPr>
            <a:spLocks noGrp="1"/>
          </p:cNvSpPr>
          <p:nvPr>
            <p:ph type="dt" sz="quarter" idx="1"/>
          </p:nvPr>
        </p:nvSpPr>
        <p:spPr>
          <a:noFill/>
        </p:spPr>
        <p:txBody>
          <a:bodyPr/>
          <a:lstStyle/>
          <a:p>
            <a:r>
              <a:rPr lang="en-US" smtClean="0"/>
              <a:t>&lt;month year&gt;</a:t>
            </a:r>
          </a:p>
        </p:txBody>
      </p:sp>
      <p:sp>
        <p:nvSpPr>
          <p:cNvPr id="16389" name="Footer Placeholder 5"/>
          <p:cNvSpPr>
            <a:spLocks noGrp="1"/>
          </p:cNvSpPr>
          <p:nvPr>
            <p:ph type="ftr" sz="quarter" idx="4"/>
          </p:nvPr>
        </p:nvSpPr>
        <p:spPr>
          <a:noFill/>
        </p:spPr>
        <p:txBody>
          <a:bodyPr/>
          <a:lstStyle/>
          <a:p>
            <a:pPr lvl="4"/>
            <a:r>
              <a:rPr lang="en-US" smtClean="0"/>
              <a:t>&lt;author&gt;, &lt;company&gt;</a:t>
            </a:r>
          </a:p>
        </p:txBody>
      </p:sp>
      <p:sp>
        <p:nvSpPr>
          <p:cNvPr id="16390" name="Slide Number Placeholder 6"/>
          <p:cNvSpPr>
            <a:spLocks noGrp="1"/>
          </p:cNvSpPr>
          <p:nvPr>
            <p:ph type="sldNum" sz="quarter" idx="5"/>
          </p:nvPr>
        </p:nvSpPr>
        <p:spPr>
          <a:noFill/>
        </p:spPr>
        <p:txBody>
          <a:bodyPr/>
          <a:lstStyle/>
          <a:p>
            <a:r>
              <a:rPr lang="en-US" smtClean="0"/>
              <a:t>Page </a:t>
            </a:r>
            <a:fld id="{8EF6D5AE-2CE2-425A-9298-392C74A8FA6C}"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a:xfrm>
            <a:off x="1154113" y="701675"/>
            <a:ext cx="4625975" cy="3468688"/>
          </a:xfrm>
          <a:ln/>
        </p:spPr>
      </p:sp>
      <p:sp>
        <p:nvSpPr>
          <p:cNvPr id="34818" name="Notes Placeholder 2"/>
          <p:cNvSpPr>
            <a:spLocks noGrp="1"/>
          </p:cNvSpPr>
          <p:nvPr>
            <p:ph type="body" idx="1"/>
          </p:nvPr>
        </p:nvSpPr>
        <p:spPr>
          <a:noFill/>
          <a:ln/>
        </p:spPr>
        <p:txBody>
          <a:bodyPr/>
          <a:lstStyle/>
          <a:p>
            <a:endParaRPr lang="en-US" smtClean="0"/>
          </a:p>
        </p:txBody>
      </p:sp>
      <p:sp>
        <p:nvSpPr>
          <p:cNvPr id="34819" name="Header Placeholder 3"/>
          <p:cNvSpPr>
            <a:spLocks noGrp="1"/>
          </p:cNvSpPr>
          <p:nvPr>
            <p:ph type="hdr" sz="quarter"/>
          </p:nvPr>
        </p:nvSpPr>
        <p:spPr>
          <a:noFill/>
        </p:spPr>
        <p:txBody>
          <a:bodyPr/>
          <a:lstStyle/>
          <a:p>
            <a:r>
              <a:rPr lang="en-US" smtClean="0"/>
              <a:t>doc.: IEEE 802.15-&lt;doc#&gt;</a:t>
            </a:r>
          </a:p>
        </p:txBody>
      </p:sp>
      <p:sp>
        <p:nvSpPr>
          <p:cNvPr id="34820" name="Date Placeholder 4"/>
          <p:cNvSpPr>
            <a:spLocks noGrp="1"/>
          </p:cNvSpPr>
          <p:nvPr>
            <p:ph type="dt" sz="quarter" idx="1"/>
          </p:nvPr>
        </p:nvSpPr>
        <p:spPr>
          <a:noFill/>
        </p:spPr>
        <p:txBody>
          <a:bodyPr/>
          <a:lstStyle/>
          <a:p>
            <a:r>
              <a:rPr lang="en-US" smtClean="0"/>
              <a:t>&lt;month year&gt;</a:t>
            </a:r>
          </a:p>
        </p:txBody>
      </p:sp>
      <p:sp>
        <p:nvSpPr>
          <p:cNvPr id="34821" name="Footer Placeholder 5"/>
          <p:cNvSpPr>
            <a:spLocks noGrp="1"/>
          </p:cNvSpPr>
          <p:nvPr>
            <p:ph type="ftr" sz="quarter" idx="4"/>
          </p:nvPr>
        </p:nvSpPr>
        <p:spPr>
          <a:noFill/>
        </p:spPr>
        <p:txBody>
          <a:bodyPr/>
          <a:lstStyle/>
          <a:p>
            <a:pPr lvl="4"/>
            <a:r>
              <a:rPr lang="en-US" smtClean="0"/>
              <a:t>&lt;author&gt;, &lt;company&gt;</a:t>
            </a:r>
          </a:p>
        </p:txBody>
      </p:sp>
      <p:sp>
        <p:nvSpPr>
          <p:cNvPr id="34822" name="Slide Number Placeholder 6"/>
          <p:cNvSpPr>
            <a:spLocks noGrp="1"/>
          </p:cNvSpPr>
          <p:nvPr>
            <p:ph type="sldNum" sz="quarter" idx="5"/>
          </p:nvPr>
        </p:nvSpPr>
        <p:spPr>
          <a:noFill/>
        </p:spPr>
        <p:txBody>
          <a:bodyPr/>
          <a:lstStyle/>
          <a:p>
            <a:r>
              <a:rPr lang="en-US" smtClean="0"/>
              <a:t>Page </a:t>
            </a:r>
            <a:fld id="{EF369486-37FD-406D-9B5B-8ED98B6B3D8C}"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a:xfrm>
            <a:off x="1154113" y="701675"/>
            <a:ext cx="4625975" cy="3468688"/>
          </a:xfrm>
          <a:ln/>
        </p:spPr>
      </p:sp>
      <p:sp>
        <p:nvSpPr>
          <p:cNvPr id="36866" name="Notes Placeholder 2"/>
          <p:cNvSpPr>
            <a:spLocks noGrp="1"/>
          </p:cNvSpPr>
          <p:nvPr>
            <p:ph type="body" idx="1"/>
          </p:nvPr>
        </p:nvSpPr>
        <p:spPr>
          <a:noFill/>
          <a:ln/>
        </p:spPr>
        <p:txBody>
          <a:bodyPr/>
          <a:lstStyle/>
          <a:p>
            <a:endParaRPr lang="en-US" smtClean="0"/>
          </a:p>
        </p:txBody>
      </p:sp>
      <p:sp>
        <p:nvSpPr>
          <p:cNvPr id="36867" name="Header Placeholder 3"/>
          <p:cNvSpPr>
            <a:spLocks noGrp="1"/>
          </p:cNvSpPr>
          <p:nvPr>
            <p:ph type="hdr" sz="quarter"/>
          </p:nvPr>
        </p:nvSpPr>
        <p:spPr>
          <a:noFill/>
        </p:spPr>
        <p:txBody>
          <a:bodyPr/>
          <a:lstStyle/>
          <a:p>
            <a:r>
              <a:rPr lang="en-US" smtClean="0"/>
              <a:t>doc.: IEEE 802.15-&lt;doc#&gt;</a:t>
            </a:r>
          </a:p>
        </p:txBody>
      </p:sp>
      <p:sp>
        <p:nvSpPr>
          <p:cNvPr id="36868" name="Date Placeholder 4"/>
          <p:cNvSpPr>
            <a:spLocks noGrp="1"/>
          </p:cNvSpPr>
          <p:nvPr>
            <p:ph type="dt" sz="quarter" idx="1"/>
          </p:nvPr>
        </p:nvSpPr>
        <p:spPr>
          <a:noFill/>
        </p:spPr>
        <p:txBody>
          <a:bodyPr/>
          <a:lstStyle/>
          <a:p>
            <a:r>
              <a:rPr lang="en-US" smtClean="0"/>
              <a:t>&lt;month year&gt;</a:t>
            </a:r>
          </a:p>
        </p:txBody>
      </p:sp>
      <p:sp>
        <p:nvSpPr>
          <p:cNvPr id="36869" name="Footer Placeholder 5"/>
          <p:cNvSpPr>
            <a:spLocks noGrp="1"/>
          </p:cNvSpPr>
          <p:nvPr>
            <p:ph type="ftr" sz="quarter" idx="4"/>
          </p:nvPr>
        </p:nvSpPr>
        <p:spPr>
          <a:noFill/>
        </p:spPr>
        <p:txBody>
          <a:bodyPr/>
          <a:lstStyle/>
          <a:p>
            <a:pPr lvl="4"/>
            <a:r>
              <a:rPr lang="en-US" smtClean="0"/>
              <a:t>&lt;author&gt;, &lt;company&gt;</a:t>
            </a:r>
          </a:p>
        </p:txBody>
      </p:sp>
      <p:sp>
        <p:nvSpPr>
          <p:cNvPr id="36870" name="Slide Number Placeholder 6"/>
          <p:cNvSpPr>
            <a:spLocks noGrp="1"/>
          </p:cNvSpPr>
          <p:nvPr>
            <p:ph type="sldNum" sz="quarter" idx="5"/>
          </p:nvPr>
        </p:nvSpPr>
        <p:spPr>
          <a:noFill/>
        </p:spPr>
        <p:txBody>
          <a:bodyPr/>
          <a:lstStyle/>
          <a:p>
            <a:r>
              <a:rPr lang="en-US" smtClean="0"/>
              <a:t>Page </a:t>
            </a:r>
            <a:fld id="{FCCF9793-1566-4EDD-B89E-BF4C0C449C22}"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a:xfrm>
            <a:off x="1154113" y="701675"/>
            <a:ext cx="4625975" cy="3468688"/>
          </a:xfrm>
          <a:ln/>
        </p:spPr>
      </p:sp>
      <p:sp>
        <p:nvSpPr>
          <p:cNvPr id="38914" name="Notes Placeholder 2"/>
          <p:cNvSpPr>
            <a:spLocks noGrp="1"/>
          </p:cNvSpPr>
          <p:nvPr>
            <p:ph type="body" idx="1"/>
          </p:nvPr>
        </p:nvSpPr>
        <p:spPr>
          <a:noFill/>
          <a:ln/>
        </p:spPr>
        <p:txBody>
          <a:bodyPr/>
          <a:lstStyle/>
          <a:p>
            <a:endParaRPr lang="en-US" smtClean="0"/>
          </a:p>
        </p:txBody>
      </p:sp>
      <p:sp>
        <p:nvSpPr>
          <p:cNvPr id="38915" name="Header Placeholder 3"/>
          <p:cNvSpPr>
            <a:spLocks noGrp="1"/>
          </p:cNvSpPr>
          <p:nvPr>
            <p:ph type="hdr" sz="quarter"/>
          </p:nvPr>
        </p:nvSpPr>
        <p:spPr>
          <a:noFill/>
        </p:spPr>
        <p:txBody>
          <a:bodyPr/>
          <a:lstStyle/>
          <a:p>
            <a:r>
              <a:rPr lang="en-US" smtClean="0"/>
              <a:t>doc.: IEEE 802.15-&lt;doc#&gt;</a:t>
            </a:r>
          </a:p>
        </p:txBody>
      </p:sp>
      <p:sp>
        <p:nvSpPr>
          <p:cNvPr id="38916" name="Date Placeholder 4"/>
          <p:cNvSpPr>
            <a:spLocks noGrp="1"/>
          </p:cNvSpPr>
          <p:nvPr>
            <p:ph type="dt" sz="quarter" idx="1"/>
          </p:nvPr>
        </p:nvSpPr>
        <p:spPr>
          <a:noFill/>
        </p:spPr>
        <p:txBody>
          <a:bodyPr/>
          <a:lstStyle/>
          <a:p>
            <a:r>
              <a:rPr lang="en-US" smtClean="0"/>
              <a:t>&lt;month year&gt;</a:t>
            </a:r>
          </a:p>
        </p:txBody>
      </p:sp>
      <p:sp>
        <p:nvSpPr>
          <p:cNvPr id="38917" name="Footer Placeholder 5"/>
          <p:cNvSpPr>
            <a:spLocks noGrp="1"/>
          </p:cNvSpPr>
          <p:nvPr>
            <p:ph type="ftr" sz="quarter" idx="4"/>
          </p:nvPr>
        </p:nvSpPr>
        <p:spPr>
          <a:noFill/>
        </p:spPr>
        <p:txBody>
          <a:bodyPr/>
          <a:lstStyle/>
          <a:p>
            <a:pPr lvl="4"/>
            <a:r>
              <a:rPr lang="en-US" smtClean="0"/>
              <a:t>&lt;author&gt;, &lt;company&gt;</a:t>
            </a:r>
          </a:p>
        </p:txBody>
      </p:sp>
      <p:sp>
        <p:nvSpPr>
          <p:cNvPr id="38918" name="Slide Number Placeholder 6"/>
          <p:cNvSpPr>
            <a:spLocks noGrp="1"/>
          </p:cNvSpPr>
          <p:nvPr>
            <p:ph type="sldNum" sz="quarter" idx="5"/>
          </p:nvPr>
        </p:nvSpPr>
        <p:spPr>
          <a:noFill/>
        </p:spPr>
        <p:txBody>
          <a:bodyPr/>
          <a:lstStyle/>
          <a:p>
            <a:r>
              <a:rPr lang="en-US" smtClean="0"/>
              <a:t>Page </a:t>
            </a:r>
            <a:fld id="{A7288392-5133-4CA9-A8BB-6872F451FBCF}"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p:spPr>
        <p:txBody>
          <a:bodyPr/>
          <a:lstStyle/>
          <a:p>
            <a:endParaRPr lang="en-US" smtClean="0"/>
          </a:p>
        </p:txBody>
      </p:sp>
      <p:sp>
        <p:nvSpPr>
          <p:cNvPr id="40963" name="Header Placeholder 3"/>
          <p:cNvSpPr>
            <a:spLocks noGrp="1"/>
          </p:cNvSpPr>
          <p:nvPr>
            <p:ph type="hdr" sz="quarter"/>
          </p:nvPr>
        </p:nvSpPr>
        <p:spPr>
          <a:noFill/>
        </p:spPr>
        <p:txBody>
          <a:bodyPr/>
          <a:lstStyle/>
          <a:p>
            <a:r>
              <a:rPr lang="en-US" smtClean="0"/>
              <a:t>doc.: IEEE 802.15-&lt;doc#&gt;</a:t>
            </a:r>
          </a:p>
        </p:txBody>
      </p:sp>
      <p:sp>
        <p:nvSpPr>
          <p:cNvPr id="40964" name="Date Placeholder 4"/>
          <p:cNvSpPr>
            <a:spLocks noGrp="1"/>
          </p:cNvSpPr>
          <p:nvPr>
            <p:ph type="dt" sz="quarter" idx="1"/>
          </p:nvPr>
        </p:nvSpPr>
        <p:spPr>
          <a:noFill/>
        </p:spPr>
        <p:txBody>
          <a:bodyPr/>
          <a:lstStyle/>
          <a:p>
            <a:r>
              <a:rPr lang="en-US" smtClean="0"/>
              <a:t>&lt;month year&gt;</a:t>
            </a:r>
          </a:p>
        </p:txBody>
      </p:sp>
      <p:sp>
        <p:nvSpPr>
          <p:cNvPr id="40965" name="Footer Placeholder 5"/>
          <p:cNvSpPr>
            <a:spLocks noGrp="1"/>
          </p:cNvSpPr>
          <p:nvPr>
            <p:ph type="ftr" sz="quarter" idx="4"/>
          </p:nvPr>
        </p:nvSpPr>
        <p:spPr>
          <a:noFill/>
        </p:spPr>
        <p:txBody>
          <a:bodyPr/>
          <a:lstStyle/>
          <a:p>
            <a:pPr lvl="4"/>
            <a:r>
              <a:rPr lang="en-US" smtClean="0"/>
              <a:t>&lt;author&gt;, &lt;company&gt;</a:t>
            </a:r>
          </a:p>
        </p:txBody>
      </p:sp>
      <p:sp>
        <p:nvSpPr>
          <p:cNvPr id="40966" name="Slide Number Placeholder 6"/>
          <p:cNvSpPr>
            <a:spLocks noGrp="1"/>
          </p:cNvSpPr>
          <p:nvPr>
            <p:ph type="sldNum" sz="quarter" idx="5"/>
          </p:nvPr>
        </p:nvSpPr>
        <p:spPr>
          <a:noFill/>
        </p:spPr>
        <p:txBody>
          <a:bodyPr/>
          <a:lstStyle/>
          <a:p>
            <a:r>
              <a:rPr lang="en-US" smtClean="0"/>
              <a:t>Page </a:t>
            </a:r>
            <a:fld id="{24ABF370-F67F-484C-A5D2-5D8F6C6FE5B9}"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1154113" y="701675"/>
            <a:ext cx="4625975" cy="3468688"/>
          </a:xfrm>
          <a:ln/>
        </p:spPr>
      </p:sp>
      <p:sp>
        <p:nvSpPr>
          <p:cNvPr id="43010" name="Notes Placeholder 2"/>
          <p:cNvSpPr>
            <a:spLocks noGrp="1"/>
          </p:cNvSpPr>
          <p:nvPr>
            <p:ph type="body" idx="1"/>
          </p:nvPr>
        </p:nvSpPr>
        <p:spPr>
          <a:noFill/>
          <a:ln/>
        </p:spPr>
        <p:txBody>
          <a:bodyPr/>
          <a:lstStyle/>
          <a:p>
            <a:endParaRPr lang="en-US" smtClean="0"/>
          </a:p>
        </p:txBody>
      </p:sp>
      <p:sp>
        <p:nvSpPr>
          <p:cNvPr id="43011" name="Header Placeholder 3"/>
          <p:cNvSpPr>
            <a:spLocks noGrp="1"/>
          </p:cNvSpPr>
          <p:nvPr>
            <p:ph type="hdr" sz="quarter"/>
          </p:nvPr>
        </p:nvSpPr>
        <p:spPr>
          <a:noFill/>
        </p:spPr>
        <p:txBody>
          <a:bodyPr/>
          <a:lstStyle/>
          <a:p>
            <a:r>
              <a:rPr lang="en-US" smtClean="0"/>
              <a:t>doc.: IEEE 802.15-&lt;doc#&gt;</a:t>
            </a:r>
          </a:p>
        </p:txBody>
      </p:sp>
      <p:sp>
        <p:nvSpPr>
          <p:cNvPr id="43012" name="Date Placeholder 4"/>
          <p:cNvSpPr>
            <a:spLocks noGrp="1"/>
          </p:cNvSpPr>
          <p:nvPr>
            <p:ph type="dt" sz="quarter" idx="1"/>
          </p:nvPr>
        </p:nvSpPr>
        <p:spPr>
          <a:noFill/>
        </p:spPr>
        <p:txBody>
          <a:bodyPr/>
          <a:lstStyle/>
          <a:p>
            <a:r>
              <a:rPr lang="en-US" smtClean="0"/>
              <a:t>&lt;month year&gt;</a:t>
            </a:r>
          </a:p>
        </p:txBody>
      </p:sp>
      <p:sp>
        <p:nvSpPr>
          <p:cNvPr id="43013" name="Footer Placeholder 5"/>
          <p:cNvSpPr>
            <a:spLocks noGrp="1"/>
          </p:cNvSpPr>
          <p:nvPr>
            <p:ph type="ftr" sz="quarter" idx="4"/>
          </p:nvPr>
        </p:nvSpPr>
        <p:spPr>
          <a:noFill/>
        </p:spPr>
        <p:txBody>
          <a:bodyPr/>
          <a:lstStyle/>
          <a:p>
            <a:pPr lvl="4"/>
            <a:r>
              <a:rPr lang="en-US" smtClean="0"/>
              <a:t>&lt;author&gt;, &lt;company&gt;</a:t>
            </a:r>
          </a:p>
        </p:txBody>
      </p:sp>
      <p:sp>
        <p:nvSpPr>
          <p:cNvPr id="43014" name="Slide Number Placeholder 6"/>
          <p:cNvSpPr>
            <a:spLocks noGrp="1"/>
          </p:cNvSpPr>
          <p:nvPr>
            <p:ph type="sldNum" sz="quarter" idx="5"/>
          </p:nvPr>
        </p:nvSpPr>
        <p:spPr>
          <a:noFill/>
        </p:spPr>
        <p:txBody>
          <a:bodyPr/>
          <a:lstStyle/>
          <a:p>
            <a:r>
              <a:rPr lang="en-US" smtClean="0"/>
              <a:t>Page </a:t>
            </a:r>
            <a:fld id="{69DBA8EC-6A51-4C75-918A-8B012F5B26F0}"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a:xfrm>
            <a:off x="1154113" y="701675"/>
            <a:ext cx="4625975" cy="3468688"/>
          </a:xfrm>
          <a:ln/>
        </p:spPr>
      </p:sp>
      <p:sp>
        <p:nvSpPr>
          <p:cNvPr id="45058" name="Notes Placeholder 2"/>
          <p:cNvSpPr>
            <a:spLocks noGrp="1"/>
          </p:cNvSpPr>
          <p:nvPr>
            <p:ph type="body" idx="1"/>
          </p:nvPr>
        </p:nvSpPr>
        <p:spPr>
          <a:noFill/>
          <a:ln/>
        </p:spPr>
        <p:txBody>
          <a:bodyPr/>
          <a:lstStyle/>
          <a:p>
            <a:endParaRPr lang="en-US" smtClean="0"/>
          </a:p>
        </p:txBody>
      </p:sp>
      <p:sp>
        <p:nvSpPr>
          <p:cNvPr id="45059" name="Header Placeholder 3"/>
          <p:cNvSpPr>
            <a:spLocks noGrp="1"/>
          </p:cNvSpPr>
          <p:nvPr>
            <p:ph type="hdr" sz="quarter"/>
          </p:nvPr>
        </p:nvSpPr>
        <p:spPr>
          <a:noFill/>
        </p:spPr>
        <p:txBody>
          <a:bodyPr/>
          <a:lstStyle/>
          <a:p>
            <a:r>
              <a:rPr lang="en-US" smtClean="0"/>
              <a:t>doc.: IEEE 802.15-&lt;doc#&gt;</a:t>
            </a:r>
          </a:p>
        </p:txBody>
      </p:sp>
      <p:sp>
        <p:nvSpPr>
          <p:cNvPr id="45060" name="Date Placeholder 4"/>
          <p:cNvSpPr>
            <a:spLocks noGrp="1"/>
          </p:cNvSpPr>
          <p:nvPr>
            <p:ph type="dt" sz="quarter" idx="1"/>
          </p:nvPr>
        </p:nvSpPr>
        <p:spPr>
          <a:noFill/>
        </p:spPr>
        <p:txBody>
          <a:bodyPr/>
          <a:lstStyle/>
          <a:p>
            <a:r>
              <a:rPr lang="en-US" smtClean="0"/>
              <a:t>&lt;month year&gt;</a:t>
            </a:r>
          </a:p>
        </p:txBody>
      </p:sp>
      <p:sp>
        <p:nvSpPr>
          <p:cNvPr id="45061" name="Footer Placeholder 5"/>
          <p:cNvSpPr>
            <a:spLocks noGrp="1"/>
          </p:cNvSpPr>
          <p:nvPr>
            <p:ph type="ftr" sz="quarter" idx="4"/>
          </p:nvPr>
        </p:nvSpPr>
        <p:spPr>
          <a:noFill/>
        </p:spPr>
        <p:txBody>
          <a:bodyPr/>
          <a:lstStyle/>
          <a:p>
            <a:pPr lvl="4"/>
            <a:r>
              <a:rPr lang="en-US" smtClean="0"/>
              <a:t>&lt;author&gt;, &lt;company&gt;</a:t>
            </a:r>
          </a:p>
        </p:txBody>
      </p:sp>
      <p:sp>
        <p:nvSpPr>
          <p:cNvPr id="45062" name="Slide Number Placeholder 6"/>
          <p:cNvSpPr>
            <a:spLocks noGrp="1"/>
          </p:cNvSpPr>
          <p:nvPr>
            <p:ph type="sldNum" sz="quarter" idx="5"/>
          </p:nvPr>
        </p:nvSpPr>
        <p:spPr>
          <a:noFill/>
        </p:spPr>
        <p:txBody>
          <a:bodyPr/>
          <a:lstStyle/>
          <a:p>
            <a:r>
              <a:rPr lang="en-US" smtClean="0"/>
              <a:t>Page </a:t>
            </a:r>
            <a:fld id="{EADCEB51-0131-4091-999D-9972F5BA297B}"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a:xfrm>
            <a:off x="1154113" y="701675"/>
            <a:ext cx="4625975" cy="3468688"/>
          </a:xfrm>
          <a:ln/>
        </p:spPr>
      </p:sp>
      <p:sp>
        <p:nvSpPr>
          <p:cNvPr id="47106" name="Notes Placeholder 2"/>
          <p:cNvSpPr>
            <a:spLocks noGrp="1"/>
          </p:cNvSpPr>
          <p:nvPr>
            <p:ph type="body" idx="1"/>
          </p:nvPr>
        </p:nvSpPr>
        <p:spPr>
          <a:noFill/>
          <a:ln/>
        </p:spPr>
        <p:txBody>
          <a:bodyPr/>
          <a:lstStyle/>
          <a:p>
            <a:endParaRPr lang="en-US" smtClean="0"/>
          </a:p>
        </p:txBody>
      </p:sp>
      <p:sp>
        <p:nvSpPr>
          <p:cNvPr id="47107" name="Header Placeholder 3"/>
          <p:cNvSpPr>
            <a:spLocks noGrp="1"/>
          </p:cNvSpPr>
          <p:nvPr>
            <p:ph type="hdr" sz="quarter"/>
          </p:nvPr>
        </p:nvSpPr>
        <p:spPr>
          <a:noFill/>
        </p:spPr>
        <p:txBody>
          <a:bodyPr/>
          <a:lstStyle/>
          <a:p>
            <a:r>
              <a:rPr lang="en-US" smtClean="0"/>
              <a:t>doc.: IEEE 802.15-&lt;doc#&gt;</a:t>
            </a:r>
          </a:p>
        </p:txBody>
      </p:sp>
      <p:sp>
        <p:nvSpPr>
          <p:cNvPr id="47108" name="Date Placeholder 4"/>
          <p:cNvSpPr>
            <a:spLocks noGrp="1"/>
          </p:cNvSpPr>
          <p:nvPr>
            <p:ph type="dt" sz="quarter" idx="1"/>
          </p:nvPr>
        </p:nvSpPr>
        <p:spPr>
          <a:noFill/>
        </p:spPr>
        <p:txBody>
          <a:bodyPr/>
          <a:lstStyle/>
          <a:p>
            <a:r>
              <a:rPr lang="en-US" smtClean="0"/>
              <a:t>&lt;month year&gt;</a:t>
            </a:r>
          </a:p>
        </p:txBody>
      </p:sp>
      <p:sp>
        <p:nvSpPr>
          <p:cNvPr id="47109" name="Footer Placeholder 5"/>
          <p:cNvSpPr>
            <a:spLocks noGrp="1"/>
          </p:cNvSpPr>
          <p:nvPr>
            <p:ph type="ftr" sz="quarter" idx="4"/>
          </p:nvPr>
        </p:nvSpPr>
        <p:spPr>
          <a:noFill/>
        </p:spPr>
        <p:txBody>
          <a:bodyPr/>
          <a:lstStyle/>
          <a:p>
            <a:pPr lvl="4"/>
            <a:r>
              <a:rPr lang="en-US" smtClean="0"/>
              <a:t>&lt;author&gt;, &lt;company&gt;</a:t>
            </a:r>
          </a:p>
        </p:txBody>
      </p:sp>
      <p:sp>
        <p:nvSpPr>
          <p:cNvPr id="47110" name="Slide Number Placeholder 6"/>
          <p:cNvSpPr>
            <a:spLocks noGrp="1"/>
          </p:cNvSpPr>
          <p:nvPr>
            <p:ph type="sldNum" sz="quarter" idx="5"/>
          </p:nvPr>
        </p:nvSpPr>
        <p:spPr>
          <a:noFill/>
        </p:spPr>
        <p:txBody>
          <a:bodyPr/>
          <a:lstStyle/>
          <a:p>
            <a:r>
              <a:rPr lang="en-US" smtClean="0"/>
              <a:t>Page </a:t>
            </a:r>
            <a:fld id="{3D0EEC03-F58E-4C45-A925-7FB80AE3DED5}"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a:xfrm>
            <a:off x="1154113" y="701675"/>
            <a:ext cx="4625975" cy="3468688"/>
          </a:xfrm>
          <a:ln/>
        </p:spPr>
      </p:sp>
      <p:sp>
        <p:nvSpPr>
          <p:cNvPr id="49154" name="Notes Placeholder 2"/>
          <p:cNvSpPr>
            <a:spLocks noGrp="1"/>
          </p:cNvSpPr>
          <p:nvPr>
            <p:ph type="body" idx="1"/>
          </p:nvPr>
        </p:nvSpPr>
        <p:spPr>
          <a:noFill/>
          <a:ln/>
        </p:spPr>
        <p:txBody>
          <a:bodyPr/>
          <a:lstStyle/>
          <a:p>
            <a:endParaRPr lang="en-US" smtClean="0"/>
          </a:p>
        </p:txBody>
      </p:sp>
      <p:sp>
        <p:nvSpPr>
          <p:cNvPr id="49155" name="Header Placeholder 3"/>
          <p:cNvSpPr>
            <a:spLocks noGrp="1"/>
          </p:cNvSpPr>
          <p:nvPr>
            <p:ph type="hdr" sz="quarter"/>
          </p:nvPr>
        </p:nvSpPr>
        <p:spPr>
          <a:noFill/>
        </p:spPr>
        <p:txBody>
          <a:bodyPr/>
          <a:lstStyle/>
          <a:p>
            <a:r>
              <a:rPr lang="en-US" smtClean="0"/>
              <a:t>doc.: IEEE 802.15-&lt;doc#&gt;</a:t>
            </a:r>
          </a:p>
        </p:txBody>
      </p:sp>
      <p:sp>
        <p:nvSpPr>
          <p:cNvPr id="49156" name="Date Placeholder 4"/>
          <p:cNvSpPr>
            <a:spLocks noGrp="1"/>
          </p:cNvSpPr>
          <p:nvPr>
            <p:ph type="dt" sz="quarter" idx="1"/>
          </p:nvPr>
        </p:nvSpPr>
        <p:spPr>
          <a:noFill/>
        </p:spPr>
        <p:txBody>
          <a:bodyPr/>
          <a:lstStyle/>
          <a:p>
            <a:r>
              <a:rPr lang="en-US" smtClean="0"/>
              <a:t>&lt;month year&gt;</a:t>
            </a:r>
          </a:p>
        </p:txBody>
      </p:sp>
      <p:sp>
        <p:nvSpPr>
          <p:cNvPr id="49157" name="Footer Placeholder 5"/>
          <p:cNvSpPr>
            <a:spLocks noGrp="1"/>
          </p:cNvSpPr>
          <p:nvPr>
            <p:ph type="ftr" sz="quarter" idx="4"/>
          </p:nvPr>
        </p:nvSpPr>
        <p:spPr>
          <a:noFill/>
        </p:spPr>
        <p:txBody>
          <a:bodyPr/>
          <a:lstStyle/>
          <a:p>
            <a:pPr lvl="4"/>
            <a:r>
              <a:rPr lang="en-US" smtClean="0"/>
              <a:t>&lt;author&gt;, &lt;company&gt;</a:t>
            </a:r>
          </a:p>
        </p:txBody>
      </p:sp>
      <p:sp>
        <p:nvSpPr>
          <p:cNvPr id="49158" name="Slide Number Placeholder 6"/>
          <p:cNvSpPr>
            <a:spLocks noGrp="1"/>
          </p:cNvSpPr>
          <p:nvPr>
            <p:ph type="sldNum" sz="quarter" idx="5"/>
          </p:nvPr>
        </p:nvSpPr>
        <p:spPr>
          <a:noFill/>
        </p:spPr>
        <p:txBody>
          <a:bodyPr/>
          <a:lstStyle/>
          <a:p>
            <a:r>
              <a:rPr lang="en-US" smtClean="0"/>
              <a:t>Page </a:t>
            </a:r>
            <a:fld id="{31DA9929-EF82-4138-A8B8-C424C837781C}"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a:xfrm>
            <a:off x="1154113" y="701675"/>
            <a:ext cx="4625975" cy="3468688"/>
          </a:xfrm>
          <a:ln/>
        </p:spPr>
      </p:sp>
      <p:sp>
        <p:nvSpPr>
          <p:cNvPr id="51202" name="Notes Placeholder 2"/>
          <p:cNvSpPr>
            <a:spLocks noGrp="1"/>
          </p:cNvSpPr>
          <p:nvPr>
            <p:ph type="body" idx="1"/>
          </p:nvPr>
        </p:nvSpPr>
        <p:spPr>
          <a:noFill/>
          <a:ln/>
        </p:spPr>
        <p:txBody>
          <a:bodyPr/>
          <a:lstStyle/>
          <a:p>
            <a:endParaRPr lang="en-US" smtClean="0"/>
          </a:p>
        </p:txBody>
      </p:sp>
      <p:sp>
        <p:nvSpPr>
          <p:cNvPr id="51203" name="Header Placeholder 3"/>
          <p:cNvSpPr>
            <a:spLocks noGrp="1"/>
          </p:cNvSpPr>
          <p:nvPr>
            <p:ph type="hdr" sz="quarter"/>
          </p:nvPr>
        </p:nvSpPr>
        <p:spPr>
          <a:noFill/>
        </p:spPr>
        <p:txBody>
          <a:bodyPr/>
          <a:lstStyle/>
          <a:p>
            <a:r>
              <a:rPr lang="en-US" smtClean="0"/>
              <a:t>doc.: IEEE 802.15-&lt;doc#&gt;</a:t>
            </a:r>
          </a:p>
        </p:txBody>
      </p:sp>
      <p:sp>
        <p:nvSpPr>
          <p:cNvPr id="51204" name="Date Placeholder 4"/>
          <p:cNvSpPr>
            <a:spLocks noGrp="1"/>
          </p:cNvSpPr>
          <p:nvPr>
            <p:ph type="dt" sz="quarter" idx="1"/>
          </p:nvPr>
        </p:nvSpPr>
        <p:spPr>
          <a:noFill/>
        </p:spPr>
        <p:txBody>
          <a:bodyPr/>
          <a:lstStyle/>
          <a:p>
            <a:r>
              <a:rPr lang="en-US" smtClean="0"/>
              <a:t>&lt;month year&gt;</a:t>
            </a:r>
          </a:p>
        </p:txBody>
      </p:sp>
      <p:sp>
        <p:nvSpPr>
          <p:cNvPr id="51205" name="Footer Placeholder 5"/>
          <p:cNvSpPr>
            <a:spLocks noGrp="1"/>
          </p:cNvSpPr>
          <p:nvPr>
            <p:ph type="ftr" sz="quarter" idx="4"/>
          </p:nvPr>
        </p:nvSpPr>
        <p:spPr>
          <a:noFill/>
        </p:spPr>
        <p:txBody>
          <a:bodyPr/>
          <a:lstStyle/>
          <a:p>
            <a:pPr lvl="4"/>
            <a:r>
              <a:rPr lang="en-US" smtClean="0"/>
              <a:t>&lt;author&gt;, &lt;company&gt;</a:t>
            </a:r>
          </a:p>
        </p:txBody>
      </p:sp>
      <p:sp>
        <p:nvSpPr>
          <p:cNvPr id="51206" name="Slide Number Placeholder 6"/>
          <p:cNvSpPr>
            <a:spLocks noGrp="1"/>
          </p:cNvSpPr>
          <p:nvPr>
            <p:ph type="sldNum" sz="quarter" idx="5"/>
          </p:nvPr>
        </p:nvSpPr>
        <p:spPr>
          <a:noFill/>
        </p:spPr>
        <p:txBody>
          <a:bodyPr/>
          <a:lstStyle/>
          <a:p>
            <a:r>
              <a:rPr lang="en-US" smtClean="0"/>
              <a:t>Page </a:t>
            </a:r>
            <a:fld id="{5DCB6ACE-F10E-4EA9-9F8E-2EA7F33F6E37}"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a:xfrm>
            <a:off x="1154113" y="701675"/>
            <a:ext cx="4625975" cy="3468688"/>
          </a:xfrm>
          <a:ln/>
        </p:spPr>
      </p:sp>
      <p:sp>
        <p:nvSpPr>
          <p:cNvPr id="53250" name="Notes Placeholder 2"/>
          <p:cNvSpPr>
            <a:spLocks noGrp="1"/>
          </p:cNvSpPr>
          <p:nvPr>
            <p:ph type="body" idx="1"/>
          </p:nvPr>
        </p:nvSpPr>
        <p:spPr>
          <a:noFill/>
          <a:ln/>
        </p:spPr>
        <p:txBody>
          <a:bodyPr/>
          <a:lstStyle/>
          <a:p>
            <a:endParaRPr lang="en-US" smtClean="0"/>
          </a:p>
        </p:txBody>
      </p:sp>
      <p:sp>
        <p:nvSpPr>
          <p:cNvPr id="53251" name="Header Placeholder 3"/>
          <p:cNvSpPr>
            <a:spLocks noGrp="1"/>
          </p:cNvSpPr>
          <p:nvPr>
            <p:ph type="hdr" sz="quarter"/>
          </p:nvPr>
        </p:nvSpPr>
        <p:spPr>
          <a:noFill/>
        </p:spPr>
        <p:txBody>
          <a:bodyPr/>
          <a:lstStyle/>
          <a:p>
            <a:r>
              <a:rPr lang="en-US" smtClean="0"/>
              <a:t>doc.: IEEE 802.15-&lt;doc#&gt;</a:t>
            </a:r>
          </a:p>
        </p:txBody>
      </p:sp>
      <p:sp>
        <p:nvSpPr>
          <p:cNvPr id="53252" name="Date Placeholder 4"/>
          <p:cNvSpPr>
            <a:spLocks noGrp="1"/>
          </p:cNvSpPr>
          <p:nvPr>
            <p:ph type="dt" sz="quarter" idx="1"/>
          </p:nvPr>
        </p:nvSpPr>
        <p:spPr>
          <a:noFill/>
        </p:spPr>
        <p:txBody>
          <a:bodyPr/>
          <a:lstStyle/>
          <a:p>
            <a:r>
              <a:rPr lang="en-US" smtClean="0"/>
              <a:t>&lt;month year&gt;</a:t>
            </a:r>
          </a:p>
        </p:txBody>
      </p:sp>
      <p:sp>
        <p:nvSpPr>
          <p:cNvPr id="53253" name="Footer Placeholder 5"/>
          <p:cNvSpPr>
            <a:spLocks noGrp="1"/>
          </p:cNvSpPr>
          <p:nvPr>
            <p:ph type="ftr" sz="quarter" idx="4"/>
          </p:nvPr>
        </p:nvSpPr>
        <p:spPr>
          <a:noFill/>
        </p:spPr>
        <p:txBody>
          <a:bodyPr/>
          <a:lstStyle/>
          <a:p>
            <a:pPr lvl="4"/>
            <a:r>
              <a:rPr lang="en-US" smtClean="0"/>
              <a:t>&lt;author&gt;, &lt;company&gt;</a:t>
            </a:r>
          </a:p>
        </p:txBody>
      </p:sp>
      <p:sp>
        <p:nvSpPr>
          <p:cNvPr id="53254" name="Slide Number Placeholder 6"/>
          <p:cNvSpPr>
            <a:spLocks noGrp="1"/>
          </p:cNvSpPr>
          <p:nvPr>
            <p:ph type="sldNum" sz="quarter" idx="5"/>
          </p:nvPr>
        </p:nvSpPr>
        <p:spPr>
          <a:noFill/>
        </p:spPr>
        <p:txBody>
          <a:bodyPr/>
          <a:lstStyle/>
          <a:p>
            <a:r>
              <a:rPr lang="en-US" smtClean="0"/>
              <a:t>Page </a:t>
            </a:r>
            <a:fld id="{BF7BAC19-7F05-457D-B6A2-C9E532BF92BD}"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xfrm>
            <a:off x="1154113" y="701675"/>
            <a:ext cx="4625975" cy="3468688"/>
          </a:xfrm>
          <a:ln/>
        </p:spPr>
      </p:sp>
      <p:sp>
        <p:nvSpPr>
          <p:cNvPr id="18434" name="Notes Placeholder 2"/>
          <p:cNvSpPr>
            <a:spLocks noGrp="1"/>
          </p:cNvSpPr>
          <p:nvPr>
            <p:ph type="body" idx="1"/>
          </p:nvPr>
        </p:nvSpPr>
        <p:spPr>
          <a:noFill/>
          <a:ln/>
        </p:spPr>
        <p:txBody>
          <a:bodyPr/>
          <a:lstStyle/>
          <a:p>
            <a:endParaRPr lang="en-US" smtClean="0"/>
          </a:p>
        </p:txBody>
      </p:sp>
      <p:sp>
        <p:nvSpPr>
          <p:cNvPr id="18435" name="Header Placeholder 3"/>
          <p:cNvSpPr>
            <a:spLocks noGrp="1"/>
          </p:cNvSpPr>
          <p:nvPr>
            <p:ph type="hdr" sz="quarter"/>
          </p:nvPr>
        </p:nvSpPr>
        <p:spPr>
          <a:noFill/>
        </p:spPr>
        <p:txBody>
          <a:bodyPr/>
          <a:lstStyle/>
          <a:p>
            <a:r>
              <a:rPr lang="en-US" smtClean="0"/>
              <a:t>doc.: IEEE 802.15-&lt;doc#&gt;</a:t>
            </a:r>
          </a:p>
        </p:txBody>
      </p:sp>
      <p:sp>
        <p:nvSpPr>
          <p:cNvPr id="18436" name="Date Placeholder 4"/>
          <p:cNvSpPr>
            <a:spLocks noGrp="1"/>
          </p:cNvSpPr>
          <p:nvPr>
            <p:ph type="dt" sz="quarter" idx="1"/>
          </p:nvPr>
        </p:nvSpPr>
        <p:spPr>
          <a:noFill/>
        </p:spPr>
        <p:txBody>
          <a:bodyPr/>
          <a:lstStyle/>
          <a:p>
            <a:r>
              <a:rPr lang="en-US" smtClean="0"/>
              <a:t>&lt;month year&gt;</a:t>
            </a:r>
          </a:p>
        </p:txBody>
      </p:sp>
      <p:sp>
        <p:nvSpPr>
          <p:cNvPr id="18437" name="Footer Placeholder 5"/>
          <p:cNvSpPr>
            <a:spLocks noGrp="1"/>
          </p:cNvSpPr>
          <p:nvPr>
            <p:ph type="ftr" sz="quarter" idx="4"/>
          </p:nvPr>
        </p:nvSpPr>
        <p:spPr>
          <a:noFill/>
        </p:spPr>
        <p:txBody>
          <a:bodyPr/>
          <a:lstStyle/>
          <a:p>
            <a:pPr lvl="4"/>
            <a:r>
              <a:rPr lang="en-US" smtClean="0"/>
              <a:t>&lt;author&gt;, &lt;company&gt;</a:t>
            </a:r>
          </a:p>
        </p:txBody>
      </p:sp>
      <p:sp>
        <p:nvSpPr>
          <p:cNvPr id="18438" name="Slide Number Placeholder 6"/>
          <p:cNvSpPr>
            <a:spLocks noGrp="1"/>
          </p:cNvSpPr>
          <p:nvPr>
            <p:ph type="sldNum" sz="quarter" idx="5"/>
          </p:nvPr>
        </p:nvSpPr>
        <p:spPr>
          <a:noFill/>
        </p:spPr>
        <p:txBody>
          <a:bodyPr/>
          <a:lstStyle/>
          <a:p>
            <a:r>
              <a:rPr lang="en-US" smtClean="0"/>
              <a:t>Page </a:t>
            </a:r>
            <a:fld id="{77FE2BF0-3754-4FCE-9204-908C820CB048}"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a:xfrm>
            <a:off x="1154113" y="701675"/>
            <a:ext cx="4625975" cy="3468688"/>
          </a:xfrm>
          <a:ln/>
        </p:spPr>
      </p:sp>
      <p:sp>
        <p:nvSpPr>
          <p:cNvPr id="55298" name="Notes Placeholder 2"/>
          <p:cNvSpPr>
            <a:spLocks noGrp="1"/>
          </p:cNvSpPr>
          <p:nvPr>
            <p:ph type="body" idx="1"/>
          </p:nvPr>
        </p:nvSpPr>
        <p:spPr>
          <a:noFill/>
          <a:ln/>
        </p:spPr>
        <p:txBody>
          <a:bodyPr/>
          <a:lstStyle/>
          <a:p>
            <a:endParaRPr lang="en-US" smtClean="0"/>
          </a:p>
        </p:txBody>
      </p:sp>
      <p:sp>
        <p:nvSpPr>
          <p:cNvPr id="55299" name="Header Placeholder 3"/>
          <p:cNvSpPr>
            <a:spLocks noGrp="1"/>
          </p:cNvSpPr>
          <p:nvPr>
            <p:ph type="hdr" sz="quarter"/>
          </p:nvPr>
        </p:nvSpPr>
        <p:spPr>
          <a:noFill/>
        </p:spPr>
        <p:txBody>
          <a:bodyPr/>
          <a:lstStyle/>
          <a:p>
            <a:r>
              <a:rPr lang="en-US" smtClean="0"/>
              <a:t>doc.: IEEE 802.15-&lt;doc#&gt;</a:t>
            </a:r>
          </a:p>
        </p:txBody>
      </p:sp>
      <p:sp>
        <p:nvSpPr>
          <p:cNvPr id="55300" name="Date Placeholder 4"/>
          <p:cNvSpPr>
            <a:spLocks noGrp="1"/>
          </p:cNvSpPr>
          <p:nvPr>
            <p:ph type="dt" sz="quarter" idx="1"/>
          </p:nvPr>
        </p:nvSpPr>
        <p:spPr>
          <a:noFill/>
        </p:spPr>
        <p:txBody>
          <a:bodyPr/>
          <a:lstStyle/>
          <a:p>
            <a:r>
              <a:rPr lang="en-US" smtClean="0"/>
              <a:t>&lt;month year&gt;</a:t>
            </a:r>
          </a:p>
        </p:txBody>
      </p:sp>
      <p:sp>
        <p:nvSpPr>
          <p:cNvPr id="55301" name="Footer Placeholder 5"/>
          <p:cNvSpPr>
            <a:spLocks noGrp="1"/>
          </p:cNvSpPr>
          <p:nvPr>
            <p:ph type="ftr" sz="quarter" idx="4"/>
          </p:nvPr>
        </p:nvSpPr>
        <p:spPr>
          <a:noFill/>
        </p:spPr>
        <p:txBody>
          <a:bodyPr/>
          <a:lstStyle/>
          <a:p>
            <a:pPr lvl="4"/>
            <a:r>
              <a:rPr lang="en-US" smtClean="0"/>
              <a:t>&lt;author&gt;, &lt;company&gt;</a:t>
            </a:r>
          </a:p>
        </p:txBody>
      </p:sp>
      <p:sp>
        <p:nvSpPr>
          <p:cNvPr id="55302" name="Slide Number Placeholder 6"/>
          <p:cNvSpPr>
            <a:spLocks noGrp="1"/>
          </p:cNvSpPr>
          <p:nvPr>
            <p:ph type="sldNum" sz="quarter" idx="5"/>
          </p:nvPr>
        </p:nvSpPr>
        <p:spPr>
          <a:noFill/>
        </p:spPr>
        <p:txBody>
          <a:bodyPr/>
          <a:lstStyle/>
          <a:p>
            <a:r>
              <a:rPr lang="en-US" smtClean="0"/>
              <a:t>Page </a:t>
            </a:r>
            <a:fld id="{15781680-E5E0-47B1-AF7E-DDF1729B9D53}" type="slidenum">
              <a:rPr lang="en-US" smtClean="0"/>
              <a:pPr/>
              <a:t>20</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p:spPr>
        <p:txBody>
          <a:bodyPr/>
          <a:lstStyle/>
          <a:p>
            <a:r>
              <a:rPr lang="en-US" smtClean="0"/>
              <a:t>doc.: IEEE 802.15-&lt;doc#&gt;</a:t>
            </a:r>
          </a:p>
        </p:txBody>
      </p:sp>
      <p:sp>
        <p:nvSpPr>
          <p:cNvPr id="20482" name="Rectangle 3"/>
          <p:cNvSpPr>
            <a:spLocks noGrp="1" noChangeArrowheads="1"/>
          </p:cNvSpPr>
          <p:nvPr>
            <p:ph type="dt" sz="quarter" idx="1"/>
          </p:nvPr>
        </p:nvSpPr>
        <p:spPr>
          <a:noFill/>
        </p:spPr>
        <p:txBody>
          <a:bodyPr/>
          <a:lstStyle/>
          <a:p>
            <a:r>
              <a:rPr lang="en-US" smtClean="0"/>
              <a:t>&lt;month year&gt;</a:t>
            </a:r>
          </a:p>
        </p:txBody>
      </p:sp>
      <p:sp>
        <p:nvSpPr>
          <p:cNvPr id="20483" name="Rectangle 6"/>
          <p:cNvSpPr>
            <a:spLocks noGrp="1" noChangeArrowheads="1"/>
          </p:cNvSpPr>
          <p:nvPr>
            <p:ph type="ftr" sz="quarter" idx="4"/>
          </p:nvPr>
        </p:nvSpPr>
        <p:spPr>
          <a:noFill/>
        </p:spPr>
        <p:txBody>
          <a:bodyPr/>
          <a:lstStyle/>
          <a:p>
            <a:pPr lvl="4"/>
            <a:r>
              <a:rPr lang="en-US" smtClean="0"/>
              <a:t>&lt;author&gt;, &lt;company&gt;</a:t>
            </a:r>
          </a:p>
        </p:txBody>
      </p:sp>
      <p:sp>
        <p:nvSpPr>
          <p:cNvPr id="20484" name="Rectangle 7"/>
          <p:cNvSpPr>
            <a:spLocks noGrp="1" noChangeArrowheads="1"/>
          </p:cNvSpPr>
          <p:nvPr>
            <p:ph type="sldNum" sz="quarter" idx="5"/>
          </p:nvPr>
        </p:nvSpPr>
        <p:spPr>
          <a:noFill/>
        </p:spPr>
        <p:txBody>
          <a:bodyPr/>
          <a:lstStyle/>
          <a:p>
            <a:r>
              <a:rPr lang="en-US" smtClean="0"/>
              <a:t>Page </a:t>
            </a:r>
            <a:fld id="{1A32D4B3-A71A-453F-9D8E-661A4F07D20A}" type="slidenum">
              <a:rPr lang="en-US" smtClean="0"/>
              <a:pPr/>
              <a:t>3</a:t>
            </a:fld>
            <a:endParaRPr lang="en-US" smtClean="0"/>
          </a:p>
        </p:txBody>
      </p:sp>
      <p:sp>
        <p:nvSpPr>
          <p:cNvPr id="20485" name="Rectangle 2"/>
          <p:cNvSpPr>
            <a:spLocks noGrp="1" noRot="1" noChangeAspect="1" noChangeArrowheads="1" noTextEdit="1"/>
          </p:cNvSpPr>
          <p:nvPr>
            <p:ph type="sldImg"/>
          </p:nvPr>
        </p:nvSpPr>
        <p:spPr>
          <a:xfrm>
            <a:off x="1154113" y="701675"/>
            <a:ext cx="4625975" cy="3468688"/>
          </a:xfrm>
          <a:ln/>
        </p:spPr>
      </p:sp>
      <p:sp>
        <p:nvSpPr>
          <p:cNvPr id="2048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xfrm>
            <a:off x="1154113" y="701675"/>
            <a:ext cx="4625975" cy="3468688"/>
          </a:xfrm>
          <a:ln/>
        </p:spPr>
      </p:sp>
      <p:sp>
        <p:nvSpPr>
          <p:cNvPr id="22530" name="Notes Placeholder 2"/>
          <p:cNvSpPr>
            <a:spLocks noGrp="1"/>
          </p:cNvSpPr>
          <p:nvPr>
            <p:ph type="body" idx="1"/>
          </p:nvPr>
        </p:nvSpPr>
        <p:spPr>
          <a:noFill/>
          <a:ln/>
        </p:spPr>
        <p:txBody>
          <a:bodyPr/>
          <a:lstStyle/>
          <a:p>
            <a:endParaRPr lang="en-US" smtClean="0"/>
          </a:p>
        </p:txBody>
      </p:sp>
      <p:sp>
        <p:nvSpPr>
          <p:cNvPr id="22531" name="Header Placeholder 3"/>
          <p:cNvSpPr>
            <a:spLocks noGrp="1"/>
          </p:cNvSpPr>
          <p:nvPr>
            <p:ph type="hdr" sz="quarter"/>
          </p:nvPr>
        </p:nvSpPr>
        <p:spPr>
          <a:noFill/>
        </p:spPr>
        <p:txBody>
          <a:bodyPr/>
          <a:lstStyle/>
          <a:p>
            <a:r>
              <a:rPr lang="en-US" smtClean="0"/>
              <a:t>doc.: IEEE 802.15-&lt;doc#&gt;</a:t>
            </a:r>
          </a:p>
        </p:txBody>
      </p:sp>
      <p:sp>
        <p:nvSpPr>
          <p:cNvPr id="22532" name="Date Placeholder 4"/>
          <p:cNvSpPr>
            <a:spLocks noGrp="1"/>
          </p:cNvSpPr>
          <p:nvPr>
            <p:ph type="dt" sz="quarter" idx="1"/>
          </p:nvPr>
        </p:nvSpPr>
        <p:spPr>
          <a:noFill/>
        </p:spPr>
        <p:txBody>
          <a:bodyPr/>
          <a:lstStyle/>
          <a:p>
            <a:r>
              <a:rPr lang="en-US" smtClean="0"/>
              <a:t>&lt;month year&gt;</a:t>
            </a:r>
          </a:p>
        </p:txBody>
      </p:sp>
      <p:sp>
        <p:nvSpPr>
          <p:cNvPr id="22533" name="Footer Placeholder 5"/>
          <p:cNvSpPr>
            <a:spLocks noGrp="1"/>
          </p:cNvSpPr>
          <p:nvPr>
            <p:ph type="ftr" sz="quarter" idx="4"/>
          </p:nvPr>
        </p:nvSpPr>
        <p:spPr>
          <a:noFill/>
        </p:spPr>
        <p:txBody>
          <a:bodyPr/>
          <a:lstStyle/>
          <a:p>
            <a:pPr lvl="4"/>
            <a:r>
              <a:rPr lang="en-US" smtClean="0"/>
              <a:t>&lt;author&gt;, &lt;company&gt;</a:t>
            </a:r>
          </a:p>
        </p:txBody>
      </p:sp>
      <p:sp>
        <p:nvSpPr>
          <p:cNvPr id="22534" name="Slide Number Placeholder 6"/>
          <p:cNvSpPr>
            <a:spLocks noGrp="1"/>
          </p:cNvSpPr>
          <p:nvPr>
            <p:ph type="sldNum" sz="quarter" idx="5"/>
          </p:nvPr>
        </p:nvSpPr>
        <p:spPr>
          <a:noFill/>
        </p:spPr>
        <p:txBody>
          <a:bodyPr/>
          <a:lstStyle/>
          <a:p>
            <a:r>
              <a:rPr lang="en-US" smtClean="0"/>
              <a:t>Page </a:t>
            </a:r>
            <a:fld id="{8FC25244-5AAA-46C5-8585-91EB05EE8EC7}"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xfrm>
            <a:off x="1154113" y="701675"/>
            <a:ext cx="4625975" cy="3468688"/>
          </a:xfrm>
          <a:ln/>
        </p:spPr>
      </p:sp>
      <p:sp>
        <p:nvSpPr>
          <p:cNvPr id="24578" name="Notes Placeholder 2"/>
          <p:cNvSpPr>
            <a:spLocks noGrp="1"/>
          </p:cNvSpPr>
          <p:nvPr>
            <p:ph type="body" idx="1"/>
          </p:nvPr>
        </p:nvSpPr>
        <p:spPr>
          <a:noFill/>
          <a:ln/>
        </p:spPr>
        <p:txBody>
          <a:bodyPr/>
          <a:lstStyle/>
          <a:p>
            <a:endParaRPr lang="en-US" smtClean="0"/>
          </a:p>
        </p:txBody>
      </p:sp>
      <p:sp>
        <p:nvSpPr>
          <p:cNvPr id="24579" name="Header Placeholder 3"/>
          <p:cNvSpPr>
            <a:spLocks noGrp="1"/>
          </p:cNvSpPr>
          <p:nvPr>
            <p:ph type="hdr" sz="quarter"/>
          </p:nvPr>
        </p:nvSpPr>
        <p:spPr>
          <a:noFill/>
        </p:spPr>
        <p:txBody>
          <a:bodyPr/>
          <a:lstStyle/>
          <a:p>
            <a:r>
              <a:rPr lang="en-US" smtClean="0"/>
              <a:t>doc.: IEEE 802.15-&lt;doc#&gt;</a:t>
            </a:r>
          </a:p>
        </p:txBody>
      </p:sp>
      <p:sp>
        <p:nvSpPr>
          <p:cNvPr id="24580" name="Date Placeholder 4"/>
          <p:cNvSpPr>
            <a:spLocks noGrp="1"/>
          </p:cNvSpPr>
          <p:nvPr>
            <p:ph type="dt" sz="quarter" idx="1"/>
          </p:nvPr>
        </p:nvSpPr>
        <p:spPr>
          <a:noFill/>
        </p:spPr>
        <p:txBody>
          <a:bodyPr/>
          <a:lstStyle/>
          <a:p>
            <a:r>
              <a:rPr lang="en-US" smtClean="0"/>
              <a:t>&lt;month year&gt;</a:t>
            </a:r>
          </a:p>
        </p:txBody>
      </p:sp>
      <p:sp>
        <p:nvSpPr>
          <p:cNvPr id="24581" name="Footer Placeholder 5"/>
          <p:cNvSpPr>
            <a:spLocks noGrp="1"/>
          </p:cNvSpPr>
          <p:nvPr>
            <p:ph type="ftr" sz="quarter" idx="4"/>
          </p:nvPr>
        </p:nvSpPr>
        <p:spPr>
          <a:noFill/>
        </p:spPr>
        <p:txBody>
          <a:bodyPr/>
          <a:lstStyle/>
          <a:p>
            <a:pPr lvl="4"/>
            <a:r>
              <a:rPr lang="en-US" smtClean="0"/>
              <a:t>&lt;author&gt;, &lt;company&gt;</a:t>
            </a:r>
          </a:p>
        </p:txBody>
      </p:sp>
      <p:sp>
        <p:nvSpPr>
          <p:cNvPr id="24582" name="Slide Number Placeholder 6"/>
          <p:cNvSpPr>
            <a:spLocks noGrp="1"/>
          </p:cNvSpPr>
          <p:nvPr>
            <p:ph type="sldNum" sz="quarter" idx="5"/>
          </p:nvPr>
        </p:nvSpPr>
        <p:spPr>
          <a:noFill/>
        </p:spPr>
        <p:txBody>
          <a:bodyPr/>
          <a:lstStyle/>
          <a:p>
            <a:r>
              <a:rPr lang="en-US" smtClean="0"/>
              <a:t>Page </a:t>
            </a:r>
            <a:fld id="{2CAD5CE8-DFB5-4BF9-AFC9-9A16EBE083AF}"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xfrm>
            <a:off x="1154113" y="701675"/>
            <a:ext cx="4625975" cy="3468688"/>
          </a:xfrm>
          <a:ln/>
        </p:spPr>
      </p:sp>
      <p:sp>
        <p:nvSpPr>
          <p:cNvPr id="26626" name="Notes Placeholder 2"/>
          <p:cNvSpPr>
            <a:spLocks noGrp="1"/>
          </p:cNvSpPr>
          <p:nvPr>
            <p:ph type="body" idx="1"/>
          </p:nvPr>
        </p:nvSpPr>
        <p:spPr>
          <a:noFill/>
          <a:ln/>
        </p:spPr>
        <p:txBody>
          <a:bodyPr/>
          <a:lstStyle/>
          <a:p>
            <a:endParaRPr lang="en-US" smtClean="0"/>
          </a:p>
        </p:txBody>
      </p:sp>
      <p:sp>
        <p:nvSpPr>
          <p:cNvPr id="26627" name="Header Placeholder 3"/>
          <p:cNvSpPr>
            <a:spLocks noGrp="1"/>
          </p:cNvSpPr>
          <p:nvPr>
            <p:ph type="hdr" sz="quarter"/>
          </p:nvPr>
        </p:nvSpPr>
        <p:spPr>
          <a:noFill/>
        </p:spPr>
        <p:txBody>
          <a:bodyPr/>
          <a:lstStyle/>
          <a:p>
            <a:r>
              <a:rPr lang="en-US" smtClean="0"/>
              <a:t>doc.: IEEE 802.15-&lt;doc#&gt;</a:t>
            </a:r>
          </a:p>
        </p:txBody>
      </p:sp>
      <p:sp>
        <p:nvSpPr>
          <p:cNvPr id="26628" name="Date Placeholder 4"/>
          <p:cNvSpPr>
            <a:spLocks noGrp="1"/>
          </p:cNvSpPr>
          <p:nvPr>
            <p:ph type="dt" sz="quarter" idx="1"/>
          </p:nvPr>
        </p:nvSpPr>
        <p:spPr>
          <a:noFill/>
        </p:spPr>
        <p:txBody>
          <a:bodyPr/>
          <a:lstStyle/>
          <a:p>
            <a:r>
              <a:rPr lang="en-US" smtClean="0"/>
              <a:t>&lt;month year&gt;</a:t>
            </a:r>
          </a:p>
        </p:txBody>
      </p:sp>
      <p:sp>
        <p:nvSpPr>
          <p:cNvPr id="26629" name="Footer Placeholder 5"/>
          <p:cNvSpPr>
            <a:spLocks noGrp="1"/>
          </p:cNvSpPr>
          <p:nvPr>
            <p:ph type="ftr" sz="quarter" idx="4"/>
          </p:nvPr>
        </p:nvSpPr>
        <p:spPr>
          <a:noFill/>
        </p:spPr>
        <p:txBody>
          <a:bodyPr/>
          <a:lstStyle/>
          <a:p>
            <a:pPr lvl="4"/>
            <a:r>
              <a:rPr lang="en-US" smtClean="0"/>
              <a:t>&lt;author&gt;, &lt;company&gt;</a:t>
            </a:r>
          </a:p>
        </p:txBody>
      </p:sp>
      <p:sp>
        <p:nvSpPr>
          <p:cNvPr id="26630" name="Slide Number Placeholder 6"/>
          <p:cNvSpPr>
            <a:spLocks noGrp="1"/>
          </p:cNvSpPr>
          <p:nvPr>
            <p:ph type="sldNum" sz="quarter" idx="5"/>
          </p:nvPr>
        </p:nvSpPr>
        <p:spPr>
          <a:noFill/>
        </p:spPr>
        <p:txBody>
          <a:bodyPr/>
          <a:lstStyle/>
          <a:p>
            <a:r>
              <a:rPr lang="en-US" smtClean="0"/>
              <a:t>Page </a:t>
            </a:r>
            <a:fld id="{F55F05C3-2254-45F3-AF34-B31565DE1440}"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xfrm>
            <a:off x="1154113" y="701675"/>
            <a:ext cx="4625975" cy="3468688"/>
          </a:xfrm>
          <a:ln/>
        </p:spPr>
      </p:sp>
      <p:sp>
        <p:nvSpPr>
          <p:cNvPr id="28674" name="Notes Placeholder 2"/>
          <p:cNvSpPr>
            <a:spLocks noGrp="1"/>
          </p:cNvSpPr>
          <p:nvPr>
            <p:ph type="body" idx="1"/>
          </p:nvPr>
        </p:nvSpPr>
        <p:spPr>
          <a:noFill/>
          <a:ln/>
        </p:spPr>
        <p:txBody>
          <a:bodyPr/>
          <a:lstStyle/>
          <a:p>
            <a:endParaRPr lang="en-US" smtClean="0"/>
          </a:p>
        </p:txBody>
      </p:sp>
      <p:sp>
        <p:nvSpPr>
          <p:cNvPr id="28675" name="Header Placeholder 3"/>
          <p:cNvSpPr>
            <a:spLocks noGrp="1"/>
          </p:cNvSpPr>
          <p:nvPr>
            <p:ph type="hdr" sz="quarter"/>
          </p:nvPr>
        </p:nvSpPr>
        <p:spPr>
          <a:noFill/>
        </p:spPr>
        <p:txBody>
          <a:bodyPr/>
          <a:lstStyle/>
          <a:p>
            <a:r>
              <a:rPr lang="en-US" smtClean="0"/>
              <a:t>doc.: IEEE 802.15-&lt;doc#&gt;</a:t>
            </a:r>
          </a:p>
        </p:txBody>
      </p:sp>
      <p:sp>
        <p:nvSpPr>
          <p:cNvPr id="28676" name="Date Placeholder 4"/>
          <p:cNvSpPr>
            <a:spLocks noGrp="1"/>
          </p:cNvSpPr>
          <p:nvPr>
            <p:ph type="dt" sz="quarter" idx="1"/>
          </p:nvPr>
        </p:nvSpPr>
        <p:spPr>
          <a:noFill/>
        </p:spPr>
        <p:txBody>
          <a:bodyPr/>
          <a:lstStyle/>
          <a:p>
            <a:r>
              <a:rPr lang="en-US" smtClean="0"/>
              <a:t>&lt;month year&gt;</a:t>
            </a:r>
          </a:p>
        </p:txBody>
      </p:sp>
      <p:sp>
        <p:nvSpPr>
          <p:cNvPr id="28677" name="Footer Placeholder 5"/>
          <p:cNvSpPr>
            <a:spLocks noGrp="1"/>
          </p:cNvSpPr>
          <p:nvPr>
            <p:ph type="ftr" sz="quarter" idx="4"/>
          </p:nvPr>
        </p:nvSpPr>
        <p:spPr>
          <a:noFill/>
        </p:spPr>
        <p:txBody>
          <a:bodyPr/>
          <a:lstStyle/>
          <a:p>
            <a:pPr lvl="4"/>
            <a:r>
              <a:rPr lang="en-US" smtClean="0"/>
              <a:t>&lt;author&gt;, &lt;company&gt;</a:t>
            </a:r>
          </a:p>
        </p:txBody>
      </p:sp>
      <p:sp>
        <p:nvSpPr>
          <p:cNvPr id="28678" name="Slide Number Placeholder 6"/>
          <p:cNvSpPr>
            <a:spLocks noGrp="1"/>
          </p:cNvSpPr>
          <p:nvPr>
            <p:ph type="sldNum" sz="quarter" idx="5"/>
          </p:nvPr>
        </p:nvSpPr>
        <p:spPr>
          <a:noFill/>
        </p:spPr>
        <p:txBody>
          <a:bodyPr/>
          <a:lstStyle/>
          <a:p>
            <a:r>
              <a:rPr lang="en-US" smtClean="0"/>
              <a:t>Page </a:t>
            </a:r>
            <a:fld id="{6C72E359-5978-4794-9CAC-4285EBE41DFC}"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a:xfrm>
            <a:off x="1154113" y="701675"/>
            <a:ext cx="4625975" cy="3468688"/>
          </a:xfrm>
          <a:ln/>
        </p:spPr>
      </p:sp>
      <p:sp>
        <p:nvSpPr>
          <p:cNvPr id="30722" name="Notes Placeholder 2"/>
          <p:cNvSpPr>
            <a:spLocks noGrp="1"/>
          </p:cNvSpPr>
          <p:nvPr>
            <p:ph type="body" idx="1"/>
          </p:nvPr>
        </p:nvSpPr>
        <p:spPr>
          <a:noFill/>
          <a:ln/>
        </p:spPr>
        <p:txBody>
          <a:bodyPr/>
          <a:lstStyle/>
          <a:p>
            <a:endParaRPr lang="en-US" smtClean="0"/>
          </a:p>
        </p:txBody>
      </p:sp>
      <p:sp>
        <p:nvSpPr>
          <p:cNvPr id="30723" name="Header Placeholder 3"/>
          <p:cNvSpPr>
            <a:spLocks noGrp="1"/>
          </p:cNvSpPr>
          <p:nvPr>
            <p:ph type="hdr" sz="quarter"/>
          </p:nvPr>
        </p:nvSpPr>
        <p:spPr>
          <a:noFill/>
        </p:spPr>
        <p:txBody>
          <a:bodyPr/>
          <a:lstStyle/>
          <a:p>
            <a:r>
              <a:rPr lang="en-US" smtClean="0"/>
              <a:t>doc.: IEEE 802.15-&lt;doc#&gt;</a:t>
            </a:r>
          </a:p>
        </p:txBody>
      </p:sp>
      <p:sp>
        <p:nvSpPr>
          <p:cNvPr id="30724" name="Date Placeholder 4"/>
          <p:cNvSpPr>
            <a:spLocks noGrp="1"/>
          </p:cNvSpPr>
          <p:nvPr>
            <p:ph type="dt" sz="quarter" idx="1"/>
          </p:nvPr>
        </p:nvSpPr>
        <p:spPr>
          <a:noFill/>
        </p:spPr>
        <p:txBody>
          <a:bodyPr/>
          <a:lstStyle/>
          <a:p>
            <a:r>
              <a:rPr lang="en-US" smtClean="0"/>
              <a:t>&lt;month year&gt;</a:t>
            </a:r>
          </a:p>
        </p:txBody>
      </p:sp>
      <p:sp>
        <p:nvSpPr>
          <p:cNvPr id="30725" name="Footer Placeholder 5"/>
          <p:cNvSpPr>
            <a:spLocks noGrp="1"/>
          </p:cNvSpPr>
          <p:nvPr>
            <p:ph type="ftr" sz="quarter" idx="4"/>
          </p:nvPr>
        </p:nvSpPr>
        <p:spPr>
          <a:noFill/>
        </p:spPr>
        <p:txBody>
          <a:bodyPr/>
          <a:lstStyle/>
          <a:p>
            <a:pPr lvl="4"/>
            <a:r>
              <a:rPr lang="en-US" smtClean="0"/>
              <a:t>&lt;author&gt;, &lt;company&gt;</a:t>
            </a:r>
          </a:p>
        </p:txBody>
      </p:sp>
      <p:sp>
        <p:nvSpPr>
          <p:cNvPr id="30726" name="Slide Number Placeholder 6"/>
          <p:cNvSpPr>
            <a:spLocks noGrp="1"/>
          </p:cNvSpPr>
          <p:nvPr>
            <p:ph type="sldNum" sz="quarter" idx="5"/>
          </p:nvPr>
        </p:nvSpPr>
        <p:spPr>
          <a:noFill/>
        </p:spPr>
        <p:txBody>
          <a:bodyPr/>
          <a:lstStyle/>
          <a:p>
            <a:r>
              <a:rPr lang="en-US" smtClean="0"/>
              <a:t>Page </a:t>
            </a:r>
            <a:fld id="{8C6F439A-4E9C-497B-8611-2692FF7C850F}"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a:xfrm>
            <a:off x="1154113" y="701675"/>
            <a:ext cx="4625975" cy="3468688"/>
          </a:xfrm>
          <a:ln/>
        </p:spPr>
      </p:sp>
      <p:sp>
        <p:nvSpPr>
          <p:cNvPr id="32770" name="Notes Placeholder 2"/>
          <p:cNvSpPr>
            <a:spLocks noGrp="1"/>
          </p:cNvSpPr>
          <p:nvPr>
            <p:ph type="body" idx="1"/>
          </p:nvPr>
        </p:nvSpPr>
        <p:spPr>
          <a:noFill/>
          <a:ln/>
        </p:spPr>
        <p:txBody>
          <a:bodyPr/>
          <a:lstStyle/>
          <a:p>
            <a:endParaRPr lang="en-US" smtClean="0"/>
          </a:p>
        </p:txBody>
      </p:sp>
      <p:sp>
        <p:nvSpPr>
          <p:cNvPr id="32771" name="Header Placeholder 3"/>
          <p:cNvSpPr>
            <a:spLocks noGrp="1"/>
          </p:cNvSpPr>
          <p:nvPr>
            <p:ph type="hdr" sz="quarter"/>
          </p:nvPr>
        </p:nvSpPr>
        <p:spPr>
          <a:noFill/>
        </p:spPr>
        <p:txBody>
          <a:bodyPr/>
          <a:lstStyle/>
          <a:p>
            <a:r>
              <a:rPr lang="en-US" smtClean="0"/>
              <a:t>doc.: IEEE 802.15-&lt;doc#&gt;</a:t>
            </a:r>
          </a:p>
        </p:txBody>
      </p:sp>
      <p:sp>
        <p:nvSpPr>
          <p:cNvPr id="32772" name="Date Placeholder 4"/>
          <p:cNvSpPr>
            <a:spLocks noGrp="1"/>
          </p:cNvSpPr>
          <p:nvPr>
            <p:ph type="dt" sz="quarter" idx="1"/>
          </p:nvPr>
        </p:nvSpPr>
        <p:spPr>
          <a:noFill/>
        </p:spPr>
        <p:txBody>
          <a:bodyPr/>
          <a:lstStyle/>
          <a:p>
            <a:r>
              <a:rPr lang="en-US" smtClean="0"/>
              <a:t>&lt;month year&gt;</a:t>
            </a:r>
          </a:p>
        </p:txBody>
      </p:sp>
      <p:sp>
        <p:nvSpPr>
          <p:cNvPr id="32773" name="Footer Placeholder 5"/>
          <p:cNvSpPr>
            <a:spLocks noGrp="1"/>
          </p:cNvSpPr>
          <p:nvPr>
            <p:ph type="ftr" sz="quarter" idx="4"/>
          </p:nvPr>
        </p:nvSpPr>
        <p:spPr>
          <a:noFill/>
        </p:spPr>
        <p:txBody>
          <a:bodyPr/>
          <a:lstStyle/>
          <a:p>
            <a:pPr lvl="4"/>
            <a:r>
              <a:rPr lang="en-US" smtClean="0"/>
              <a:t>&lt;author&gt;, &lt;company&gt;</a:t>
            </a:r>
          </a:p>
        </p:txBody>
      </p:sp>
      <p:sp>
        <p:nvSpPr>
          <p:cNvPr id="32774" name="Slide Number Placeholder 6"/>
          <p:cNvSpPr>
            <a:spLocks noGrp="1"/>
          </p:cNvSpPr>
          <p:nvPr>
            <p:ph type="sldNum" sz="quarter" idx="5"/>
          </p:nvPr>
        </p:nvSpPr>
        <p:spPr>
          <a:noFill/>
        </p:spPr>
        <p:txBody>
          <a:bodyPr/>
          <a:lstStyle/>
          <a:p>
            <a:r>
              <a:rPr lang="en-US" smtClean="0"/>
              <a:t>Page </a:t>
            </a:r>
            <a:fld id="{B9DFBD97-C927-44FA-B7BA-6E885CC55F78}"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r>
              <a:rPr lang="en-US"/>
              <a:t>802.15.4f TG</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AB44042-F379-4027-90DD-07E3846B91C5}" type="slidenum">
              <a:rPr lang="en-US"/>
              <a:pPr>
                <a:defRPr/>
              </a:pPr>
              <a:t>‹#›</a:t>
            </a:fld>
            <a:endParaRPr lang="en-US"/>
          </a:p>
        </p:txBody>
      </p:sp>
      <p:sp>
        <p:nvSpPr>
          <p:cNvPr id="6" name="Rectangle 11"/>
          <p:cNvSpPr>
            <a:spLocks noGrp="1" noChangeArrowheads="1"/>
          </p:cNvSpPr>
          <p:nvPr>
            <p:ph type="dt" sz="half" idx="12"/>
          </p:nvPr>
        </p:nvSpPr>
        <p:spPr>
          <a:ln/>
        </p:spPr>
        <p:txBody>
          <a:bodyPr/>
          <a:lstStyle>
            <a:lvl1pPr>
              <a:defRPr/>
            </a:lvl1pPr>
          </a:lstStyle>
          <a:p>
            <a:r>
              <a:rPr lang="ja-JP" altLang="en-US"/>
              <a:t>September 2009</a:t>
            </a:r>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r>
              <a:rPr lang="en-US"/>
              <a:t>802.15.4f TG</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78F3ADC-7250-4844-8193-07244C20FBBC}" type="slidenum">
              <a:rPr lang="en-US"/>
              <a:pPr>
                <a:defRPr/>
              </a:pPr>
              <a:t>‹#›</a:t>
            </a:fld>
            <a:endParaRPr lang="en-US"/>
          </a:p>
        </p:txBody>
      </p:sp>
      <p:sp>
        <p:nvSpPr>
          <p:cNvPr id="6" name="Rectangle 11"/>
          <p:cNvSpPr>
            <a:spLocks noGrp="1" noChangeArrowheads="1"/>
          </p:cNvSpPr>
          <p:nvPr>
            <p:ph type="dt" sz="half" idx="12"/>
          </p:nvPr>
        </p:nvSpPr>
        <p:spPr>
          <a:ln/>
        </p:spPr>
        <p:txBody>
          <a:bodyPr/>
          <a:lstStyle>
            <a:lvl1pPr>
              <a:defRPr/>
            </a:lvl1pPr>
          </a:lstStyle>
          <a:p>
            <a:r>
              <a:rPr lang="ja-JP" altLang="en-US"/>
              <a:t>September 2009</a:t>
            </a:r>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r>
              <a:rPr lang="en-US"/>
              <a:t>802.15.4f TG</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383B71B-F5FF-41D5-AE13-F0BE5EAB3564}" type="slidenum">
              <a:rPr lang="en-US"/>
              <a:pPr>
                <a:defRPr/>
              </a:pPr>
              <a:t>‹#›</a:t>
            </a:fld>
            <a:endParaRPr lang="en-US"/>
          </a:p>
        </p:txBody>
      </p:sp>
      <p:sp>
        <p:nvSpPr>
          <p:cNvPr id="6" name="Rectangle 11"/>
          <p:cNvSpPr>
            <a:spLocks noGrp="1" noChangeArrowheads="1"/>
          </p:cNvSpPr>
          <p:nvPr>
            <p:ph type="dt" sz="half" idx="12"/>
          </p:nvPr>
        </p:nvSpPr>
        <p:spPr>
          <a:ln/>
        </p:spPr>
        <p:txBody>
          <a:bodyPr/>
          <a:lstStyle>
            <a:lvl1pPr>
              <a:defRPr/>
            </a:lvl1pPr>
          </a:lstStyle>
          <a:p>
            <a:r>
              <a:rPr lang="ja-JP" altLang="en-US"/>
              <a:t>September 2009</a:t>
            </a:r>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r>
              <a:rPr lang="en-US"/>
              <a:t>802.15.4f TG</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012DFAA-9B15-4393-B9EB-A5022192C453}" type="slidenum">
              <a:rPr lang="en-US"/>
              <a:pPr>
                <a:defRPr/>
              </a:pPr>
              <a:t>‹#›</a:t>
            </a:fld>
            <a:endParaRPr lang="en-US"/>
          </a:p>
        </p:txBody>
      </p:sp>
      <p:sp>
        <p:nvSpPr>
          <p:cNvPr id="6" name="Rectangle 11"/>
          <p:cNvSpPr>
            <a:spLocks noGrp="1" noChangeArrowheads="1"/>
          </p:cNvSpPr>
          <p:nvPr>
            <p:ph type="dt" sz="half" idx="12"/>
          </p:nvPr>
        </p:nvSpPr>
        <p:spPr>
          <a:ln/>
        </p:spPr>
        <p:txBody>
          <a:bodyPr/>
          <a:lstStyle>
            <a:lvl1pPr>
              <a:defRPr/>
            </a:lvl1pPr>
          </a:lstStyle>
          <a:p>
            <a:r>
              <a:rPr lang="ja-JP" altLang="en-US"/>
              <a:t>September 2009</a:t>
            </a:r>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r>
              <a:rPr lang="en-US"/>
              <a:t>802.15.4f TG</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AB7061C2-C442-48A9-8077-711944A1E238}" type="slidenum">
              <a:rPr lang="en-US"/>
              <a:pPr>
                <a:defRPr/>
              </a:pPr>
              <a:t>‹#›</a:t>
            </a:fld>
            <a:endParaRPr lang="en-US"/>
          </a:p>
        </p:txBody>
      </p:sp>
      <p:sp>
        <p:nvSpPr>
          <p:cNvPr id="6" name="Rectangle 11"/>
          <p:cNvSpPr>
            <a:spLocks noGrp="1" noChangeArrowheads="1"/>
          </p:cNvSpPr>
          <p:nvPr>
            <p:ph type="dt" sz="half" idx="12"/>
          </p:nvPr>
        </p:nvSpPr>
        <p:spPr>
          <a:ln/>
        </p:spPr>
        <p:txBody>
          <a:bodyPr/>
          <a:lstStyle>
            <a:lvl1pPr>
              <a:defRPr/>
            </a:lvl1pPr>
          </a:lstStyle>
          <a:p>
            <a:r>
              <a:rPr lang="ja-JP" altLang="en-US"/>
              <a:t>September 2009</a:t>
            </a:r>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r>
              <a:rPr lang="en-US"/>
              <a:t>802.15.4f TG</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5FB832F1-C37F-492E-93D1-58205BBBDC9E}" type="slidenum">
              <a:rPr lang="en-US"/>
              <a:pPr>
                <a:defRPr/>
              </a:pPr>
              <a:t>‹#›</a:t>
            </a:fld>
            <a:endParaRPr lang="en-US"/>
          </a:p>
        </p:txBody>
      </p:sp>
      <p:sp>
        <p:nvSpPr>
          <p:cNvPr id="7" name="Rectangle 11"/>
          <p:cNvSpPr>
            <a:spLocks noGrp="1" noChangeArrowheads="1"/>
          </p:cNvSpPr>
          <p:nvPr>
            <p:ph type="dt" sz="half" idx="12"/>
          </p:nvPr>
        </p:nvSpPr>
        <p:spPr>
          <a:ln/>
        </p:spPr>
        <p:txBody>
          <a:bodyPr/>
          <a:lstStyle>
            <a:lvl1pPr>
              <a:defRPr/>
            </a:lvl1pPr>
          </a:lstStyle>
          <a:p>
            <a:r>
              <a:rPr lang="ja-JP" altLang="en-US"/>
              <a:t>September 2009</a:t>
            </a:r>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r>
              <a:rPr lang="en-US"/>
              <a:t>802.15.4f TG</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5AC77B2A-2EA5-48EF-A06A-1BBA9A708703}" type="slidenum">
              <a:rPr lang="en-US"/>
              <a:pPr>
                <a:defRPr/>
              </a:pPr>
              <a:t>‹#›</a:t>
            </a:fld>
            <a:endParaRPr lang="en-US"/>
          </a:p>
        </p:txBody>
      </p:sp>
      <p:sp>
        <p:nvSpPr>
          <p:cNvPr id="9" name="Rectangle 11"/>
          <p:cNvSpPr>
            <a:spLocks noGrp="1" noChangeArrowheads="1"/>
          </p:cNvSpPr>
          <p:nvPr>
            <p:ph type="dt" sz="half" idx="12"/>
          </p:nvPr>
        </p:nvSpPr>
        <p:spPr>
          <a:ln/>
        </p:spPr>
        <p:txBody>
          <a:bodyPr/>
          <a:lstStyle>
            <a:lvl1pPr>
              <a:defRPr/>
            </a:lvl1pPr>
          </a:lstStyle>
          <a:p>
            <a:r>
              <a:rPr lang="ja-JP" altLang="en-US"/>
              <a:t>September 2009</a:t>
            </a:r>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r>
              <a:rPr lang="en-US"/>
              <a:t>802.15.4f TG</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272E6DEC-BF82-41D5-85DF-3754CBF2BD91}" type="slidenum">
              <a:rPr lang="en-US"/>
              <a:pPr>
                <a:defRPr/>
              </a:pPr>
              <a:t>‹#›</a:t>
            </a:fld>
            <a:endParaRPr lang="en-US"/>
          </a:p>
        </p:txBody>
      </p:sp>
      <p:sp>
        <p:nvSpPr>
          <p:cNvPr id="5" name="Rectangle 11"/>
          <p:cNvSpPr>
            <a:spLocks noGrp="1" noChangeArrowheads="1"/>
          </p:cNvSpPr>
          <p:nvPr>
            <p:ph type="dt" sz="half" idx="12"/>
          </p:nvPr>
        </p:nvSpPr>
        <p:spPr>
          <a:ln/>
        </p:spPr>
        <p:txBody>
          <a:bodyPr/>
          <a:lstStyle>
            <a:lvl1pPr>
              <a:defRPr/>
            </a:lvl1pPr>
          </a:lstStyle>
          <a:p>
            <a:r>
              <a:rPr lang="ja-JP" altLang="en-US"/>
              <a:t>September 2009</a:t>
            </a:r>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r>
              <a:rPr lang="en-US"/>
              <a:t>802.15.4f TG</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18AD9F21-82D4-44AB-82D8-65E37623E933}" type="slidenum">
              <a:rPr lang="en-US"/>
              <a:pPr>
                <a:defRPr/>
              </a:pPr>
              <a:t>‹#›</a:t>
            </a:fld>
            <a:endParaRPr lang="en-US"/>
          </a:p>
        </p:txBody>
      </p:sp>
      <p:sp>
        <p:nvSpPr>
          <p:cNvPr id="4" name="Rectangle 11"/>
          <p:cNvSpPr>
            <a:spLocks noGrp="1" noChangeArrowheads="1"/>
          </p:cNvSpPr>
          <p:nvPr>
            <p:ph type="dt" sz="half" idx="12"/>
          </p:nvPr>
        </p:nvSpPr>
        <p:spPr>
          <a:ln/>
        </p:spPr>
        <p:txBody>
          <a:bodyPr/>
          <a:lstStyle>
            <a:lvl1pPr>
              <a:defRPr/>
            </a:lvl1pPr>
          </a:lstStyle>
          <a:p>
            <a:r>
              <a:rPr lang="ja-JP" altLang="en-US"/>
              <a:t>September 2009</a:t>
            </a:r>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a:t>802.15.4f TG</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42880C70-5B90-4B6A-844C-07A3D2017E68}" type="slidenum">
              <a:rPr lang="en-US"/>
              <a:pPr>
                <a:defRPr/>
              </a:pPr>
              <a:t>‹#›</a:t>
            </a:fld>
            <a:endParaRPr lang="en-US"/>
          </a:p>
        </p:txBody>
      </p:sp>
      <p:sp>
        <p:nvSpPr>
          <p:cNvPr id="7" name="Rectangle 11"/>
          <p:cNvSpPr>
            <a:spLocks noGrp="1" noChangeArrowheads="1"/>
          </p:cNvSpPr>
          <p:nvPr>
            <p:ph type="dt" sz="half" idx="12"/>
          </p:nvPr>
        </p:nvSpPr>
        <p:spPr>
          <a:ln/>
        </p:spPr>
        <p:txBody>
          <a:bodyPr/>
          <a:lstStyle>
            <a:lvl1pPr>
              <a:defRPr/>
            </a:lvl1pPr>
          </a:lstStyle>
          <a:p>
            <a:r>
              <a:rPr lang="ja-JP" altLang="en-US"/>
              <a:t>September 2009</a:t>
            </a:r>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a:t>802.15.4f TG</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04D06C1F-BFF4-4670-868C-4C61A09CB4F7}" type="slidenum">
              <a:rPr lang="en-US"/>
              <a:pPr>
                <a:defRPr/>
              </a:pPr>
              <a:t>‹#›</a:t>
            </a:fld>
            <a:endParaRPr lang="en-US"/>
          </a:p>
        </p:txBody>
      </p:sp>
      <p:sp>
        <p:nvSpPr>
          <p:cNvPr id="7" name="Rectangle 11"/>
          <p:cNvSpPr>
            <a:spLocks noGrp="1" noChangeArrowheads="1"/>
          </p:cNvSpPr>
          <p:nvPr>
            <p:ph type="dt" sz="half" idx="12"/>
          </p:nvPr>
        </p:nvSpPr>
        <p:spPr>
          <a:ln/>
        </p:spPr>
        <p:txBody>
          <a:bodyPr/>
          <a:lstStyle>
            <a:lvl1pPr>
              <a:defRPr/>
            </a:lvl1pPr>
          </a:lstStyle>
          <a:p>
            <a:r>
              <a:rPr lang="ja-JP" altLang="en-US"/>
              <a:t>September 2009</a:t>
            </a:r>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802.15.4f TG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E71EC944-E829-4EDE-A81A-D4059E004301}" type="slidenum">
              <a:rPr lang="en-US"/>
              <a:pPr>
                <a:defRPr/>
              </a:pPr>
              <a:t>‹#›</a:t>
            </a:fld>
            <a:endParaRPr lang="en-US"/>
          </a:p>
        </p:txBody>
      </p:sp>
      <p:sp>
        <p:nvSpPr>
          <p:cNvPr id="1031" name="Rectangle 7"/>
          <p:cNvSpPr>
            <a:spLocks noChangeArrowheads="1"/>
          </p:cNvSpPr>
          <p:nvPr/>
        </p:nvSpPr>
        <p:spPr bwMode="auto">
          <a:xfrm>
            <a:off x="3679825" y="396875"/>
            <a:ext cx="4778375" cy="212725"/>
          </a:xfrm>
          <a:prstGeom prst="rect">
            <a:avLst/>
          </a:prstGeom>
          <a:noFill/>
          <a:ln w="9525">
            <a:noFill/>
            <a:miter lim="800000"/>
            <a:headEnd/>
            <a:tailEnd/>
          </a:ln>
          <a:effectLst/>
        </p:spPr>
        <p:txBody>
          <a:bodyPr lIns="0" tIns="0" rIns="0" bIns="0" anchor="b">
            <a:spAutoFit/>
          </a:bodyPr>
          <a:lstStyle/>
          <a:p>
            <a:pPr lvl="4" algn="r" eaLnBrk="0" hangingPunct="0"/>
            <a:r>
              <a:rPr lang="en-US" sz="1400" b="1"/>
              <a:t>doc.: IEEE 802.15-09-0701-00-004f</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5" name="Rectangle 11"/>
          <p:cNvSpPr>
            <a:spLocks noGrp="1" noChangeArrowheads="1"/>
          </p:cNvSpPr>
          <p:nvPr>
            <p:ph type="dt" sz="half" idx="2"/>
          </p:nvPr>
        </p:nvSpPr>
        <p:spPr bwMode="auto">
          <a:xfrm>
            <a:off x="609600" y="381000"/>
            <a:ext cx="22860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ea typeface="ＭＳ Ｐゴシック" pitchFamily="50" charset="-128"/>
              </a:defRPr>
            </a:lvl1pPr>
          </a:lstStyle>
          <a:p>
            <a:r>
              <a:rPr lang="ja-JP" altLang="en-US"/>
              <a:t>September 2009</a:t>
            </a:r>
            <a:endParaRPr lang="en-US" altLang="ja-JP"/>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p:txStyles>
    <p:titleStyle>
      <a:lvl1pPr algn="ctr" rtl="0" fontAlgn="base">
        <a:spcBef>
          <a:spcPct val="0"/>
        </a:spcBef>
        <a:spcAft>
          <a:spcPct val="0"/>
        </a:spcAft>
        <a:defRPr sz="3600">
          <a:solidFill>
            <a:schemeClr val="tx2"/>
          </a:solidFill>
          <a:latin typeface="+mj-lt"/>
          <a:ea typeface="+mj-ea"/>
          <a:cs typeface="+mj-cs"/>
        </a:defRPr>
      </a:lvl1pPr>
      <a:lvl2pPr algn="ctr" rtl="0" fontAlgn="base">
        <a:spcBef>
          <a:spcPct val="0"/>
        </a:spcBef>
        <a:spcAft>
          <a:spcPct val="0"/>
        </a:spcAft>
        <a:defRPr sz="3600">
          <a:solidFill>
            <a:schemeClr val="tx2"/>
          </a:solidFill>
          <a:latin typeface="Times New Roman" pitchFamily="18" charset="0"/>
        </a:defRPr>
      </a:lvl2pPr>
      <a:lvl3pPr algn="ctr" rtl="0" fontAlgn="base">
        <a:spcBef>
          <a:spcPct val="0"/>
        </a:spcBef>
        <a:spcAft>
          <a:spcPct val="0"/>
        </a:spcAft>
        <a:defRPr sz="3600">
          <a:solidFill>
            <a:schemeClr val="tx2"/>
          </a:solidFill>
          <a:latin typeface="Times New Roman" pitchFamily="18" charset="0"/>
        </a:defRPr>
      </a:lvl3pPr>
      <a:lvl4pPr algn="ctr" rtl="0" fontAlgn="base">
        <a:spcBef>
          <a:spcPct val="0"/>
        </a:spcBef>
        <a:spcAft>
          <a:spcPct val="0"/>
        </a:spcAft>
        <a:defRPr sz="3600">
          <a:solidFill>
            <a:schemeClr val="tx2"/>
          </a:solidFill>
          <a:latin typeface="Times New Roman" pitchFamily="18" charset="0"/>
        </a:defRPr>
      </a:lvl4pPr>
      <a:lvl5pPr algn="ctr" rtl="0" fontAlgn="base">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085850" indent="-228600" algn="l" rtl="0" fontAlgn="base">
        <a:spcBef>
          <a:spcPct val="20000"/>
        </a:spcBef>
        <a:spcAft>
          <a:spcPct val="0"/>
        </a:spcAft>
        <a:buChar char="•"/>
        <a:defRPr sz="2400">
          <a:solidFill>
            <a:schemeClr val="tx1"/>
          </a:solidFill>
          <a:latin typeface="+mn-lt"/>
        </a:defRPr>
      </a:lvl3pPr>
      <a:lvl4pPr marL="1428750" indent="-228600" algn="l" rtl="0" fontAlgn="base">
        <a:spcBef>
          <a:spcPct val="20000"/>
        </a:spcBef>
        <a:spcAft>
          <a:spcPct val="0"/>
        </a:spcAft>
        <a:buChar char="–"/>
        <a:defRPr sz="2000">
          <a:solidFill>
            <a:schemeClr val="tx1"/>
          </a:solidFill>
          <a:latin typeface="+mn-lt"/>
        </a:defRPr>
      </a:lvl4pPr>
      <a:lvl5pPr marL="1771650" indent="-228600" algn="l" rtl="0" fontAlgn="base">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ftr" sz="quarter" idx="10"/>
          </p:nvPr>
        </p:nvSpPr>
        <p:spPr>
          <a:ln/>
        </p:spPr>
        <p:txBody>
          <a:bodyPr/>
          <a:lstStyle/>
          <a:p>
            <a:r>
              <a:rPr lang="en-US"/>
              <a:t>802.15.4f TG</a:t>
            </a:r>
          </a:p>
        </p:txBody>
      </p:sp>
      <p:sp>
        <p:nvSpPr>
          <p:cNvPr id="5" name="Rectangle 11"/>
          <p:cNvSpPr>
            <a:spLocks noGrp="1" noChangeArrowheads="1"/>
          </p:cNvSpPr>
          <p:nvPr>
            <p:ph type="dt" sz="half" idx="12"/>
          </p:nvPr>
        </p:nvSpPr>
        <p:spPr>
          <a:ln/>
        </p:spPr>
        <p:txBody>
          <a:bodyPr/>
          <a:lstStyle/>
          <a:p>
            <a:r>
              <a:rPr lang="ja-JP" altLang="en-US"/>
              <a:t>September 2009</a:t>
            </a:r>
            <a:endParaRPr lang="en-US" altLang="ja-JP"/>
          </a:p>
        </p:txBody>
      </p:sp>
      <p:sp>
        <p:nvSpPr>
          <p:cNvPr id="15363" name="Slide Number Placeholder 3"/>
          <p:cNvSpPr>
            <a:spLocks noGrp="1"/>
          </p:cNvSpPr>
          <p:nvPr>
            <p:ph type="sldNum" sz="quarter" idx="11"/>
          </p:nvPr>
        </p:nvSpPr>
        <p:spPr>
          <a:noFill/>
        </p:spPr>
        <p:txBody>
          <a:bodyPr/>
          <a:lstStyle/>
          <a:p>
            <a:r>
              <a:rPr lang="en-US" smtClean="0"/>
              <a:t>Slide </a:t>
            </a:r>
            <a:fld id="{92E77D0B-677A-4AC0-B217-36A501F29F1A}" type="slidenum">
              <a:rPr lang="en-US" smtClean="0"/>
              <a:pPr/>
              <a:t>1</a:t>
            </a:fld>
            <a:endParaRPr lang="en-US" smtClean="0"/>
          </a:p>
        </p:txBody>
      </p:sp>
      <p:sp>
        <p:nvSpPr>
          <p:cNvPr id="27651" name="Rectangle 3"/>
          <p:cNvSpPr>
            <a:spLocks noChangeArrowheads="1"/>
          </p:cNvSpPr>
          <p:nvPr/>
        </p:nvSpPr>
        <p:spPr bwMode="auto">
          <a:xfrm>
            <a:off x="152400" y="609600"/>
            <a:ext cx="8991600" cy="4608513"/>
          </a:xfrm>
          <a:prstGeom prst="rect">
            <a:avLst/>
          </a:prstGeom>
          <a:noFill/>
          <a:ln w="12700">
            <a:noFill/>
            <a:miter lim="800000"/>
            <a:headEnd type="none" w="sm" len="sm"/>
            <a:tailEnd type="none" w="sm" len="sm"/>
          </a:ln>
          <a:effectLst/>
        </p:spPr>
        <p:txBody>
          <a:bodyPr>
            <a:spAutoFit/>
          </a:bodyPr>
          <a:lstStyle/>
          <a:p>
            <a:pPr algn="ctr" eaLnBrk="0" hangingPunct="0"/>
            <a:r>
              <a:rPr lang="en-US" sz="1800" b="1" u="sng">
                <a:solidFill>
                  <a:schemeClr val="tx2"/>
                </a:solidFill>
                <a:effectLst>
                  <a:outerShdw blurRad="38100" dist="38100" dir="2700000" algn="tl">
                    <a:srgbClr val="C0C0C0"/>
                  </a:outerShdw>
                </a:effectLst>
              </a:rPr>
              <a:t>Project: IEEE P802.15 Working Group for Wireless Personal Area Networks (WPANs)</a:t>
            </a:r>
            <a:endParaRPr lang="en-US" sz="1600" b="1">
              <a:solidFill>
                <a:schemeClr val="tx2"/>
              </a:solidFill>
            </a:endParaRPr>
          </a:p>
          <a:p>
            <a:pPr eaLnBrk="0" hangingPunct="0"/>
            <a:endParaRPr lang="en-US" sz="1600">
              <a:solidFill>
                <a:schemeClr val="tx2"/>
              </a:solidFill>
            </a:endParaRPr>
          </a:p>
          <a:p>
            <a:pPr eaLnBrk="0" hangingPunct="0"/>
            <a:r>
              <a:rPr lang="en-US" sz="1600" b="1">
                <a:solidFill>
                  <a:schemeClr val="tx2"/>
                </a:solidFill>
              </a:rPr>
              <a:t>Submission Title:</a:t>
            </a:r>
            <a:r>
              <a:rPr lang="en-US" sz="1600">
                <a:solidFill>
                  <a:schemeClr val="tx2"/>
                </a:solidFill>
              </a:rPr>
              <a:t> [802.15.4f MAC Enhancement Discussion]	</a:t>
            </a:r>
          </a:p>
          <a:p>
            <a:pPr eaLnBrk="0" hangingPunct="0"/>
            <a:r>
              <a:rPr lang="en-US" sz="1600" b="1">
                <a:solidFill>
                  <a:schemeClr val="tx2"/>
                </a:solidFill>
              </a:rPr>
              <a:t>Date Submitted: </a:t>
            </a:r>
            <a:r>
              <a:rPr lang="en-US" sz="1600">
                <a:solidFill>
                  <a:schemeClr val="tx2"/>
                </a:solidFill>
              </a:rPr>
              <a:t>[24 September 2009]	</a:t>
            </a:r>
          </a:p>
          <a:p>
            <a:pPr eaLnBrk="0" hangingPunct="0"/>
            <a:r>
              <a:rPr lang="en-US" sz="1600" b="1">
                <a:solidFill>
                  <a:schemeClr val="tx2"/>
                </a:solidFill>
              </a:rPr>
              <a:t>Source:</a:t>
            </a:r>
            <a:r>
              <a:rPr lang="en-US" sz="1600">
                <a:solidFill>
                  <a:schemeClr val="tx2"/>
                </a:solidFill>
              </a:rPr>
              <a:t> [802.15.4f Task Group document, Mike McInnis submitter] Company [The Boeing Company]</a:t>
            </a:r>
          </a:p>
          <a:p>
            <a:pPr eaLnBrk="0" hangingPunct="0"/>
            <a:r>
              <a:rPr lang="en-US" sz="1600">
                <a:solidFill>
                  <a:schemeClr val="tx2"/>
                </a:solidFill>
              </a:rPr>
              <a:t>Address [P.O. Box 3707, MC 7M-CA, Seattle, Washington, USA 98124]</a:t>
            </a:r>
          </a:p>
          <a:p>
            <a:pPr eaLnBrk="0" hangingPunct="0"/>
            <a:r>
              <a:rPr lang="en-US" sz="1600">
                <a:solidFill>
                  <a:schemeClr val="tx2"/>
                </a:solidFill>
              </a:rPr>
              <a:t>E-Mail:[michael.d.mcinnis@boeing.com]	</a:t>
            </a:r>
          </a:p>
          <a:p>
            <a:pPr eaLnBrk="0" hangingPunct="0">
              <a:spcBef>
                <a:spcPts val="600"/>
              </a:spcBef>
              <a:spcAft>
                <a:spcPts val="600"/>
              </a:spcAft>
            </a:pPr>
            <a:r>
              <a:rPr lang="en-US" sz="1600" b="1">
                <a:solidFill>
                  <a:schemeClr val="tx2"/>
                </a:solidFill>
              </a:rPr>
              <a:t>Re:</a:t>
            </a:r>
            <a:r>
              <a:rPr lang="en-US" sz="1600">
                <a:solidFill>
                  <a:schemeClr val="tx2"/>
                </a:solidFill>
              </a:rPr>
              <a:t> []</a:t>
            </a:r>
          </a:p>
          <a:p>
            <a:pPr eaLnBrk="0" hangingPunct="0">
              <a:spcBef>
                <a:spcPts val="100"/>
              </a:spcBef>
              <a:spcAft>
                <a:spcPts val="100"/>
              </a:spcAft>
            </a:pPr>
            <a:r>
              <a:rPr lang="en-US" sz="1600" b="1">
                <a:solidFill>
                  <a:schemeClr val="tx2"/>
                </a:solidFill>
              </a:rPr>
              <a:t>Abstract:</a:t>
            </a:r>
            <a:r>
              <a:rPr lang="en-US" sz="1600">
                <a:solidFill>
                  <a:schemeClr val="tx2"/>
                </a:solidFill>
              </a:rPr>
              <a:t>	[IEEE 802.15.4f MAC Enhancement Requirements Discussion]</a:t>
            </a:r>
          </a:p>
          <a:p>
            <a:pPr eaLnBrk="0" hangingPunct="0">
              <a:spcBef>
                <a:spcPts val="600"/>
              </a:spcBef>
              <a:spcAft>
                <a:spcPts val="600"/>
              </a:spcAft>
            </a:pPr>
            <a:r>
              <a:rPr lang="en-US" sz="1600" b="1">
                <a:solidFill>
                  <a:schemeClr val="tx2"/>
                </a:solidFill>
              </a:rPr>
              <a:t>Purpose:</a:t>
            </a:r>
            <a:r>
              <a:rPr lang="en-US" sz="1600">
                <a:solidFill>
                  <a:schemeClr val="tx2"/>
                </a:solidFill>
              </a:rPr>
              <a:t>	[Work with the 802.15.4e TG on required 802.15.4f MAC enhancements in support of new 802.15.4f TG PHYs]</a:t>
            </a:r>
          </a:p>
          <a:p>
            <a:pPr eaLnBrk="0" hangingPunct="0"/>
            <a:r>
              <a:rPr lang="en-US" sz="1600" b="1">
                <a:solidFill>
                  <a:schemeClr val="tx2"/>
                </a:solidFill>
              </a:rPr>
              <a:t>Notice:</a:t>
            </a:r>
            <a:r>
              <a:rPr lang="en-US" sz="160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r>
              <a:rPr lang="en-US" sz="1600" b="1">
                <a:solidFill>
                  <a:schemeClr val="tx2"/>
                </a:solidFill>
              </a:rPr>
              <a:t>Release:</a:t>
            </a:r>
            <a:r>
              <a:rPr lang="en-US" sz="160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0"/>
          </p:nvPr>
        </p:nvSpPr>
        <p:spPr>
          <a:ln/>
        </p:spPr>
        <p:txBody>
          <a:bodyPr/>
          <a:lstStyle/>
          <a:p>
            <a:r>
              <a:rPr lang="en-US"/>
              <a:t>802.15.4f TG</a:t>
            </a:r>
          </a:p>
        </p:txBody>
      </p:sp>
      <p:sp>
        <p:nvSpPr>
          <p:cNvPr id="6" name="Rectangle 11"/>
          <p:cNvSpPr>
            <a:spLocks noGrp="1" noChangeArrowheads="1"/>
          </p:cNvSpPr>
          <p:nvPr>
            <p:ph type="dt" sz="half" idx="12"/>
          </p:nvPr>
        </p:nvSpPr>
        <p:spPr>
          <a:ln/>
        </p:spPr>
        <p:txBody>
          <a:bodyPr/>
          <a:lstStyle/>
          <a:p>
            <a:r>
              <a:rPr lang="ja-JP" altLang="en-US"/>
              <a:t>September 2009</a:t>
            </a:r>
            <a:endParaRPr lang="en-US" altLang="ja-JP"/>
          </a:p>
        </p:txBody>
      </p:sp>
      <p:sp>
        <p:nvSpPr>
          <p:cNvPr id="33793" name="Title 1"/>
          <p:cNvSpPr>
            <a:spLocks noGrp="1"/>
          </p:cNvSpPr>
          <p:nvPr>
            <p:ph type="title"/>
          </p:nvPr>
        </p:nvSpPr>
        <p:spPr/>
        <p:txBody>
          <a:bodyPr/>
          <a:lstStyle/>
          <a:p>
            <a:r>
              <a:rPr lang="en-US" smtClean="0"/>
              <a:t>Addressed Blink: Frame Usage</a:t>
            </a:r>
          </a:p>
        </p:txBody>
      </p:sp>
      <p:sp>
        <p:nvSpPr>
          <p:cNvPr id="33794" name="Content Placeholder 5"/>
          <p:cNvSpPr>
            <a:spLocks noGrp="1"/>
          </p:cNvSpPr>
          <p:nvPr>
            <p:ph idx="1"/>
          </p:nvPr>
        </p:nvSpPr>
        <p:spPr/>
        <p:txBody>
          <a:bodyPr/>
          <a:lstStyle/>
          <a:p>
            <a:r>
              <a:rPr lang="en-US" sz="2800" smtClean="0"/>
              <a:t>Aloha access</a:t>
            </a:r>
          </a:p>
          <a:p>
            <a:r>
              <a:rPr lang="en-US" sz="2800" smtClean="0"/>
              <a:t>No association required</a:t>
            </a:r>
          </a:p>
          <a:p>
            <a:r>
              <a:rPr lang="en-US" sz="2800" smtClean="0"/>
              <a:t>No ACK required</a:t>
            </a:r>
          </a:p>
          <a:p>
            <a:r>
              <a:rPr lang="en-US" sz="2800" smtClean="0"/>
              <a:t>Ability to direct packets to a defined PAN</a:t>
            </a:r>
          </a:p>
          <a:p>
            <a:endParaRPr lang="en-US" sz="2800" smtClean="0"/>
          </a:p>
        </p:txBody>
      </p:sp>
      <p:sp>
        <p:nvSpPr>
          <p:cNvPr id="33797" name="Slide Number Placeholder 4"/>
          <p:cNvSpPr>
            <a:spLocks noGrp="1"/>
          </p:cNvSpPr>
          <p:nvPr>
            <p:ph type="sldNum" sz="quarter" idx="11"/>
          </p:nvPr>
        </p:nvSpPr>
        <p:spPr>
          <a:noFill/>
        </p:spPr>
        <p:txBody>
          <a:bodyPr/>
          <a:lstStyle/>
          <a:p>
            <a:r>
              <a:rPr lang="en-US" smtClean="0"/>
              <a:t>Slide </a:t>
            </a:r>
            <a:fld id="{8C63A9D3-DB80-4F3D-ADFB-D79786D32D2A}"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0"/>
          </p:nvPr>
        </p:nvSpPr>
        <p:spPr>
          <a:ln/>
        </p:spPr>
        <p:txBody>
          <a:bodyPr/>
          <a:lstStyle/>
          <a:p>
            <a:r>
              <a:rPr lang="en-US"/>
              <a:t>802.15.4f TG</a:t>
            </a:r>
          </a:p>
        </p:txBody>
      </p:sp>
      <p:sp>
        <p:nvSpPr>
          <p:cNvPr id="6" name="Rectangle 11"/>
          <p:cNvSpPr>
            <a:spLocks noGrp="1" noChangeArrowheads="1"/>
          </p:cNvSpPr>
          <p:nvPr>
            <p:ph type="dt" sz="half" idx="12"/>
          </p:nvPr>
        </p:nvSpPr>
        <p:spPr>
          <a:ln/>
        </p:spPr>
        <p:txBody>
          <a:bodyPr/>
          <a:lstStyle/>
          <a:p>
            <a:r>
              <a:rPr lang="ja-JP" altLang="en-US"/>
              <a:t>September 2009</a:t>
            </a:r>
            <a:endParaRPr lang="en-US" altLang="ja-JP"/>
          </a:p>
        </p:txBody>
      </p:sp>
      <p:sp>
        <p:nvSpPr>
          <p:cNvPr id="35841" name="Title 1"/>
          <p:cNvSpPr>
            <a:spLocks noGrp="1"/>
          </p:cNvSpPr>
          <p:nvPr>
            <p:ph type="title"/>
          </p:nvPr>
        </p:nvSpPr>
        <p:spPr/>
        <p:txBody>
          <a:bodyPr/>
          <a:lstStyle/>
          <a:p>
            <a:r>
              <a:rPr lang="en-US" smtClean="0"/>
              <a:t>Addressed Blink: MAC Issues Identified</a:t>
            </a:r>
            <a:br>
              <a:rPr lang="en-US" smtClean="0"/>
            </a:br>
            <a:r>
              <a:rPr lang="en-US" sz="2800" smtClean="0"/>
              <a:t>(In addition to Standard Blink issues)</a:t>
            </a:r>
            <a:endParaRPr lang="en-US" smtClean="0"/>
          </a:p>
        </p:txBody>
      </p:sp>
      <p:sp>
        <p:nvSpPr>
          <p:cNvPr id="35842" name="Content Placeholder 2"/>
          <p:cNvSpPr>
            <a:spLocks noGrp="1"/>
          </p:cNvSpPr>
          <p:nvPr>
            <p:ph idx="1"/>
          </p:nvPr>
        </p:nvSpPr>
        <p:spPr/>
        <p:txBody>
          <a:bodyPr/>
          <a:lstStyle/>
          <a:p>
            <a:r>
              <a:rPr lang="en-US" sz="2800" smtClean="0"/>
              <a:t>Is it possible to assign PAN IDs by means other than a PAN Coordinator (e.g. application)?</a:t>
            </a:r>
            <a:endParaRPr lang="en-US" smtClean="0"/>
          </a:p>
          <a:p>
            <a:endParaRPr lang="en-US" sz="2800" smtClean="0"/>
          </a:p>
          <a:p>
            <a:endParaRPr lang="en-US" sz="2800" smtClean="0"/>
          </a:p>
        </p:txBody>
      </p:sp>
      <p:sp>
        <p:nvSpPr>
          <p:cNvPr id="35845" name="Slide Number Placeholder 5"/>
          <p:cNvSpPr>
            <a:spLocks noGrp="1"/>
          </p:cNvSpPr>
          <p:nvPr>
            <p:ph type="sldNum" sz="quarter" idx="11"/>
          </p:nvPr>
        </p:nvSpPr>
        <p:spPr>
          <a:noFill/>
        </p:spPr>
        <p:txBody>
          <a:bodyPr/>
          <a:lstStyle/>
          <a:p>
            <a:r>
              <a:rPr lang="en-US" smtClean="0"/>
              <a:t>Slide </a:t>
            </a:r>
            <a:fld id="{A1F51670-7800-42AE-86CF-E399FDD1AA21}" type="slidenum">
              <a:rPr lang="en-US" smtClean="0"/>
              <a:pPr/>
              <a:t>11</a:t>
            </a:fld>
            <a:endParaRPr 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0"/>
          </p:nvPr>
        </p:nvSpPr>
        <p:spPr>
          <a:ln/>
        </p:spPr>
        <p:txBody>
          <a:bodyPr/>
          <a:lstStyle/>
          <a:p>
            <a:r>
              <a:rPr lang="en-US"/>
              <a:t>802.15.4f TG</a:t>
            </a:r>
          </a:p>
        </p:txBody>
      </p:sp>
      <p:sp>
        <p:nvSpPr>
          <p:cNvPr id="6" name="Rectangle 11"/>
          <p:cNvSpPr>
            <a:spLocks noGrp="1" noChangeArrowheads="1"/>
          </p:cNvSpPr>
          <p:nvPr>
            <p:ph type="dt" sz="half" idx="12"/>
          </p:nvPr>
        </p:nvSpPr>
        <p:spPr>
          <a:ln/>
        </p:spPr>
        <p:txBody>
          <a:bodyPr/>
          <a:lstStyle/>
          <a:p>
            <a:r>
              <a:rPr lang="ja-JP" altLang="en-US"/>
              <a:t>September 2009</a:t>
            </a:r>
            <a:endParaRPr lang="en-US" altLang="ja-JP"/>
          </a:p>
        </p:txBody>
      </p:sp>
      <p:sp>
        <p:nvSpPr>
          <p:cNvPr id="37889" name="Title 1"/>
          <p:cNvSpPr>
            <a:spLocks noGrp="1"/>
          </p:cNvSpPr>
          <p:nvPr>
            <p:ph type="title"/>
          </p:nvPr>
        </p:nvSpPr>
        <p:spPr/>
        <p:txBody>
          <a:bodyPr/>
          <a:lstStyle/>
          <a:p>
            <a:r>
              <a:rPr lang="en-US" smtClean="0"/>
              <a:t>Two Way</a:t>
            </a:r>
          </a:p>
        </p:txBody>
      </p:sp>
      <p:sp>
        <p:nvSpPr>
          <p:cNvPr id="37890" name="Content Placeholder 2"/>
          <p:cNvSpPr>
            <a:spLocks noGrp="1"/>
          </p:cNvSpPr>
          <p:nvPr>
            <p:ph idx="1"/>
          </p:nvPr>
        </p:nvSpPr>
        <p:spPr/>
        <p:txBody>
          <a:bodyPr/>
          <a:lstStyle/>
          <a:p>
            <a:r>
              <a:rPr lang="en-US" smtClean="0"/>
              <a:t>Standard 15.4 operation with the addition of location awareness</a:t>
            </a:r>
          </a:p>
        </p:txBody>
      </p:sp>
      <p:sp>
        <p:nvSpPr>
          <p:cNvPr id="37893" name="Slide Number Placeholder 5"/>
          <p:cNvSpPr>
            <a:spLocks noGrp="1"/>
          </p:cNvSpPr>
          <p:nvPr>
            <p:ph type="sldNum" sz="quarter" idx="11"/>
          </p:nvPr>
        </p:nvSpPr>
        <p:spPr>
          <a:noFill/>
        </p:spPr>
        <p:txBody>
          <a:bodyPr/>
          <a:lstStyle/>
          <a:p>
            <a:r>
              <a:rPr lang="en-US" smtClean="0"/>
              <a:t>Slide </a:t>
            </a:r>
            <a:fld id="{5D287E66-F367-4615-A71F-D6FD801A984A}" type="slidenum">
              <a:rPr lang="en-US" smtClean="0"/>
              <a:pPr/>
              <a:t>12</a:t>
            </a:fld>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5"/>
          <p:cNvSpPr>
            <a:spLocks noGrp="1" noChangeArrowheads="1"/>
          </p:cNvSpPr>
          <p:nvPr>
            <p:ph type="ftr" sz="quarter" idx="10"/>
          </p:nvPr>
        </p:nvSpPr>
        <p:spPr>
          <a:ln/>
        </p:spPr>
        <p:txBody>
          <a:bodyPr/>
          <a:lstStyle/>
          <a:p>
            <a:r>
              <a:rPr lang="en-US"/>
              <a:t>802.15.4f TG</a:t>
            </a:r>
          </a:p>
        </p:txBody>
      </p:sp>
      <p:sp>
        <p:nvSpPr>
          <p:cNvPr id="31" name="Rectangle 11"/>
          <p:cNvSpPr>
            <a:spLocks noGrp="1" noChangeArrowheads="1"/>
          </p:cNvSpPr>
          <p:nvPr>
            <p:ph type="dt" sz="half" idx="12"/>
          </p:nvPr>
        </p:nvSpPr>
        <p:spPr>
          <a:ln/>
        </p:spPr>
        <p:txBody>
          <a:bodyPr/>
          <a:lstStyle/>
          <a:p>
            <a:r>
              <a:rPr lang="ja-JP" altLang="en-US"/>
              <a:t>September 2009</a:t>
            </a:r>
            <a:endParaRPr lang="en-US" altLang="ja-JP"/>
          </a:p>
        </p:txBody>
      </p:sp>
      <p:sp>
        <p:nvSpPr>
          <p:cNvPr id="39937" name="Title 1"/>
          <p:cNvSpPr>
            <a:spLocks noGrp="1"/>
          </p:cNvSpPr>
          <p:nvPr>
            <p:ph type="title"/>
          </p:nvPr>
        </p:nvSpPr>
        <p:spPr/>
        <p:txBody>
          <a:bodyPr/>
          <a:lstStyle/>
          <a:p>
            <a:r>
              <a:rPr lang="en-US" smtClean="0"/>
              <a:t>Two Way: MAC Header</a:t>
            </a:r>
          </a:p>
        </p:txBody>
      </p:sp>
      <p:sp>
        <p:nvSpPr>
          <p:cNvPr id="39940" name="Slide Number Placeholder 5"/>
          <p:cNvSpPr>
            <a:spLocks noGrp="1"/>
          </p:cNvSpPr>
          <p:nvPr>
            <p:ph type="sldNum" sz="quarter" idx="11"/>
          </p:nvPr>
        </p:nvSpPr>
        <p:spPr>
          <a:noFill/>
        </p:spPr>
        <p:txBody>
          <a:bodyPr/>
          <a:lstStyle/>
          <a:p>
            <a:r>
              <a:rPr lang="en-US" smtClean="0"/>
              <a:t>Slide </a:t>
            </a:r>
            <a:fld id="{84CA20D7-E0FE-49F4-8D3D-4ED5FAA41DF1}" type="slidenum">
              <a:rPr lang="en-US" smtClean="0"/>
              <a:pPr/>
              <a:t>13</a:t>
            </a:fld>
            <a:endParaRPr lang="en-US" smtClean="0"/>
          </a:p>
        </p:txBody>
      </p:sp>
      <p:pic>
        <p:nvPicPr>
          <p:cNvPr id="39941" name="Picture 2"/>
          <p:cNvPicPr>
            <a:picLocks noChangeAspect="1" noChangeArrowheads="1"/>
          </p:cNvPicPr>
          <p:nvPr/>
        </p:nvPicPr>
        <p:blipFill>
          <a:blip r:embed="rId3"/>
          <a:srcRect b="25134"/>
          <a:stretch>
            <a:fillRect/>
          </a:stretch>
        </p:blipFill>
        <p:spPr bwMode="auto">
          <a:xfrm>
            <a:off x="715963" y="1774825"/>
            <a:ext cx="7727950" cy="1617663"/>
          </a:xfrm>
          <a:prstGeom prst="rect">
            <a:avLst/>
          </a:prstGeom>
          <a:noFill/>
          <a:ln w="9525">
            <a:noFill/>
            <a:miter lim="800000"/>
            <a:headEnd/>
            <a:tailEnd/>
          </a:ln>
        </p:spPr>
      </p:pic>
      <p:sp>
        <p:nvSpPr>
          <p:cNvPr id="39942" name="Rectangle 7"/>
          <p:cNvSpPr>
            <a:spLocks noChangeArrowheads="1"/>
          </p:cNvSpPr>
          <p:nvPr/>
        </p:nvSpPr>
        <p:spPr bwMode="auto">
          <a:xfrm>
            <a:off x="741363" y="2386013"/>
            <a:ext cx="80962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3" name="Rectangle 10"/>
          <p:cNvSpPr>
            <a:spLocks noChangeArrowheads="1"/>
          </p:cNvSpPr>
          <p:nvPr/>
        </p:nvSpPr>
        <p:spPr bwMode="auto">
          <a:xfrm>
            <a:off x="1550988" y="2386013"/>
            <a:ext cx="84772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4" name="Rectangle 11"/>
          <p:cNvSpPr>
            <a:spLocks noChangeArrowheads="1"/>
          </p:cNvSpPr>
          <p:nvPr/>
        </p:nvSpPr>
        <p:spPr bwMode="auto">
          <a:xfrm>
            <a:off x="5949950" y="2386013"/>
            <a:ext cx="954088" cy="993775"/>
          </a:xfrm>
          <a:prstGeom prst="rect">
            <a:avLst/>
          </a:prstGeom>
          <a:solidFill>
            <a:srgbClr val="FFFF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5" name="Rectangle 12"/>
          <p:cNvSpPr>
            <a:spLocks noChangeArrowheads="1"/>
          </p:cNvSpPr>
          <p:nvPr/>
        </p:nvSpPr>
        <p:spPr bwMode="auto">
          <a:xfrm>
            <a:off x="6904038" y="2386013"/>
            <a:ext cx="808037" cy="993775"/>
          </a:xfrm>
          <a:prstGeom prst="rect">
            <a:avLst/>
          </a:prstGeom>
          <a:solidFill>
            <a:srgbClr val="FFFF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6" name="Rectangle 13"/>
          <p:cNvSpPr>
            <a:spLocks noChangeArrowheads="1"/>
          </p:cNvSpPr>
          <p:nvPr/>
        </p:nvSpPr>
        <p:spPr bwMode="auto">
          <a:xfrm>
            <a:off x="7712075" y="2386013"/>
            <a:ext cx="67627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7" name="Rectangle 14"/>
          <p:cNvSpPr>
            <a:spLocks noChangeArrowheads="1"/>
          </p:cNvSpPr>
          <p:nvPr/>
        </p:nvSpPr>
        <p:spPr bwMode="auto">
          <a:xfrm>
            <a:off x="2398713" y="2386013"/>
            <a:ext cx="993775" cy="674687"/>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8" name="Rectangle 15"/>
          <p:cNvSpPr>
            <a:spLocks noChangeArrowheads="1"/>
          </p:cNvSpPr>
          <p:nvPr/>
        </p:nvSpPr>
        <p:spPr bwMode="auto">
          <a:xfrm>
            <a:off x="3392488" y="2386013"/>
            <a:ext cx="981075"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9" name="Rectangle 16"/>
          <p:cNvSpPr>
            <a:spLocks noChangeArrowheads="1"/>
          </p:cNvSpPr>
          <p:nvPr/>
        </p:nvSpPr>
        <p:spPr bwMode="auto">
          <a:xfrm>
            <a:off x="4384675" y="2386013"/>
            <a:ext cx="823913"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50" name="Rectangle 17"/>
          <p:cNvSpPr>
            <a:spLocks noChangeArrowheads="1"/>
          </p:cNvSpPr>
          <p:nvPr/>
        </p:nvSpPr>
        <p:spPr bwMode="auto">
          <a:xfrm>
            <a:off x="5208588" y="2386013"/>
            <a:ext cx="741362" cy="674687"/>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51" name="Rectangle 25"/>
          <p:cNvSpPr>
            <a:spLocks noChangeArrowheads="1"/>
          </p:cNvSpPr>
          <p:nvPr/>
        </p:nvSpPr>
        <p:spPr bwMode="auto">
          <a:xfrm>
            <a:off x="709613"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Octets:</a:t>
            </a:r>
          </a:p>
          <a:p>
            <a:pPr algn="ctr" eaLnBrk="0" hangingPunct="0"/>
            <a:r>
              <a:rPr lang="en-US" sz="1400" b="1"/>
              <a:t>2</a:t>
            </a:r>
          </a:p>
        </p:txBody>
      </p:sp>
      <p:sp>
        <p:nvSpPr>
          <p:cNvPr id="39952" name="Rectangle 26"/>
          <p:cNvSpPr>
            <a:spLocks noChangeArrowheads="1"/>
          </p:cNvSpPr>
          <p:nvPr/>
        </p:nvSpPr>
        <p:spPr bwMode="auto">
          <a:xfrm>
            <a:off x="709613"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Frame</a:t>
            </a:r>
          </a:p>
          <a:p>
            <a:pPr algn="ctr" eaLnBrk="0" hangingPunct="0"/>
            <a:r>
              <a:rPr lang="en-US" sz="1400" b="1"/>
              <a:t>Control</a:t>
            </a:r>
          </a:p>
        </p:txBody>
      </p:sp>
      <p:sp>
        <p:nvSpPr>
          <p:cNvPr id="39953" name="Rectangle 27"/>
          <p:cNvSpPr>
            <a:spLocks noChangeArrowheads="1"/>
          </p:cNvSpPr>
          <p:nvPr/>
        </p:nvSpPr>
        <p:spPr bwMode="auto">
          <a:xfrm>
            <a:off x="1803400" y="4175125"/>
            <a:ext cx="1093788"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1</a:t>
            </a:r>
          </a:p>
        </p:txBody>
      </p:sp>
      <p:sp>
        <p:nvSpPr>
          <p:cNvPr id="39954" name="Rectangle 28"/>
          <p:cNvSpPr>
            <a:spLocks noChangeArrowheads="1"/>
          </p:cNvSpPr>
          <p:nvPr/>
        </p:nvSpPr>
        <p:spPr bwMode="auto">
          <a:xfrm>
            <a:off x="1803400" y="4757738"/>
            <a:ext cx="1093788"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Sequence</a:t>
            </a:r>
          </a:p>
          <a:p>
            <a:pPr algn="ctr" eaLnBrk="0" hangingPunct="0"/>
            <a:r>
              <a:rPr lang="en-US" sz="1400" b="1"/>
              <a:t>Number</a:t>
            </a:r>
          </a:p>
        </p:txBody>
      </p:sp>
      <p:sp>
        <p:nvSpPr>
          <p:cNvPr id="39955" name="Down Arrow 35"/>
          <p:cNvSpPr>
            <a:spLocks noChangeArrowheads="1"/>
          </p:cNvSpPr>
          <p:nvPr/>
        </p:nvSpPr>
        <p:spPr bwMode="auto">
          <a:xfrm>
            <a:off x="4319588" y="3590925"/>
            <a:ext cx="211137" cy="371475"/>
          </a:xfrm>
          <a:prstGeom prst="downArrow">
            <a:avLst>
              <a:gd name="adj1" fmla="val 50000"/>
              <a:gd name="adj2" fmla="val 49890"/>
            </a:avLst>
          </a:prstGeom>
          <a:solidFill>
            <a:schemeClr val="tx1"/>
          </a:solidFill>
          <a:ln w="12700" algn="ctr">
            <a:solidFill>
              <a:schemeClr val="tx1"/>
            </a:solidFill>
            <a:round/>
            <a:headEnd type="none" w="sm" len="sm"/>
            <a:tailEnd type="none" w="sm" len="sm"/>
          </a:ln>
        </p:spPr>
        <p:txBody>
          <a:bodyPr/>
          <a:lstStyle/>
          <a:p>
            <a:pPr eaLnBrk="0" hangingPunct="0"/>
            <a:endParaRPr lang="en-US"/>
          </a:p>
        </p:txBody>
      </p:sp>
      <p:sp>
        <p:nvSpPr>
          <p:cNvPr id="37" name="TextBox 36"/>
          <p:cNvSpPr txBox="1"/>
          <p:nvPr/>
        </p:nvSpPr>
        <p:spPr>
          <a:xfrm>
            <a:off x="1779588" y="5951538"/>
            <a:ext cx="5800725" cy="369887"/>
          </a:xfrm>
          <a:prstGeom prst="rect">
            <a:avLst/>
          </a:prstGeom>
          <a:noFill/>
        </p:spPr>
        <p:txBody>
          <a:bodyPr wrap="none">
            <a:spAutoFit/>
          </a:bodyPr>
          <a:lstStyle/>
          <a:p>
            <a:pPr eaLnBrk="0" hangingPunct="0">
              <a:defRPr/>
            </a:pPr>
            <a:r>
              <a:rPr lang="en-US" sz="1800" b="1" dirty="0">
                <a:latin typeface="+mn-lt"/>
              </a:rPr>
              <a:t>MAC Header: 15 octets + security header + payload</a:t>
            </a:r>
            <a:endParaRPr lang="en-US" sz="1800" b="1" dirty="0">
              <a:latin typeface="+mn-lt"/>
            </a:endParaRPr>
          </a:p>
        </p:txBody>
      </p:sp>
      <p:sp>
        <p:nvSpPr>
          <p:cNvPr id="39957" name="Rectangle 37"/>
          <p:cNvSpPr>
            <a:spLocks noChangeArrowheads="1"/>
          </p:cNvSpPr>
          <p:nvPr/>
        </p:nvSpPr>
        <p:spPr bwMode="auto">
          <a:xfrm>
            <a:off x="2897188"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2</a:t>
            </a:r>
          </a:p>
        </p:txBody>
      </p:sp>
      <p:sp>
        <p:nvSpPr>
          <p:cNvPr id="39958" name="Rectangle 38"/>
          <p:cNvSpPr>
            <a:spLocks noChangeArrowheads="1"/>
          </p:cNvSpPr>
          <p:nvPr/>
        </p:nvSpPr>
        <p:spPr bwMode="auto">
          <a:xfrm>
            <a:off x="2897188"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Destination</a:t>
            </a:r>
          </a:p>
          <a:p>
            <a:pPr algn="ctr" eaLnBrk="0" hangingPunct="0"/>
            <a:r>
              <a:rPr lang="en-US" sz="1400" b="1"/>
              <a:t>PAN</a:t>
            </a:r>
          </a:p>
          <a:p>
            <a:pPr algn="ctr" eaLnBrk="0" hangingPunct="0"/>
            <a:r>
              <a:rPr lang="en-US" sz="1400" b="1"/>
              <a:t>Identifier</a:t>
            </a:r>
          </a:p>
        </p:txBody>
      </p:sp>
      <p:sp>
        <p:nvSpPr>
          <p:cNvPr id="39959" name="Rectangle 39"/>
          <p:cNvSpPr>
            <a:spLocks noChangeArrowheads="1"/>
          </p:cNvSpPr>
          <p:nvPr/>
        </p:nvSpPr>
        <p:spPr bwMode="auto">
          <a:xfrm>
            <a:off x="3992563"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8</a:t>
            </a:r>
          </a:p>
        </p:txBody>
      </p:sp>
      <p:sp>
        <p:nvSpPr>
          <p:cNvPr id="39960" name="Rectangle 40"/>
          <p:cNvSpPr>
            <a:spLocks noChangeArrowheads="1"/>
          </p:cNvSpPr>
          <p:nvPr/>
        </p:nvSpPr>
        <p:spPr bwMode="auto">
          <a:xfrm>
            <a:off x="3992563"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Source</a:t>
            </a:r>
          </a:p>
          <a:p>
            <a:pPr algn="ctr" eaLnBrk="0" hangingPunct="0"/>
            <a:r>
              <a:rPr lang="en-US" sz="1400" b="1"/>
              <a:t>Address</a:t>
            </a:r>
          </a:p>
        </p:txBody>
      </p:sp>
      <p:sp>
        <p:nvSpPr>
          <p:cNvPr id="39961" name="Rectangle 41"/>
          <p:cNvSpPr>
            <a:spLocks noChangeArrowheads="1"/>
          </p:cNvSpPr>
          <p:nvPr/>
        </p:nvSpPr>
        <p:spPr bwMode="auto">
          <a:xfrm>
            <a:off x="6181725" y="4175125"/>
            <a:ext cx="1093788"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variable</a:t>
            </a:r>
          </a:p>
        </p:txBody>
      </p:sp>
      <p:sp>
        <p:nvSpPr>
          <p:cNvPr id="39962" name="Rectangle 42"/>
          <p:cNvSpPr>
            <a:spLocks noChangeArrowheads="1"/>
          </p:cNvSpPr>
          <p:nvPr/>
        </p:nvSpPr>
        <p:spPr bwMode="auto">
          <a:xfrm>
            <a:off x="6181725" y="4757738"/>
            <a:ext cx="1093788"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Frame </a:t>
            </a:r>
          </a:p>
          <a:p>
            <a:pPr algn="ctr" eaLnBrk="0" hangingPunct="0"/>
            <a:r>
              <a:rPr lang="en-US" sz="1400" b="1"/>
              <a:t>Payload</a:t>
            </a:r>
          </a:p>
        </p:txBody>
      </p:sp>
      <p:sp>
        <p:nvSpPr>
          <p:cNvPr id="39963" name="Rectangle 43"/>
          <p:cNvSpPr>
            <a:spLocks noChangeArrowheads="1"/>
          </p:cNvSpPr>
          <p:nvPr/>
        </p:nvSpPr>
        <p:spPr bwMode="auto">
          <a:xfrm>
            <a:off x="7275513"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2</a:t>
            </a:r>
          </a:p>
        </p:txBody>
      </p:sp>
      <p:sp>
        <p:nvSpPr>
          <p:cNvPr id="39964" name="Rectangle 44"/>
          <p:cNvSpPr>
            <a:spLocks noChangeArrowheads="1"/>
          </p:cNvSpPr>
          <p:nvPr/>
        </p:nvSpPr>
        <p:spPr bwMode="auto">
          <a:xfrm>
            <a:off x="7275513"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FCS</a:t>
            </a:r>
          </a:p>
        </p:txBody>
      </p:sp>
      <p:sp>
        <p:nvSpPr>
          <p:cNvPr id="39965" name="Rectangle 33"/>
          <p:cNvSpPr>
            <a:spLocks noChangeArrowheads="1"/>
          </p:cNvSpPr>
          <p:nvPr/>
        </p:nvSpPr>
        <p:spPr bwMode="auto">
          <a:xfrm>
            <a:off x="5086350"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0/5/6/10/14</a:t>
            </a:r>
          </a:p>
        </p:txBody>
      </p:sp>
      <p:sp>
        <p:nvSpPr>
          <p:cNvPr id="39966" name="Rectangle 34"/>
          <p:cNvSpPr>
            <a:spLocks noChangeArrowheads="1"/>
          </p:cNvSpPr>
          <p:nvPr/>
        </p:nvSpPr>
        <p:spPr bwMode="auto">
          <a:xfrm>
            <a:off x="5086350"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Auxiliary</a:t>
            </a:r>
          </a:p>
          <a:p>
            <a:pPr algn="ctr" eaLnBrk="0" hangingPunct="0"/>
            <a:r>
              <a:rPr lang="en-US" sz="1400" b="1"/>
              <a:t>Security</a:t>
            </a:r>
          </a:p>
          <a:p>
            <a:pPr algn="ctr" eaLnBrk="0" hangingPunct="0"/>
            <a:r>
              <a:rPr lang="en-US" sz="1400" b="1"/>
              <a:t>Header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0"/>
          </p:nvPr>
        </p:nvSpPr>
        <p:spPr>
          <a:ln/>
        </p:spPr>
        <p:txBody>
          <a:bodyPr/>
          <a:lstStyle/>
          <a:p>
            <a:r>
              <a:rPr lang="en-US"/>
              <a:t>802.15.4f TG</a:t>
            </a:r>
          </a:p>
        </p:txBody>
      </p:sp>
      <p:sp>
        <p:nvSpPr>
          <p:cNvPr id="6" name="Rectangle 11"/>
          <p:cNvSpPr>
            <a:spLocks noGrp="1" noChangeArrowheads="1"/>
          </p:cNvSpPr>
          <p:nvPr>
            <p:ph type="dt" sz="half" idx="12"/>
          </p:nvPr>
        </p:nvSpPr>
        <p:spPr>
          <a:ln/>
        </p:spPr>
        <p:txBody>
          <a:bodyPr/>
          <a:lstStyle/>
          <a:p>
            <a:r>
              <a:rPr lang="ja-JP" altLang="en-US"/>
              <a:t>September 2009</a:t>
            </a:r>
            <a:endParaRPr lang="en-US" altLang="ja-JP"/>
          </a:p>
        </p:txBody>
      </p:sp>
      <p:sp>
        <p:nvSpPr>
          <p:cNvPr id="41985" name="Title 1"/>
          <p:cNvSpPr>
            <a:spLocks noGrp="1"/>
          </p:cNvSpPr>
          <p:nvPr>
            <p:ph type="title"/>
          </p:nvPr>
        </p:nvSpPr>
        <p:spPr/>
        <p:txBody>
          <a:bodyPr/>
          <a:lstStyle/>
          <a:p>
            <a:r>
              <a:rPr lang="en-US" smtClean="0"/>
              <a:t>Two Way: Frame Usage</a:t>
            </a:r>
          </a:p>
        </p:txBody>
      </p:sp>
      <p:sp>
        <p:nvSpPr>
          <p:cNvPr id="41986" name="Content Placeholder 5"/>
          <p:cNvSpPr>
            <a:spLocks noGrp="1"/>
          </p:cNvSpPr>
          <p:nvPr>
            <p:ph idx="1"/>
          </p:nvPr>
        </p:nvSpPr>
        <p:spPr/>
        <p:txBody>
          <a:bodyPr/>
          <a:lstStyle/>
          <a:p>
            <a:r>
              <a:rPr lang="en-US" sz="2800" smtClean="0"/>
              <a:t>Access: variable</a:t>
            </a:r>
          </a:p>
          <a:p>
            <a:pPr lvl="1"/>
            <a:r>
              <a:rPr lang="en-US" sz="2400" smtClean="0"/>
              <a:t>Aloha</a:t>
            </a:r>
          </a:p>
          <a:p>
            <a:pPr lvl="1"/>
            <a:r>
              <a:rPr lang="en-US" sz="2400" smtClean="0"/>
              <a:t>GTS</a:t>
            </a:r>
          </a:p>
          <a:p>
            <a:r>
              <a:rPr lang="en-US" smtClean="0"/>
              <a:t>Association optional</a:t>
            </a:r>
          </a:p>
          <a:p>
            <a:r>
              <a:rPr lang="en-US" smtClean="0"/>
              <a:t>ACK optional</a:t>
            </a:r>
          </a:p>
          <a:p>
            <a:r>
              <a:rPr lang="en-US" smtClean="0"/>
              <a:t>Security optional</a:t>
            </a:r>
          </a:p>
          <a:p>
            <a:endParaRPr lang="en-US" sz="2800" smtClean="0"/>
          </a:p>
        </p:txBody>
      </p:sp>
      <p:sp>
        <p:nvSpPr>
          <p:cNvPr id="41989" name="Slide Number Placeholder 4"/>
          <p:cNvSpPr>
            <a:spLocks noGrp="1"/>
          </p:cNvSpPr>
          <p:nvPr>
            <p:ph type="sldNum" sz="quarter" idx="11"/>
          </p:nvPr>
        </p:nvSpPr>
        <p:spPr>
          <a:noFill/>
        </p:spPr>
        <p:txBody>
          <a:bodyPr/>
          <a:lstStyle/>
          <a:p>
            <a:r>
              <a:rPr lang="en-US" smtClean="0"/>
              <a:t>Slide </a:t>
            </a:r>
            <a:fld id="{A113D010-1479-4C2C-93E2-FEED60B98DB8}" type="slidenum">
              <a:rPr lang="en-US" smtClean="0"/>
              <a:pPr/>
              <a:t>14</a:t>
            </a:fld>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0"/>
          </p:nvPr>
        </p:nvSpPr>
        <p:spPr>
          <a:ln/>
        </p:spPr>
        <p:txBody>
          <a:bodyPr/>
          <a:lstStyle/>
          <a:p>
            <a:r>
              <a:rPr lang="en-US"/>
              <a:t>802.15.4f TG</a:t>
            </a:r>
          </a:p>
        </p:txBody>
      </p:sp>
      <p:sp>
        <p:nvSpPr>
          <p:cNvPr id="6" name="Rectangle 11"/>
          <p:cNvSpPr>
            <a:spLocks noGrp="1" noChangeArrowheads="1"/>
          </p:cNvSpPr>
          <p:nvPr>
            <p:ph type="dt" sz="half" idx="12"/>
          </p:nvPr>
        </p:nvSpPr>
        <p:spPr>
          <a:ln/>
        </p:spPr>
        <p:txBody>
          <a:bodyPr/>
          <a:lstStyle/>
          <a:p>
            <a:r>
              <a:rPr lang="ja-JP" altLang="en-US"/>
              <a:t>September 2009</a:t>
            </a:r>
            <a:endParaRPr lang="en-US" altLang="ja-JP"/>
          </a:p>
        </p:txBody>
      </p:sp>
      <p:sp>
        <p:nvSpPr>
          <p:cNvPr id="44033" name="Title 1"/>
          <p:cNvSpPr>
            <a:spLocks noGrp="1"/>
          </p:cNvSpPr>
          <p:nvPr>
            <p:ph type="title"/>
          </p:nvPr>
        </p:nvSpPr>
        <p:spPr/>
        <p:txBody>
          <a:bodyPr/>
          <a:lstStyle/>
          <a:p>
            <a:r>
              <a:rPr lang="en-US" smtClean="0"/>
              <a:t>Two Way: MAC Issues Identified</a:t>
            </a:r>
          </a:p>
        </p:txBody>
      </p:sp>
      <p:sp>
        <p:nvSpPr>
          <p:cNvPr id="44034" name="Content Placeholder 2"/>
          <p:cNvSpPr>
            <a:spLocks noGrp="1"/>
          </p:cNvSpPr>
          <p:nvPr>
            <p:ph idx="1"/>
          </p:nvPr>
        </p:nvSpPr>
        <p:spPr/>
        <p:txBody>
          <a:bodyPr/>
          <a:lstStyle/>
          <a:p>
            <a:r>
              <a:rPr lang="en-US" smtClean="0"/>
              <a:t>No absolute value of RSSI is currently passed to the application layer</a:t>
            </a:r>
          </a:p>
          <a:p>
            <a:r>
              <a:rPr lang="en-US" smtClean="0"/>
              <a:t>Can a two way device operate without association?</a:t>
            </a:r>
          </a:p>
          <a:p>
            <a:r>
              <a:rPr lang="en-US" smtClean="0"/>
              <a:t>Can a network of FFDs operate with the same PAN ID and channel defined by the application layer?</a:t>
            </a:r>
          </a:p>
        </p:txBody>
      </p:sp>
      <p:sp>
        <p:nvSpPr>
          <p:cNvPr id="44037" name="Slide Number Placeholder 5"/>
          <p:cNvSpPr>
            <a:spLocks noGrp="1"/>
          </p:cNvSpPr>
          <p:nvPr>
            <p:ph type="sldNum" sz="quarter" idx="11"/>
          </p:nvPr>
        </p:nvSpPr>
        <p:spPr>
          <a:noFill/>
        </p:spPr>
        <p:txBody>
          <a:bodyPr/>
          <a:lstStyle/>
          <a:p>
            <a:r>
              <a:rPr lang="en-US" smtClean="0"/>
              <a:t>Slide </a:t>
            </a:r>
            <a:fld id="{7AB80B8D-94B2-4180-937E-68CC9115A42F}" type="slidenum">
              <a:rPr lang="en-US" smtClean="0"/>
              <a:pPr/>
              <a:t>15</a:t>
            </a:fld>
            <a:endParaRPr 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0"/>
          </p:nvPr>
        </p:nvSpPr>
        <p:spPr>
          <a:ln/>
        </p:spPr>
        <p:txBody>
          <a:bodyPr/>
          <a:lstStyle/>
          <a:p>
            <a:r>
              <a:rPr lang="en-US"/>
              <a:t>802.15.4f TG</a:t>
            </a:r>
          </a:p>
        </p:txBody>
      </p:sp>
      <p:sp>
        <p:nvSpPr>
          <p:cNvPr id="6" name="Rectangle 11"/>
          <p:cNvSpPr>
            <a:spLocks noGrp="1" noChangeArrowheads="1"/>
          </p:cNvSpPr>
          <p:nvPr>
            <p:ph type="dt" sz="half" idx="12"/>
          </p:nvPr>
        </p:nvSpPr>
        <p:spPr>
          <a:ln/>
        </p:spPr>
        <p:txBody>
          <a:bodyPr/>
          <a:lstStyle/>
          <a:p>
            <a:r>
              <a:rPr lang="ja-JP" altLang="en-US"/>
              <a:t>September 2009</a:t>
            </a:r>
            <a:endParaRPr lang="en-US" altLang="ja-JP"/>
          </a:p>
        </p:txBody>
      </p:sp>
      <p:sp>
        <p:nvSpPr>
          <p:cNvPr id="46081" name="Title 1"/>
          <p:cNvSpPr>
            <a:spLocks noGrp="1"/>
          </p:cNvSpPr>
          <p:nvPr>
            <p:ph type="title"/>
          </p:nvPr>
        </p:nvSpPr>
        <p:spPr/>
        <p:txBody>
          <a:bodyPr/>
          <a:lstStyle/>
          <a:p>
            <a:r>
              <a:rPr lang="en-US" smtClean="0"/>
              <a:t>Alternative Source IDs</a:t>
            </a:r>
          </a:p>
        </p:txBody>
      </p:sp>
      <p:sp>
        <p:nvSpPr>
          <p:cNvPr id="46082" name="Content Placeholder 2"/>
          <p:cNvSpPr>
            <a:spLocks noGrp="1"/>
          </p:cNvSpPr>
          <p:nvPr>
            <p:ph idx="1"/>
          </p:nvPr>
        </p:nvSpPr>
        <p:spPr>
          <a:xfrm>
            <a:off x="685800" y="1752600"/>
            <a:ext cx="7772400" cy="4114800"/>
          </a:xfrm>
        </p:spPr>
        <p:txBody>
          <a:bodyPr/>
          <a:lstStyle/>
          <a:p>
            <a:r>
              <a:rPr lang="en-US" sz="2800" smtClean="0"/>
              <a:t>In some use cases, industry bodies beyond IEEE may assign tag (source) IDs</a:t>
            </a:r>
          </a:p>
          <a:p>
            <a:r>
              <a:rPr lang="en-US" sz="2800" smtClean="0"/>
              <a:t>Alternative IDs can be carried in payload</a:t>
            </a:r>
          </a:p>
          <a:p>
            <a:r>
              <a:rPr lang="en-US" sz="2800" smtClean="0"/>
              <a:t>In some cases where this occurs, there is a desire to omit the 64 bit source ID from the MAC Header</a:t>
            </a:r>
          </a:p>
          <a:p>
            <a:pPr lvl="1"/>
            <a:r>
              <a:rPr lang="en-US" sz="2400" smtClean="0"/>
              <a:t>For the Blink Frame this means that the only addressing in the MAC Header is an optional Destination PAN ID</a:t>
            </a:r>
            <a:endParaRPr lang="en-US" sz="2000" smtClean="0"/>
          </a:p>
        </p:txBody>
      </p:sp>
      <p:sp>
        <p:nvSpPr>
          <p:cNvPr id="46085" name="Slide Number Placeholder 5"/>
          <p:cNvSpPr>
            <a:spLocks noGrp="1"/>
          </p:cNvSpPr>
          <p:nvPr>
            <p:ph type="sldNum" sz="quarter" idx="11"/>
          </p:nvPr>
        </p:nvSpPr>
        <p:spPr>
          <a:noFill/>
        </p:spPr>
        <p:txBody>
          <a:bodyPr/>
          <a:lstStyle/>
          <a:p>
            <a:r>
              <a:rPr lang="en-US" smtClean="0"/>
              <a:t>Slide </a:t>
            </a:r>
            <a:fld id="{73C95989-E558-4F6B-8ABE-A23C67FCB956}" type="slidenum">
              <a:rPr lang="en-US" smtClean="0"/>
              <a:pPr/>
              <a:t>16</a:t>
            </a:fld>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0"/>
          </p:nvPr>
        </p:nvSpPr>
        <p:spPr>
          <a:ln/>
        </p:spPr>
        <p:txBody>
          <a:bodyPr/>
          <a:lstStyle/>
          <a:p>
            <a:r>
              <a:rPr lang="en-US"/>
              <a:t>802.15.4f TG</a:t>
            </a:r>
          </a:p>
        </p:txBody>
      </p:sp>
      <p:sp>
        <p:nvSpPr>
          <p:cNvPr id="6" name="Rectangle 11"/>
          <p:cNvSpPr>
            <a:spLocks noGrp="1" noChangeArrowheads="1"/>
          </p:cNvSpPr>
          <p:nvPr>
            <p:ph type="dt" sz="half" idx="12"/>
          </p:nvPr>
        </p:nvSpPr>
        <p:spPr>
          <a:ln/>
        </p:spPr>
        <p:txBody>
          <a:bodyPr/>
          <a:lstStyle/>
          <a:p>
            <a:r>
              <a:rPr lang="ja-JP" altLang="en-US"/>
              <a:t>September 2009</a:t>
            </a:r>
            <a:endParaRPr lang="en-US" altLang="ja-JP"/>
          </a:p>
        </p:txBody>
      </p:sp>
      <p:sp>
        <p:nvSpPr>
          <p:cNvPr id="48129" name="Title 1"/>
          <p:cNvSpPr>
            <a:spLocks noGrp="1"/>
          </p:cNvSpPr>
          <p:nvPr>
            <p:ph type="title"/>
          </p:nvPr>
        </p:nvSpPr>
        <p:spPr/>
        <p:txBody>
          <a:bodyPr/>
          <a:lstStyle/>
          <a:p>
            <a:r>
              <a:rPr lang="en-US" smtClean="0"/>
              <a:t>TG4f Recommended Solution</a:t>
            </a:r>
          </a:p>
        </p:txBody>
      </p:sp>
      <p:sp>
        <p:nvSpPr>
          <p:cNvPr id="48130" name="Content Placeholder 2"/>
          <p:cNvSpPr>
            <a:spLocks noGrp="1"/>
          </p:cNvSpPr>
          <p:nvPr>
            <p:ph idx="1"/>
          </p:nvPr>
        </p:nvSpPr>
        <p:spPr>
          <a:xfrm>
            <a:off x="685800" y="1839913"/>
            <a:ext cx="7772400" cy="4114800"/>
          </a:xfrm>
        </p:spPr>
        <p:txBody>
          <a:bodyPr/>
          <a:lstStyle/>
          <a:p>
            <a:r>
              <a:rPr lang="en-US" sz="2400" smtClean="0"/>
              <a:t>New frame type for Blink frames (both Standard and Addressed)</a:t>
            </a:r>
          </a:p>
          <a:p>
            <a:pPr lvl="1"/>
            <a:r>
              <a:rPr lang="en-US" sz="2000" smtClean="0"/>
              <a:t>Distinct RFID frame which can be discarded by non RFID devices after Frame Control demodulation.</a:t>
            </a:r>
          </a:p>
          <a:p>
            <a:pPr lvl="1"/>
            <a:r>
              <a:rPr lang="en-US" sz="2000" smtClean="0"/>
              <a:t>Avoids contamination of legacy networks</a:t>
            </a:r>
          </a:p>
          <a:p>
            <a:pPr lvl="1"/>
            <a:r>
              <a:rPr lang="en-US" sz="2000" smtClean="0"/>
              <a:t>Allows for Source Address only operation</a:t>
            </a:r>
          </a:p>
          <a:p>
            <a:pPr lvl="1"/>
            <a:r>
              <a:rPr lang="en-US" sz="2000" smtClean="0"/>
              <a:t>Allows Source Address to be omitted when an alternate ID is in the payload</a:t>
            </a:r>
          </a:p>
          <a:p>
            <a:pPr lvl="1"/>
            <a:r>
              <a:rPr lang="en-US" sz="2000" smtClean="0"/>
              <a:t>Allows both Source and Destination PAN ID to be omitted</a:t>
            </a:r>
          </a:p>
          <a:p>
            <a:pPr lvl="1"/>
            <a:r>
              <a:rPr lang="en-US" sz="2000" smtClean="0"/>
              <a:t>Has value beyond RFID applications</a:t>
            </a:r>
          </a:p>
          <a:p>
            <a:pPr lvl="1"/>
            <a:endParaRPr lang="en-US" sz="2000" smtClean="0"/>
          </a:p>
          <a:p>
            <a:endParaRPr lang="en-US" sz="2400" smtClean="0"/>
          </a:p>
        </p:txBody>
      </p:sp>
      <p:sp>
        <p:nvSpPr>
          <p:cNvPr id="48133" name="Slide Number Placeholder 5"/>
          <p:cNvSpPr>
            <a:spLocks noGrp="1"/>
          </p:cNvSpPr>
          <p:nvPr>
            <p:ph type="sldNum" sz="quarter" idx="11"/>
          </p:nvPr>
        </p:nvSpPr>
        <p:spPr>
          <a:noFill/>
        </p:spPr>
        <p:txBody>
          <a:bodyPr/>
          <a:lstStyle/>
          <a:p>
            <a:r>
              <a:rPr lang="en-US" smtClean="0"/>
              <a:t>Slide </a:t>
            </a:r>
            <a:fld id="{8C9BA2C4-5B10-4F07-9814-04C180FC1CD3}" type="slidenum">
              <a:rPr lang="en-US" smtClean="0"/>
              <a:pPr/>
              <a:t>17</a:t>
            </a:fld>
            <a:endParaRPr 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0"/>
          </p:nvPr>
        </p:nvSpPr>
        <p:spPr>
          <a:ln/>
        </p:spPr>
        <p:txBody>
          <a:bodyPr/>
          <a:lstStyle/>
          <a:p>
            <a:r>
              <a:rPr lang="en-US"/>
              <a:t>802.15.4f TG</a:t>
            </a:r>
          </a:p>
        </p:txBody>
      </p:sp>
      <p:sp>
        <p:nvSpPr>
          <p:cNvPr id="6" name="Rectangle 11"/>
          <p:cNvSpPr>
            <a:spLocks noGrp="1" noChangeArrowheads="1"/>
          </p:cNvSpPr>
          <p:nvPr>
            <p:ph type="dt" sz="half" idx="12"/>
          </p:nvPr>
        </p:nvSpPr>
        <p:spPr>
          <a:ln/>
        </p:spPr>
        <p:txBody>
          <a:bodyPr/>
          <a:lstStyle/>
          <a:p>
            <a:r>
              <a:rPr lang="ja-JP" altLang="en-US"/>
              <a:t>September 2009</a:t>
            </a:r>
            <a:endParaRPr lang="en-US" altLang="ja-JP"/>
          </a:p>
        </p:txBody>
      </p:sp>
      <p:sp>
        <p:nvSpPr>
          <p:cNvPr id="50177" name="Title 1"/>
          <p:cNvSpPr>
            <a:spLocks noGrp="1"/>
          </p:cNvSpPr>
          <p:nvPr>
            <p:ph type="title"/>
          </p:nvPr>
        </p:nvSpPr>
        <p:spPr/>
        <p:txBody>
          <a:bodyPr/>
          <a:lstStyle/>
          <a:p>
            <a:r>
              <a:rPr lang="en-US" smtClean="0"/>
              <a:t>Use of Data Frame for RFID</a:t>
            </a:r>
          </a:p>
        </p:txBody>
      </p:sp>
      <p:sp>
        <p:nvSpPr>
          <p:cNvPr id="50178" name="Content Placeholder 2"/>
          <p:cNvSpPr>
            <a:spLocks noGrp="1"/>
          </p:cNvSpPr>
          <p:nvPr>
            <p:ph idx="1"/>
          </p:nvPr>
        </p:nvSpPr>
        <p:spPr>
          <a:xfrm>
            <a:off x="685800" y="1938338"/>
            <a:ext cx="7772400" cy="4114800"/>
          </a:xfrm>
        </p:spPr>
        <p:txBody>
          <a:bodyPr/>
          <a:lstStyle/>
          <a:p>
            <a:r>
              <a:rPr lang="en-US" sz="2800" smtClean="0"/>
              <a:t>The only alternative to a new Blink frame type is to use a data frame</a:t>
            </a:r>
          </a:p>
          <a:p>
            <a:r>
              <a:rPr lang="en-US" sz="2800" smtClean="0"/>
              <a:t>BUT, this will only work if there is a designated “RFID” PAN ID</a:t>
            </a:r>
          </a:p>
          <a:p>
            <a:pPr lvl="1"/>
            <a:r>
              <a:rPr lang="en-US" sz="2400" smtClean="0"/>
              <a:t>This is necessary to prevent other 15.4 devices from processing RFID packets</a:t>
            </a:r>
          </a:p>
          <a:p>
            <a:r>
              <a:rPr lang="en-US" sz="2800" smtClean="0"/>
              <a:t>This will NOT work with legacy devices which have freedom to assign any PAN ID</a:t>
            </a:r>
          </a:p>
        </p:txBody>
      </p:sp>
      <p:sp>
        <p:nvSpPr>
          <p:cNvPr id="50181" name="Slide Number Placeholder 5"/>
          <p:cNvSpPr>
            <a:spLocks noGrp="1"/>
          </p:cNvSpPr>
          <p:nvPr>
            <p:ph type="sldNum" sz="quarter" idx="11"/>
          </p:nvPr>
        </p:nvSpPr>
        <p:spPr>
          <a:noFill/>
        </p:spPr>
        <p:txBody>
          <a:bodyPr/>
          <a:lstStyle/>
          <a:p>
            <a:r>
              <a:rPr lang="en-US" smtClean="0"/>
              <a:t>Slide </a:t>
            </a:r>
            <a:fld id="{78F8529C-C905-48F6-A600-6ED040761A0F}" type="slidenum">
              <a:rPr lang="en-US" smtClean="0"/>
              <a:pPr/>
              <a:t>18</a:t>
            </a:fld>
            <a:endParaRPr lang="en-U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5"/>
          <p:cNvSpPr>
            <a:spLocks noGrp="1" noChangeArrowheads="1"/>
          </p:cNvSpPr>
          <p:nvPr>
            <p:ph type="ftr" sz="quarter" idx="10"/>
          </p:nvPr>
        </p:nvSpPr>
        <p:spPr>
          <a:ln/>
        </p:spPr>
        <p:txBody>
          <a:bodyPr/>
          <a:lstStyle/>
          <a:p>
            <a:r>
              <a:rPr lang="en-US"/>
              <a:t>802.15.4f TG</a:t>
            </a:r>
          </a:p>
        </p:txBody>
      </p:sp>
      <p:sp>
        <p:nvSpPr>
          <p:cNvPr id="15" name="Rectangle 11"/>
          <p:cNvSpPr>
            <a:spLocks noGrp="1" noChangeArrowheads="1"/>
          </p:cNvSpPr>
          <p:nvPr>
            <p:ph type="dt" sz="half" idx="12"/>
          </p:nvPr>
        </p:nvSpPr>
        <p:spPr>
          <a:ln/>
        </p:spPr>
        <p:txBody>
          <a:bodyPr/>
          <a:lstStyle/>
          <a:p>
            <a:r>
              <a:rPr lang="ja-JP" altLang="en-US"/>
              <a:t>September 2009</a:t>
            </a:r>
            <a:endParaRPr lang="en-US" altLang="ja-JP"/>
          </a:p>
        </p:txBody>
      </p:sp>
      <p:sp>
        <p:nvSpPr>
          <p:cNvPr id="52225" name="Title 1"/>
          <p:cNvSpPr>
            <a:spLocks noGrp="1"/>
          </p:cNvSpPr>
          <p:nvPr>
            <p:ph type="title"/>
          </p:nvPr>
        </p:nvSpPr>
        <p:spPr>
          <a:xfrm>
            <a:off x="0" y="685800"/>
            <a:ext cx="9144000" cy="1066800"/>
          </a:xfrm>
        </p:spPr>
        <p:txBody>
          <a:bodyPr/>
          <a:lstStyle/>
          <a:p>
            <a:r>
              <a:rPr lang="en-US" smtClean="0">
                <a:solidFill>
                  <a:srgbClr val="FF0066"/>
                </a:solidFill>
              </a:rPr>
              <a:t>Location Enabling Information (LEI) Postamble</a:t>
            </a:r>
          </a:p>
        </p:txBody>
      </p:sp>
      <p:sp>
        <p:nvSpPr>
          <p:cNvPr id="52226" name="Content Placeholder 2"/>
          <p:cNvSpPr>
            <a:spLocks noGrp="1"/>
          </p:cNvSpPr>
          <p:nvPr>
            <p:ph idx="1"/>
          </p:nvPr>
        </p:nvSpPr>
        <p:spPr>
          <a:xfrm>
            <a:off x="685800" y="1709738"/>
            <a:ext cx="8110538" cy="3340100"/>
          </a:xfrm>
        </p:spPr>
        <p:txBody>
          <a:bodyPr/>
          <a:lstStyle/>
          <a:p>
            <a:r>
              <a:rPr lang="en-US" sz="2000" smtClean="0"/>
              <a:t>RTLS RFID systems may require long LEI sequences for advanced location determination</a:t>
            </a:r>
          </a:p>
          <a:p>
            <a:r>
              <a:rPr lang="en-US" sz="2000" smtClean="0"/>
              <a:t>A proposed LEI is</a:t>
            </a:r>
          </a:p>
          <a:p>
            <a:pPr lvl="1"/>
            <a:r>
              <a:rPr lang="en-US" sz="1800" smtClean="0"/>
              <a:t>Optional (on a frame by frame basis, specified in PHY header)</a:t>
            </a:r>
          </a:p>
          <a:p>
            <a:pPr lvl="1"/>
            <a:r>
              <a:rPr lang="en-US" sz="1800" smtClean="0"/>
              <a:t>Non data carrying</a:t>
            </a:r>
          </a:p>
          <a:p>
            <a:pPr lvl="1"/>
            <a:r>
              <a:rPr lang="en-US" sz="1800" smtClean="0"/>
              <a:t>Located after the CRC</a:t>
            </a:r>
          </a:p>
          <a:p>
            <a:r>
              <a:rPr lang="en-US" sz="2000" smtClean="0"/>
              <a:t>This is a PHY field outside the MAC – no MAC enhancements are required</a:t>
            </a:r>
          </a:p>
        </p:txBody>
      </p:sp>
      <p:sp>
        <p:nvSpPr>
          <p:cNvPr id="52229" name="Slide Number Placeholder 5"/>
          <p:cNvSpPr>
            <a:spLocks noGrp="1"/>
          </p:cNvSpPr>
          <p:nvPr>
            <p:ph type="sldNum" sz="quarter" idx="11"/>
          </p:nvPr>
        </p:nvSpPr>
        <p:spPr>
          <a:noFill/>
        </p:spPr>
        <p:txBody>
          <a:bodyPr/>
          <a:lstStyle/>
          <a:p>
            <a:r>
              <a:rPr lang="en-US" smtClean="0"/>
              <a:t>Slide </a:t>
            </a:r>
            <a:fld id="{86D762C5-60D8-4B95-B66D-1DD22F4FD3E5}" type="slidenum">
              <a:rPr lang="en-US" smtClean="0"/>
              <a:pPr/>
              <a:t>19</a:t>
            </a:fld>
            <a:endParaRPr lang="en-US" smtClean="0"/>
          </a:p>
        </p:txBody>
      </p:sp>
      <p:sp>
        <p:nvSpPr>
          <p:cNvPr id="9" name="Rectangle 8"/>
          <p:cNvSpPr/>
          <p:nvPr/>
        </p:nvSpPr>
        <p:spPr bwMode="auto">
          <a:xfrm>
            <a:off x="477838" y="5176838"/>
            <a:ext cx="1585912" cy="904875"/>
          </a:xfrm>
          <a:prstGeom prst="rect">
            <a:avLst/>
          </a:prstGeom>
          <a:solidFill>
            <a:schemeClr val="bg1"/>
          </a:solidFill>
          <a:ln w="12700" cap="flat" cmpd="sng" algn="ctr">
            <a:solidFill>
              <a:schemeClr val="tx1"/>
            </a:solidFill>
            <a:prstDash val="solid"/>
            <a:round/>
            <a:headEnd type="none" w="sm" len="sm"/>
            <a:tailEnd type="none" w="sm" len="sm"/>
          </a:ln>
          <a:effectLst/>
        </p:spPr>
        <p:txBody>
          <a:bodyPr anchor="ctr"/>
          <a:lstStyle/>
          <a:p>
            <a:pPr algn="ctr" eaLnBrk="0" hangingPunct="0">
              <a:defRPr/>
            </a:pPr>
            <a:r>
              <a:rPr lang="en-US" sz="1600" b="1" dirty="0">
                <a:latin typeface="+mn-lt"/>
              </a:rPr>
              <a:t>Preamble, SFD, PHR</a:t>
            </a:r>
          </a:p>
        </p:txBody>
      </p:sp>
      <p:sp>
        <p:nvSpPr>
          <p:cNvPr id="10" name="Rectangle 9"/>
          <p:cNvSpPr/>
          <p:nvPr/>
        </p:nvSpPr>
        <p:spPr bwMode="auto">
          <a:xfrm>
            <a:off x="2063750" y="5176838"/>
            <a:ext cx="1585913" cy="904875"/>
          </a:xfrm>
          <a:prstGeom prst="rect">
            <a:avLst/>
          </a:prstGeom>
          <a:solidFill>
            <a:schemeClr val="bg1"/>
          </a:solidFill>
          <a:ln w="12700" cap="flat" cmpd="sng" algn="ctr">
            <a:solidFill>
              <a:schemeClr val="tx1"/>
            </a:solidFill>
            <a:prstDash val="solid"/>
            <a:round/>
            <a:headEnd type="none" w="sm" len="sm"/>
            <a:tailEnd type="none" w="sm" len="sm"/>
          </a:ln>
          <a:effectLst/>
        </p:spPr>
        <p:txBody>
          <a:bodyPr anchor="ctr"/>
          <a:lstStyle/>
          <a:p>
            <a:pPr algn="ctr" eaLnBrk="0" hangingPunct="0">
              <a:defRPr/>
            </a:pPr>
            <a:r>
              <a:rPr lang="en-US" sz="1600" b="1" dirty="0">
                <a:latin typeface="+mn-lt"/>
              </a:rPr>
              <a:t>MAC Header</a:t>
            </a:r>
          </a:p>
        </p:txBody>
      </p:sp>
      <p:sp>
        <p:nvSpPr>
          <p:cNvPr id="11" name="Rectangle 10"/>
          <p:cNvSpPr/>
          <p:nvPr/>
        </p:nvSpPr>
        <p:spPr bwMode="auto">
          <a:xfrm>
            <a:off x="4946650" y="5176838"/>
            <a:ext cx="742950" cy="904875"/>
          </a:xfrm>
          <a:prstGeom prst="rect">
            <a:avLst/>
          </a:prstGeom>
          <a:solidFill>
            <a:schemeClr val="bg1"/>
          </a:solidFill>
          <a:ln w="12700" cap="flat" cmpd="sng" algn="ctr">
            <a:solidFill>
              <a:schemeClr val="tx1"/>
            </a:solidFill>
            <a:prstDash val="solid"/>
            <a:round/>
            <a:headEnd type="none" w="sm" len="sm"/>
            <a:tailEnd type="none" w="sm" len="sm"/>
          </a:ln>
          <a:effectLst/>
        </p:spPr>
        <p:txBody>
          <a:bodyPr anchor="ctr"/>
          <a:lstStyle/>
          <a:p>
            <a:pPr algn="ctr" eaLnBrk="0" hangingPunct="0">
              <a:defRPr/>
            </a:pPr>
            <a:r>
              <a:rPr lang="en-US" sz="1600" b="1" dirty="0">
                <a:latin typeface="+mn-lt"/>
              </a:rPr>
              <a:t>FCS</a:t>
            </a:r>
          </a:p>
        </p:txBody>
      </p:sp>
      <p:sp>
        <p:nvSpPr>
          <p:cNvPr id="12" name="Rectangle 11"/>
          <p:cNvSpPr/>
          <p:nvPr/>
        </p:nvSpPr>
        <p:spPr bwMode="auto">
          <a:xfrm>
            <a:off x="5689600" y="5176838"/>
            <a:ext cx="3106738" cy="904875"/>
          </a:xfrm>
          <a:prstGeom prst="rect">
            <a:avLst/>
          </a:prstGeom>
          <a:solidFill>
            <a:srgbClr val="92D050"/>
          </a:solidFill>
          <a:ln w="12700" cap="flat" cmpd="sng" algn="ctr">
            <a:solidFill>
              <a:schemeClr val="tx1"/>
            </a:solidFill>
            <a:prstDash val="solid"/>
            <a:round/>
            <a:headEnd type="none" w="sm" len="sm"/>
            <a:tailEnd type="none" w="sm" len="sm"/>
          </a:ln>
          <a:effectLst/>
        </p:spPr>
        <p:txBody>
          <a:bodyPr anchor="ctr"/>
          <a:lstStyle/>
          <a:p>
            <a:pPr algn="ctr" eaLnBrk="0" hangingPunct="0">
              <a:defRPr/>
            </a:pPr>
            <a:r>
              <a:rPr lang="en-US" sz="1600" b="1" dirty="0">
                <a:latin typeface="+mn-lt"/>
              </a:rPr>
              <a:t>LEI Postamble</a:t>
            </a:r>
          </a:p>
        </p:txBody>
      </p:sp>
      <p:sp>
        <p:nvSpPr>
          <p:cNvPr id="13" name="Rectangle 12"/>
          <p:cNvSpPr/>
          <p:nvPr/>
        </p:nvSpPr>
        <p:spPr bwMode="auto">
          <a:xfrm>
            <a:off x="3649663" y="5176838"/>
            <a:ext cx="1296987" cy="904875"/>
          </a:xfrm>
          <a:prstGeom prst="rect">
            <a:avLst/>
          </a:prstGeom>
          <a:solidFill>
            <a:schemeClr val="bg1"/>
          </a:solidFill>
          <a:ln w="12700" cap="flat" cmpd="sng" algn="ctr">
            <a:solidFill>
              <a:schemeClr val="tx1"/>
            </a:solidFill>
            <a:prstDash val="solid"/>
            <a:round/>
            <a:headEnd type="none" w="sm" len="sm"/>
            <a:tailEnd type="none" w="sm" len="sm"/>
          </a:ln>
          <a:effectLst/>
        </p:spPr>
        <p:txBody>
          <a:bodyPr anchor="ctr"/>
          <a:lstStyle/>
          <a:p>
            <a:pPr algn="ctr" eaLnBrk="0" hangingPunct="0">
              <a:defRPr/>
            </a:pPr>
            <a:r>
              <a:rPr lang="en-US" sz="1600" b="1" dirty="0">
                <a:latin typeface="+mn-lt"/>
              </a:rPr>
              <a:t>Payload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0"/>
          </p:nvPr>
        </p:nvSpPr>
        <p:spPr>
          <a:ln/>
        </p:spPr>
        <p:txBody>
          <a:bodyPr/>
          <a:lstStyle/>
          <a:p>
            <a:r>
              <a:rPr lang="en-US"/>
              <a:t>802.15.4f TG</a:t>
            </a:r>
          </a:p>
        </p:txBody>
      </p:sp>
      <p:sp>
        <p:nvSpPr>
          <p:cNvPr id="6" name="Rectangle 11"/>
          <p:cNvSpPr>
            <a:spLocks noGrp="1" noChangeArrowheads="1"/>
          </p:cNvSpPr>
          <p:nvPr>
            <p:ph type="dt" sz="half" idx="12"/>
          </p:nvPr>
        </p:nvSpPr>
        <p:spPr>
          <a:ln/>
        </p:spPr>
        <p:txBody>
          <a:bodyPr/>
          <a:lstStyle/>
          <a:p>
            <a:r>
              <a:rPr lang="ja-JP" altLang="en-US"/>
              <a:t>September 2009</a:t>
            </a:r>
            <a:endParaRPr lang="en-US" altLang="ja-JP"/>
          </a:p>
        </p:txBody>
      </p:sp>
      <p:sp>
        <p:nvSpPr>
          <p:cNvPr id="17411" name="Slide Number Placeholder 5"/>
          <p:cNvSpPr>
            <a:spLocks noGrp="1"/>
          </p:cNvSpPr>
          <p:nvPr>
            <p:ph type="sldNum" sz="quarter" idx="11"/>
          </p:nvPr>
        </p:nvSpPr>
        <p:spPr>
          <a:noFill/>
        </p:spPr>
        <p:txBody>
          <a:bodyPr/>
          <a:lstStyle/>
          <a:p>
            <a:r>
              <a:rPr lang="en-US" smtClean="0"/>
              <a:t>Slide </a:t>
            </a:r>
            <a:fld id="{4794803F-92E6-4EA5-9DE0-3A00927F3EBA}" type="slidenum">
              <a:rPr lang="en-US" smtClean="0"/>
              <a:pPr/>
              <a:t>2</a:t>
            </a:fld>
            <a:endParaRPr lang="en-US" smtClean="0"/>
          </a:p>
        </p:txBody>
      </p:sp>
      <p:sp>
        <p:nvSpPr>
          <p:cNvPr id="17412" name="Rectangle 2"/>
          <p:cNvSpPr>
            <a:spLocks noGrp="1" noChangeArrowheads="1"/>
          </p:cNvSpPr>
          <p:nvPr>
            <p:ph type="ctrTitle"/>
          </p:nvPr>
        </p:nvSpPr>
        <p:spPr>
          <a:xfrm>
            <a:off x="685800" y="2286000"/>
            <a:ext cx="7772400" cy="1143000"/>
          </a:xfrm>
        </p:spPr>
        <p:txBody>
          <a:bodyPr/>
          <a:lstStyle/>
          <a:p>
            <a:r>
              <a:rPr lang="en-US" smtClean="0"/>
              <a:t>Discussion of MAC Enhancements Recommended to Support RFID PHYs</a:t>
            </a:r>
          </a:p>
        </p:txBody>
      </p:sp>
      <p:sp>
        <p:nvSpPr>
          <p:cNvPr id="17413" name="Rectangle 3"/>
          <p:cNvSpPr>
            <a:spLocks noGrp="1" noChangeArrowheads="1"/>
          </p:cNvSpPr>
          <p:nvPr>
            <p:ph type="subTitle" idx="1"/>
          </p:nvPr>
        </p:nvSpPr>
        <p:spPr>
          <a:xfrm>
            <a:off x="415925" y="3886200"/>
            <a:ext cx="8194675" cy="1752600"/>
          </a:xfrm>
        </p:spPr>
        <p:txBody>
          <a:bodyPr/>
          <a:lstStyle/>
          <a:p>
            <a:r>
              <a:rPr lang="en-US" smtClean="0">
                <a:latin typeface="Times New Roman" pitchFamily="18" charset="0"/>
              </a:rPr>
              <a:t>Source: IEEE 802.15.4f TG</a:t>
            </a:r>
          </a:p>
          <a:p>
            <a:r>
              <a:rPr lang="en-US" smtClean="0">
                <a:latin typeface="Times New Roman" pitchFamily="18" charset="0"/>
              </a:rPr>
              <a:t>Submitter: Mike McInnis 802.15.4f Chair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0"/>
          </p:nvPr>
        </p:nvSpPr>
        <p:spPr>
          <a:ln/>
        </p:spPr>
        <p:txBody>
          <a:bodyPr/>
          <a:lstStyle/>
          <a:p>
            <a:r>
              <a:rPr lang="en-US"/>
              <a:t>802.15.4f TG</a:t>
            </a:r>
          </a:p>
        </p:txBody>
      </p:sp>
      <p:sp>
        <p:nvSpPr>
          <p:cNvPr id="6" name="Rectangle 11"/>
          <p:cNvSpPr>
            <a:spLocks noGrp="1" noChangeArrowheads="1"/>
          </p:cNvSpPr>
          <p:nvPr>
            <p:ph type="dt" sz="half" idx="12"/>
          </p:nvPr>
        </p:nvSpPr>
        <p:spPr>
          <a:ln/>
        </p:spPr>
        <p:txBody>
          <a:bodyPr/>
          <a:lstStyle/>
          <a:p>
            <a:r>
              <a:rPr lang="ja-JP" altLang="en-US"/>
              <a:t>September 2009</a:t>
            </a:r>
            <a:endParaRPr lang="en-US" altLang="ja-JP"/>
          </a:p>
        </p:txBody>
      </p:sp>
      <p:sp>
        <p:nvSpPr>
          <p:cNvPr id="54273" name="Title 1"/>
          <p:cNvSpPr>
            <a:spLocks noGrp="1"/>
          </p:cNvSpPr>
          <p:nvPr>
            <p:ph type="title"/>
          </p:nvPr>
        </p:nvSpPr>
        <p:spPr/>
        <p:txBody>
          <a:bodyPr/>
          <a:lstStyle/>
          <a:p>
            <a:r>
              <a:rPr lang="en-US" smtClean="0"/>
              <a:t>Summary</a:t>
            </a:r>
          </a:p>
        </p:txBody>
      </p:sp>
      <p:sp>
        <p:nvSpPr>
          <p:cNvPr id="54274" name="Content Placeholder 2"/>
          <p:cNvSpPr>
            <a:spLocks noGrp="1"/>
          </p:cNvSpPr>
          <p:nvPr>
            <p:ph idx="1"/>
          </p:nvPr>
        </p:nvSpPr>
        <p:spPr/>
        <p:txBody>
          <a:bodyPr/>
          <a:lstStyle/>
          <a:p>
            <a:r>
              <a:rPr lang="en-US" sz="2800" smtClean="0"/>
              <a:t>The purpose of this document is to</a:t>
            </a:r>
          </a:p>
          <a:p>
            <a:pPr lvl="1"/>
            <a:r>
              <a:rPr lang="en-US" sz="2400" smtClean="0"/>
              <a:t>Highlight MAC enhancements required to enable RFID PHYs</a:t>
            </a:r>
          </a:p>
          <a:p>
            <a:pPr lvl="1"/>
            <a:r>
              <a:rPr lang="en-US" sz="2400" smtClean="0"/>
              <a:t>Recommend possible enhancements</a:t>
            </a:r>
          </a:p>
          <a:p>
            <a:pPr lvl="1"/>
            <a:r>
              <a:rPr lang="en-US" sz="2400" smtClean="0"/>
              <a:t>Highlight PHY only extensions for information</a:t>
            </a:r>
          </a:p>
          <a:p>
            <a:r>
              <a:rPr lang="en-US" sz="2800" smtClean="0"/>
              <a:t>TG4f welcomes discussion and recommendations from other 15.4 task groups</a:t>
            </a:r>
          </a:p>
        </p:txBody>
      </p:sp>
      <p:sp>
        <p:nvSpPr>
          <p:cNvPr id="54277" name="Slide Number Placeholder 5"/>
          <p:cNvSpPr>
            <a:spLocks noGrp="1"/>
          </p:cNvSpPr>
          <p:nvPr>
            <p:ph type="sldNum" sz="quarter" idx="11"/>
          </p:nvPr>
        </p:nvSpPr>
        <p:spPr>
          <a:noFill/>
        </p:spPr>
        <p:txBody>
          <a:bodyPr/>
          <a:lstStyle/>
          <a:p>
            <a:r>
              <a:rPr lang="en-US" smtClean="0"/>
              <a:t>Slide </a:t>
            </a:r>
            <a:fld id="{9F663CFD-7DD6-4733-9BD0-487115229B00}" type="slidenum">
              <a:rPr lang="en-US" smtClean="0"/>
              <a:pPr/>
              <a:t>20</a:t>
            </a:fld>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0"/>
          </p:nvPr>
        </p:nvSpPr>
        <p:spPr>
          <a:ln/>
        </p:spPr>
        <p:txBody>
          <a:bodyPr/>
          <a:lstStyle/>
          <a:p>
            <a:r>
              <a:rPr lang="en-US"/>
              <a:t>802.15.4f TG</a:t>
            </a:r>
          </a:p>
        </p:txBody>
      </p:sp>
      <p:sp>
        <p:nvSpPr>
          <p:cNvPr id="6" name="Rectangle 11"/>
          <p:cNvSpPr>
            <a:spLocks noGrp="1" noChangeArrowheads="1"/>
          </p:cNvSpPr>
          <p:nvPr>
            <p:ph type="dt" sz="half" idx="12"/>
          </p:nvPr>
        </p:nvSpPr>
        <p:spPr>
          <a:ln/>
        </p:spPr>
        <p:txBody>
          <a:bodyPr/>
          <a:lstStyle/>
          <a:p>
            <a:r>
              <a:rPr lang="ja-JP" altLang="en-US"/>
              <a:t>September 2009</a:t>
            </a:r>
            <a:endParaRPr lang="en-US" altLang="ja-JP"/>
          </a:p>
        </p:txBody>
      </p:sp>
      <p:sp>
        <p:nvSpPr>
          <p:cNvPr id="19457" name="Rectangle 2"/>
          <p:cNvSpPr>
            <a:spLocks noGrp="1" noChangeArrowheads="1"/>
          </p:cNvSpPr>
          <p:nvPr>
            <p:ph type="title"/>
          </p:nvPr>
        </p:nvSpPr>
        <p:spPr/>
        <p:txBody>
          <a:bodyPr/>
          <a:lstStyle/>
          <a:p>
            <a:r>
              <a:rPr lang="en-US" smtClean="0"/>
              <a:t>Overview</a:t>
            </a:r>
          </a:p>
        </p:txBody>
      </p:sp>
      <p:sp>
        <p:nvSpPr>
          <p:cNvPr id="19458" name="Rectangle 3"/>
          <p:cNvSpPr>
            <a:spLocks noGrp="1" noChangeArrowheads="1"/>
          </p:cNvSpPr>
          <p:nvPr>
            <p:ph type="body" idx="1"/>
          </p:nvPr>
        </p:nvSpPr>
        <p:spPr>
          <a:xfrm>
            <a:off x="685800" y="1752600"/>
            <a:ext cx="7772400" cy="4114800"/>
          </a:xfrm>
        </p:spPr>
        <p:txBody>
          <a:bodyPr/>
          <a:lstStyle/>
          <a:p>
            <a:r>
              <a:rPr lang="en-US" sz="1800" smtClean="0"/>
              <a:t>This document presents three main modes of operation of an Active RFID system</a:t>
            </a:r>
          </a:p>
          <a:p>
            <a:pPr lvl="1"/>
            <a:r>
              <a:rPr lang="en-US" sz="1600" smtClean="0"/>
              <a:t>Standard Blink</a:t>
            </a:r>
          </a:p>
          <a:p>
            <a:pPr lvl="1"/>
            <a:r>
              <a:rPr lang="en-US" sz="1600" smtClean="0"/>
              <a:t>Addressed Blink</a:t>
            </a:r>
          </a:p>
          <a:p>
            <a:pPr lvl="1"/>
            <a:r>
              <a:rPr lang="en-US" sz="1600" smtClean="0"/>
              <a:t>Two Way</a:t>
            </a:r>
          </a:p>
          <a:p>
            <a:r>
              <a:rPr lang="en-US" sz="1800" smtClean="0"/>
              <a:t>In each case we define, for the transmitted tag frame</a:t>
            </a:r>
          </a:p>
          <a:p>
            <a:pPr lvl="1"/>
            <a:r>
              <a:rPr lang="en-US" sz="1600" smtClean="0"/>
              <a:t>Minimum MAC Header required</a:t>
            </a:r>
          </a:p>
          <a:p>
            <a:pPr lvl="1"/>
            <a:r>
              <a:rPr lang="en-US" sz="1600" smtClean="0"/>
              <a:t>Frame usage criteria</a:t>
            </a:r>
          </a:p>
          <a:p>
            <a:r>
              <a:rPr lang="en-US" sz="1800" smtClean="0"/>
              <a:t>In any of these modes we may also enable Alternative Source IDs</a:t>
            </a:r>
          </a:p>
          <a:p>
            <a:r>
              <a:rPr lang="en-US" sz="1800" smtClean="0"/>
              <a:t>The purpose is to provide sufficient information to stimulate the MAC enhancements discussion and make preliminary recommendations</a:t>
            </a:r>
          </a:p>
          <a:p>
            <a:r>
              <a:rPr lang="en-US" sz="2000" smtClean="0"/>
              <a:t>Additionally a location enabling, non-data postamble is described</a:t>
            </a:r>
          </a:p>
        </p:txBody>
      </p:sp>
      <p:sp>
        <p:nvSpPr>
          <p:cNvPr id="19461" name="Slide Number Placeholder 5"/>
          <p:cNvSpPr>
            <a:spLocks noGrp="1"/>
          </p:cNvSpPr>
          <p:nvPr>
            <p:ph type="sldNum" sz="quarter" idx="11"/>
          </p:nvPr>
        </p:nvSpPr>
        <p:spPr>
          <a:noFill/>
        </p:spPr>
        <p:txBody>
          <a:bodyPr/>
          <a:lstStyle/>
          <a:p>
            <a:r>
              <a:rPr lang="en-US" smtClean="0"/>
              <a:t>Slide </a:t>
            </a:r>
            <a:fld id="{E2F51921-2F6D-46E5-9567-FDCFECBEAB25}" type="slidenum">
              <a:rPr lang="en-US" smtClean="0"/>
              <a:pPr/>
              <a:t>3</a:t>
            </a:fld>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0"/>
          </p:nvPr>
        </p:nvSpPr>
        <p:spPr>
          <a:ln/>
        </p:spPr>
        <p:txBody>
          <a:bodyPr/>
          <a:lstStyle/>
          <a:p>
            <a:r>
              <a:rPr lang="en-US"/>
              <a:t>802.15.4f TG</a:t>
            </a:r>
          </a:p>
        </p:txBody>
      </p:sp>
      <p:sp>
        <p:nvSpPr>
          <p:cNvPr id="6" name="Rectangle 11"/>
          <p:cNvSpPr>
            <a:spLocks noGrp="1" noChangeArrowheads="1"/>
          </p:cNvSpPr>
          <p:nvPr>
            <p:ph type="dt" sz="half" idx="12"/>
          </p:nvPr>
        </p:nvSpPr>
        <p:spPr>
          <a:ln/>
        </p:spPr>
        <p:txBody>
          <a:bodyPr/>
          <a:lstStyle/>
          <a:p>
            <a:r>
              <a:rPr lang="ja-JP" altLang="en-US"/>
              <a:t>September 2009</a:t>
            </a:r>
            <a:endParaRPr lang="en-US" altLang="ja-JP"/>
          </a:p>
        </p:txBody>
      </p:sp>
      <p:sp>
        <p:nvSpPr>
          <p:cNvPr id="21505" name="Title 1"/>
          <p:cNvSpPr>
            <a:spLocks noGrp="1"/>
          </p:cNvSpPr>
          <p:nvPr>
            <p:ph type="title"/>
          </p:nvPr>
        </p:nvSpPr>
        <p:spPr/>
        <p:txBody>
          <a:bodyPr/>
          <a:lstStyle/>
          <a:p>
            <a:r>
              <a:rPr lang="en-US" smtClean="0"/>
              <a:t>Standard Blink</a:t>
            </a:r>
          </a:p>
        </p:txBody>
      </p:sp>
      <p:sp>
        <p:nvSpPr>
          <p:cNvPr id="21506" name="Content Placeholder 2"/>
          <p:cNvSpPr>
            <a:spLocks noGrp="1"/>
          </p:cNvSpPr>
          <p:nvPr>
            <p:ph idx="1"/>
          </p:nvPr>
        </p:nvSpPr>
        <p:spPr>
          <a:xfrm>
            <a:off x="685800" y="1741488"/>
            <a:ext cx="7772400" cy="4114800"/>
          </a:xfrm>
        </p:spPr>
        <p:txBody>
          <a:bodyPr/>
          <a:lstStyle/>
          <a:p>
            <a:r>
              <a:rPr lang="en-US" smtClean="0"/>
              <a:t>In this mode tags transmit very short packets not directed to a particular PAN</a:t>
            </a:r>
          </a:p>
          <a:p>
            <a:r>
              <a:rPr lang="en-US" smtClean="0"/>
              <a:t>A source ID is included</a:t>
            </a:r>
          </a:p>
          <a:p>
            <a:r>
              <a:rPr lang="en-US" smtClean="0"/>
              <a:t>No destination addressing or PAN ID is required</a:t>
            </a:r>
          </a:p>
          <a:p>
            <a:pPr lvl="1"/>
            <a:r>
              <a:rPr lang="en-US" smtClean="0"/>
              <a:t>Many RFID networks are single PAN</a:t>
            </a:r>
          </a:p>
          <a:p>
            <a:pPr lvl="1"/>
            <a:r>
              <a:rPr lang="en-US" smtClean="0"/>
              <a:t>Omitting PAN ID</a:t>
            </a:r>
          </a:p>
          <a:p>
            <a:pPr lvl="2"/>
            <a:r>
              <a:rPr lang="en-US" smtClean="0"/>
              <a:t>Saves power</a:t>
            </a:r>
          </a:p>
          <a:p>
            <a:pPr lvl="2"/>
            <a:r>
              <a:rPr lang="en-US" smtClean="0"/>
              <a:t>Improves throughput</a:t>
            </a:r>
          </a:p>
        </p:txBody>
      </p:sp>
      <p:sp>
        <p:nvSpPr>
          <p:cNvPr id="21509" name="Slide Number Placeholder 5"/>
          <p:cNvSpPr>
            <a:spLocks noGrp="1"/>
          </p:cNvSpPr>
          <p:nvPr>
            <p:ph type="sldNum" sz="quarter" idx="11"/>
          </p:nvPr>
        </p:nvSpPr>
        <p:spPr>
          <a:noFill/>
        </p:spPr>
        <p:txBody>
          <a:bodyPr/>
          <a:lstStyle/>
          <a:p>
            <a:r>
              <a:rPr lang="en-US" smtClean="0"/>
              <a:t>Slide </a:t>
            </a:r>
            <a:fld id="{CDD85351-90A2-4FC3-A919-7D85CADABD41}"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5"/>
          <p:cNvSpPr>
            <a:spLocks noGrp="1" noChangeArrowheads="1"/>
          </p:cNvSpPr>
          <p:nvPr>
            <p:ph type="ftr" sz="quarter" idx="10"/>
          </p:nvPr>
        </p:nvSpPr>
        <p:spPr>
          <a:ln/>
        </p:spPr>
        <p:txBody>
          <a:bodyPr/>
          <a:lstStyle/>
          <a:p>
            <a:r>
              <a:rPr lang="en-US"/>
              <a:t>802.15.4f TG</a:t>
            </a:r>
          </a:p>
        </p:txBody>
      </p:sp>
      <p:sp>
        <p:nvSpPr>
          <p:cNvPr id="29" name="Rectangle 11"/>
          <p:cNvSpPr>
            <a:spLocks noGrp="1" noChangeArrowheads="1"/>
          </p:cNvSpPr>
          <p:nvPr>
            <p:ph type="dt" sz="half" idx="12"/>
          </p:nvPr>
        </p:nvSpPr>
        <p:spPr>
          <a:ln/>
        </p:spPr>
        <p:txBody>
          <a:bodyPr/>
          <a:lstStyle/>
          <a:p>
            <a:r>
              <a:rPr lang="ja-JP" altLang="en-US"/>
              <a:t>September 2009</a:t>
            </a:r>
            <a:endParaRPr lang="en-US" altLang="ja-JP"/>
          </a:p>
        </p:txBody>
      </p:sp>
      <p:sp>
        <p:nvSpPr>
          <p:cNvPr id="23553" name="Title 1"/>
          <p:cNvSpPr>
            <a:spLocks noGrp="1"/>
          </p:cNvSpPr>
          <p:nvPr>
            <p:ph type="title"/>
          </p:nvPr>
        </p:nvSpPr>
        <p:spPr/>
        <p:txBody>
          <a:bodyPr/>
          <a:lstStyle/>
          <a:p>
            <a:r>
              <a:rPr lang="en-US" smtClean="0"/>
              <a:t>Standard Blink: MAC Header</a:t>
            </a:r>
          </a:p>
        </p:txBody>
      </p:sp>
      <p:sp>
        <p:nvSpPr>
          <p:cNvPr id="23556" name="Slide Number Placeholder 5"/>
          <p:cNvSpPr>
            <a:spLocks noGrp="1"/>
          </p:cNvSpPr>
          <p:nvPr>
            <p:ph type="sldNum" sz="quarter" idx="11"/>
          </p:nvPr>
        </p:nvSpPr>
        <p:spPr>
          <a:noFill/>
        </p:spPr>
        <p:txBody>
          <a:bodyPr/>
          <a:lstStyle/>
          <a:p>
            <a:r>
              <a:rPr lang="en-US" smtClean="0"/>
              <a:t>Slide </a:t>
            </a:r>
            <a:fld id="{A1D955D1-A75E-4428-9959-C6F322029EAE}" type="slidenum">
              <a:rPr lang="en-US" smtClean="0"/>
              <a:pPr/>
              <a:t>5</a:t>
            </a:fld>
            <a:endParaRPr lang="en-US" smtClean="0"/>
          </a:p>
        </p:txBody>
      </p:sp>
      <p:pic>
        <p:nvPicPr>
          <p:cNvPr id="23557" name="Picture 2"/>
          <p:cNvPicPr>
            <a:picLocks noChangeAspect="1" noChangeArrowheads="1"/>
          </p:cNvPicPr>
          <p:nvPr/>
        </p:nvPicPr>
        <p:blipFill>
          <a:blip r:embed="rId3"/>
          <a:srcRect b="25134"/>
          <a:stretch>
            <a:fillRect/>
          </a:stretch>
        </p:blipFill>
        <p:spPr bwMode="auto">
          <a:xfrm>
            <a:off x="715963" y="1774825"/>
            <a:ext cx="7727950" cy="1617663"/>
          </a:xfrm>
          <a:prstGeom prst="rect">
            <a:avLst/>
          </a:prstGeom>
          <a:noFill/>
          <a:ln w="9525">
            <a:noFill/>
            <a:miter lim="800000"/>
            <a:headEnd/>
            <a:tailEnd/>
          </a:ln>
        </p:spPr>
      </p:pic>
      <p:sp>
        <p:nvSpPr>
          <p:cNvPr id="23558" name="Rectangle 7"/>
          <p:cNvSpPr>
            <a:spLocks noChangeArrowheads="1"/>
          </p:cNvSpPr>
          <p:nvPr/>
        </p:nvSpPr>
        <p:spPr bwMode="auto">
          <a:xfrm>
            <a:off x="741363" y="2386013"/>
            <a:ext cx="80962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59" name="Rectangle 10"/>
          <p:cNvSpPr>
            <a:spLocks noChangeArrowheads="1"/>
          </p:cNvSpPr>
          <p:nvPr/>
        </p:nvSpPr>
        <p:spPr bwMode="auto">
          <a:xfrm>
            <a:off x="1550988" y="2386013"/>
            <a:ext cx="84772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0" name="Rectangle 11"/>
          <p:cNvSpPr>
            <a:spLocks noChangeArrowheads="1"/>
          </p:cNvSpPr>
          <p:nvPr/>
        </p:nvSpPr>
        <p:spPr bwMode="auto">
          <a:xfrm>
            <a:off x="5949950" y="2386013"/>
            <a:ext cx="954088" cy="993775"/>
          </a:xfrm>
          <a:prstGeom prst="rect">
            <a:avLst/>
          </a:prstGeom>
          <a:solidFill>
            <a:srgbClr val="FFFF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1" name="Rectangle 12"/>
          <p:cNvSpPr>
            <a:spLocks noChangeArrowheads="1"/>
          </p:cNvSpPr>
          <p:nvPr/>
        </p:nvSpPr>
        <p:spPr bwMode="auto">
          <a:xfrm>
            <a:off x="6904038" y="2386013"/>
            <a:ext cx="808037" cy="993775"/>
          </a:xfrm>
          <a:prstGeom prst="rect">
            <a:avLst/>
          </a:prstGeom>
          <a:solidFill>
            <a:srgbClr val="FFFF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2" name="Rectangle 13"/>
          <p:cNvSpPr>
            <a:spLocks noChangeArrowheads="1"/>
          </p:cNvSpPr>
          <p:nvPr/>
        </p:nvSpPr>
        <p:spPr bwMode="auto">
          <a:xfrm>
            <a:off x="7712075" y="2386013"/>
            <a:ext cx="67627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3" name="Rectangle 14"/>
          <p:cNvSpPr>
            <a:spLocks noChangeArrowheads="1"/>
          </p:cNvSpPr>
          <p:nvPr/>
        </p:nvSpPr>
        <p:spPr bwMode="auto">
          <a:xfrm>
            <a:off x="2398713" y="2386013"/>
            <a:ext cx="993775"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4" name="Rectangle 15"/>
          <p:cNvSpPr>
            <a:spLocks noChangeArrowheads="1"/>
          </p:cNvSpPr>
          <p:nvPr/>
        </p:nvSpPr>
        <p:spPr bwMode="auto">
          <a:xfrm>
            <a:off x="3392488" y="2386013"/>
            <a:ext cx="981075"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5" name="Rectangle 16"/>
          <p:cNvSpPr>
            <a:spLocks noChangeArrowheads="1"/>
          </p:cNvSpPr>
          <p:nvPr/>
        </p:nvSpPr>
        <p:spPr bwMode="auto">
          <a:xfrm>
            <a:off x="4384675" y="2386013"/>
            <a:ext cx="823913"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6" name="Rectangle 17"/>
          <p:cNvSpPr>
            <a:spLocks noChangeArrowheads="1"/>
          </p:cNvSpPr>
          <p:nvPr/>
        </p:nvSpPr>
        <p:spPr bwMode="auto">
          <a:xfrm>
            <a:off x="5208588" y="2386013"/>
            <a:ext cx="741362" cy="674687"/>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7" name="Rectangle 25"/>
          <p:cNvSpPr>
            <a:spLocks noChangeArrowheads="1"/>
          </p:cNvSpPr>
          <p:nvPr/>
        </p:nvSpPr>
        <p:spPr bwMode="auto">
          <a:xfrm>
            <a:off x="1360488"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Octets:</a:t>
            </a:r>
          </a:p>
          <a:p>
            <a:pPr algn="ctr" eaLnBrk="0" hangingPunct="0"/>
            <a:r>
              <a:rPr lang="en-US" sz="1400" b="1"/>
              <a:t>2</a:t>
            </a:r>
          </a:p>
        </p:txBody>
      </p:sp>
      <p:sp>
        <p:nvSpPr>
          <p:cNvPr id="23568" name="Rectangle 26"/>
          <p:cNvSpPr>
            <a:spLocks noChangeArrowheads="1"/>
          </p:cNvSpPr>
          <p:nvPr/>
        </p:nvSpPr>
        <p:spPr bwMode="auto">
          <a:xfrm>
            <a:off x="1360488"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Frame</a:t>
            </a:r>
          </a:p>
          <a:p>
            <a:pPr algn="ctr" eaLnBrk="0" hangingPunct="0"/>
            <a:r>
              <a:rPr lang="en-US" sz="1400" b="1"/>
              <a:t>Control</a:t>
            </a:r>
          </a:p>
        </p:txBody>
      </p:sp>
      <p:sp>
        <p:nvSpPr>
          <p:cNvPr id="23569" name="Rectangle 27"/>
          <p:cNvSpPr>
            <a:spLocks noChangeArrowheads="1"/>
          </p:cNvSpPr>
          <p:nvPr/>
        </p:nvSpPr>
        <p:spPr bwMode="auto">
          <a:xfrm>
            <a:off x="2454275"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1</a:t>
            </a:r>
          </a:p>
        </p:txBody>
      </p:sp>
      <p:sp>
        <p:nvSpPr>
          <p:cNvPr id="23570" name="Rectangle 28"/>
          <p:cNvSpPr>
            <a:spLocks noChangeArrowheads="1"/>
          </p:cNvSpPr>
          <p:nvPr/>
        </p:nvSpPr>
        <p:spPr bwMode="auto">
          <a:xfrm>
            <a:off x="2454275"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Sequence</a:t>
            </a:r>
          </a:p>
          <a:p>
            <a:pPr algn="ctr" eaLnBrk="0" hangingPunct="0"/>
            <a:r>
              <a:rPr lang="en-US" sz="1400" b="1"/>
              <a:t>Number</a:t>
            </a:r>
          </a:p>
        </p:txBody>
      </p:sp>
      <p:sp>
        <p:nvSpPr>
          <p:cNvPr id="23571" name="Rectangle 29"/>
          <p:cNvSpPr>
            <a:spLocks noChangeArrowheads="1"/>
          </p:cNvSpPr>
          <p:nvPr/>
        </p:nvSpPr>
        <p:spPr bwMode="auto">
          <a:xfrm>
            <a:off x="3549650" y="4175125"/>
            <a:ext cx="1093788"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8</a:t>
            </a:r>
          </a:p>
        </p:txBody>
      </p:sp>
      <p:sp>
        <p:nvSpPr>
          <p:cNvPr id="23572" name="Rectangle 30"/>
          <p:cNvSpPr>
            <a:spLocks noChangeArrowheads="1"/>
          </p:cNvSpPr>
          <p:nvPr/>
        </p:nvSpPr>
        <p:spPr bwMode="auto">
          <a:xfrm>
            <a:off x="3549650" y="4757738"/>
            <a:ext cx="1093788"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Source</a:t>
            </a:r>
          </a:p>
          <a:p>
            <a:pPr algn="ctr" eaLnBrk="0" hangingPunct="0"/>
            <a:r>
              <a:rPr lang="en-US" sz="1400" b="1"/>
              <a:t>Address</a:t>
            </a:r>
          </a:p>
        </p:txBody>
      </p:sp>
      <p:sp>
        <p:nvSpPr>
          <p:cNvPr id="23573" name="Rectangle 31"/>
          <p:cNvSpPr>
            <a:spLocks noChangeArrowheads="1"/>
          </p:cNvSpPr>
          <p:nvPr/>
        </p:nvSpPr>
        <p:spPr bwMode="auto">
          <a:xfrm>
            <a:off x="4643438"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variable</a:t>
            </a:r>
          </a:p>
        </p:txBody>
      </p:sp>
      <p:sp>
        <p:nvSpPr>
          <p:cNvPr id="23574" name="Rectangle 32"/>
          <p:cNvSpPr>
            <a:spLocks noChangeArrowheads="1"/>
          </p:cNvSpPr>
          <p:nvPr/>
        </p:nvSpPr>
        <p:spPr bwMode="auto">
          <a:xfrm>
            <a:off x="4643438"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Frame </a:t>
            </a:r>
          </a:p>
          <a:p>
            <a:pPr algn="ctr" eaLnBrk="0" hangingPunct="0"/>
            <a:r>
              <a:rPr lang="en-US" sz="1400" b="1"/>
              <a:t>Payload</a:t>
            </a:r>
          </a:p>
        </p:txBody>
      </p:sp>
      <p:sp>
        <p:nvSpPr>
          <p:cNvPr id="23575" name="Rectangle 33"/>
          <p:cNvSpPr>
            <a:spLocks noChangeArrowheads="1"/>
          </p:cNvSpPr>
          <p:nvPr/>
        </p:nvSpPr>
        <p:spPr bwMode="auto">
          <a:xfrm>
            <a:off x="6721475" y="4175125"/>
            <a:ext cx="1093788"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2</a:t>
            </a:r>
          </a:p>
        </p:txBody>
      </p:sp>
      <p:sp>
        <p:nvSpPr>
          <p:cNvPr id="23576" name="Rectangle 34"/>
          <p:cNvSpPr>
            <a:spLocks noChangeArrowheads="1"/>
          </p:cNvSpPr>
          <p:nvPr/>
        </p:nvSpPr>
        <p:spPr bwMode="auto">
          <a:xfrm>
            <a:off x="6721475" y="4757738"/>
            <a:ext cx="1093788"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FCS</a:t>
            </a:r>
          </a:p>
        </p:txBody>
      </p:sp>
      <p:sp>
        <p:nvSpPr>
          <p:cNvPr id="23577" name="Down Arrow 35"/>
          <p:cNvSpPr>
            <a:spLocks noChangeArrowheads="1"/>
          </p:cNvSpPr>
          <p:nvPr/>
        </p:nvSpPr>
        <p:spPr bwMode="auto">
          <a:xfrm>
            <a:off x="4319588" y="3590925"/>
            <a:ext cx="211137" cy="371475"/>
          </a:xfrm>
          <a:prstGeom prst="downArrow">
            <a:avLst>
              <a:gd name="adj1" fmla="val 50000"/>
              <a:gd name="adj2" fmla="val 49890"/>
            </a:avLst>
          </a:prstGeom>
          <a:solidFill>
            <a:schemeClr val="tx1"/>
          </a:solidFill>
          <a:ln w="12700" algn="ctr">
            <a:solidFill>
              <a:schemeClr val="tx1"/>
            </a:solidFill>
            <a:round/>
            <a:headEnd type="none" w="sm" len="sm"/>
            <a:tailEnd type="none" w="sm" len="sm"/>
          </a:ln>
        </p:spPr>
        <p:txBody>
          <a:bodyPr/>
          <a:lstStyle/>
          <a:p>
            <a:pPr eaLnBrk="0" hangingPunct="0"/>
            <a:endParaRPr lang="en-US"/>
          </a:p>
        </p:txBody>
      </p:sp>
      <p:sp>
        <p:nvSpPr>
          <p:cNvPr id="37" name="TextBox 36"/>
          <p:cNvSpPr txBox="1"/>
          <p:nvPr/>
        </p:nvSpPr>
        <p:spPr>
          <a:xfrm>
            <a:off x="1804988" y="5951538"/>
            <a:ext cx="5802312" cy="369887"/>
          </a:xfrm>
          <a:prstGeom prst="rect">
            <a:avLst/>
          </a:prstGeom>
          <a:noFill/>
        </p:spPr>
        <p:txBody>
          <a:bodyPr wrap="none">
            <a:spAutoFit/>
          </a:bodyPr>
          <a:lstStyle/>
          <a:p>
            <a:pPr eaLnBrk="0" hangingPunct="0">
              <a:defRPr/>
            </a:pPr>
            <a:r>
              <a:rPr lang="en-US" sz="1800" b="1" dirty="0">
                <a:latin typeface="+mn-lt"/>
              </a:rPr>
              <a:t>MAC Header: 13 octets + security header + payload</a:t>
            </a:r>
            <a:endParaRPr lang="en-US" sz="1800" b="1" dirty="0">
              <a:latin typeface="+mn-lt"/>
            </a:endParaRPr>
          </a:p>
        </p:txBody>
      </p:sp>
      <p:sp>
        <p:nvSpPr>
          <p:cNvPr id="23579" name="Rectangle 37"/>
          <p:cNvSpPr>
            <a:spLocks noChangeArrowheads="1"/>
          </p:cNvSpPr>
          <p:nvPr/>
        </p:nvSpPr>
        <p:spPr bwMode="auto">
          <a:xfrm>
            <a:off x="5738813"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0/5/6/10/14</a:t>
            </a:r>
          </a:p>
        </p:txBody>
      </p:sp>
      <p:sp>
        <p:nvSpPr>
          <p:cNvPr id="23580" name="Rectangle 38"/>
          <p:cNvSpPr>
            <a:spLocks noChangeArrowheads="1"/>
          </p:cNvSpPr>
          <p:nvPr/>
        </p:nvSpPr>
        <p:spPr bwMode="auto">
          <a:xfrm>
            <a:off x="5738813"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Auxiliary</a:t>
            </a:r>
          </a:p>
          <a:p>
            <a:pPr algn="ctr" eaLnBrk="0" hangingPunct="0"/>
            <a:r>
              <a:rPr lang="en-US" sz="1400" b="1"/>
              <a:t>Security</a:t>
            </a:r>
          </a:p>
          <a:p>
            <a:pPr algn="ctr" eaLnBrk="0" hangingPunct="0"/>
            <a:r>
              <a:rPr lang="en-US" sz="1400" b="1"/>
              <a:t>Header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0"/>
          </p:nvPr>
        </p:nvSpPr>
        <p:spPr>
          <a:ln/>
        </p:spPr>
        <p:txBody>
          <a:bodyPr/>
          <a:lstStyle/>
          <a:p>
            <a:r>
              <a:rPr lang="en-US"/>
              <a:t>802.15.4f TG</a:t>
            </a:r>
          </a:p>
        </p:txBody>
      </p:sp>
      <p:sp>
        <p:nvSpPr>
          <p:cNvPr id="6" name="Rectangle 11"/>
          <p:cNvSpPr>
            <a:spLocks noGrp="1" noChangeArrowheads="1"/>
          </p:cNvSpPr>
          <p:nvPr>
            <p:ph type="dt" sz="half" idx="12"/>
          </p:nvPr>
        </p:nvSpPr>
        <p:spPr>
          <a:ln/>
        </p:spPr>
        <p:txBody>
          <a:bodyPr/>
          <a:lstStyle/>
          <a:p>
            <a:r>
              <a:rPr lang="ja-JP" altLang="en-US"/>
              <a:t>September 2009</a:t>
            </a:r>
            <a:endParaRPr lang="en-US" altLang="ja-JP"/>
          </a:p>
        </p:txBody>
      </p:sp>
      <p:sp>
        <p:nvSpPr>
          <p:cNvPr id="25601" name="Title 1"/>
          <p:cNvSpPr>
            <a:spLocks noGrp="1"/>
          </p:cNvSpPr>
          <p:nvPr>
            <p:ph type="title"/>
          </p:nvPr>
        </p:nvSpPr>
        <p:spPr/>
        <p:txBody>
          <a:bodyPr/>
          <a:lstStyle/>
          <a:p>
            <a:r>
              <a:rPr lang="en-US" smtClean="0"/>
              <a:t>Standard Blink: Frame Usage</a:t>
            </a:r>
          </a:p>
        </p:txBody>
      </p:sp>
      <p:sp>
        <p:nvSpPr>
          <p:cNvPr id="25602" name="Content Placeholder 5"/>
          <p:cNvSpPr>
            <a:spLocks noGrp="1"/>
          </p:cNvSpPr>
          <p:nvPr>
            <p:ph idx="1"/>
          </p:nvPr>
        </p:nvSpPr>
        <p:spPr/>
        <p:txBody>
          <a:bodyPr/>
          <a:lstStyle/>
          <a:p>
            <a:r>
              <a:rPr lang="en-US" sz="2800" smtClean="0"/>
              <a:t>Aloha access (already defined in 15.4a)</a:t>
            </a:r>
          </a:p>
          <a:p>
            <a:r>
              <a:rPr lang="en-US" sz="2800" smtClean="0"/>
              <a:t>No association required</a:t>
            </a:r>
          </a:p>
          <a:p>
            <a:r>
              <a:rPr lang="en-US" sz="2800" smtClean="0"/>
              <a:t>No ACK required</a:t>
            </a:r>
          </a:p>
          <a:p>
            <a:endParaRPr lang="en-US" sz="2800" smtClean="0"/>
          </a:p>
        </p:txBody>
      </p:sp>
      <p:sp>
        <p:nvSpPr>
          <p:cNvPr id="25605" name="Slide Number Placeholder 4"/>
          <p:cNvSpPr>
            <a:spLocks noGrp="1"/>
          </p:cNvSpPr>
          <p:nvPr>
            <p:ph type="sldNum" sz="quarter" idx="11"/>
          </p:nvPr>
        </p:nvSpPr>
        <p:spPr>
          <a:noFill/>
        </p:spPr>
        <p:txBody>
          <a:bodyPr/>
          <a:lstStyle/>
          <a:p>
            <a:r>
              <a:rPr lang="en-US" smtClean="0"/>
              <a:t>Slide </a:t>
            </a:r>
            <a:fld id="{BD211FE6-C686-42EE-9D7B-306B197FF917}" type="slidenum">
              <a:rPr lang="en-US" smtClean="0"/>
              <a:pPr/>
              <a:t>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0"/>
          </p:nvPr>
        </p:nvSpPr>
        <p:spPr>
          <a:ln/>
        </p:spPr>
        <p:txBody>
          <a:bodyPr/>
          <a:lstStyle/>
          <a:p>
            <a:r>
              <a:rPr lang="en-US"/>
              <a:t>802.15.4f TG</a:t>
            </a:r>
          </a:p>
        </p:txBody>
      </p:sp>
      <p:sp>
        <p:nvSpPr>
          <p:cNvPr id="6" name="Rectangle 11"/>
          <p:cNvSpPr>
            <a:spLocks noGrp="1" noChangeArrowheads="1"/>
          </p:cNvSpPr>
          <p:nvPr>
            <p:ph type="dt" sz="half" idx="12"/>
          </p:nvPr>
        </p:nvSpPr>
        <p:spPr>
          <a:ln/>
        </p:spPr>
        <p:txBody>
          <a:bodyPr/>
          <a:lstStyle/>
          <a:p>
            <a:r>
              <a:rPr lang="ja-JP" altLang="en-US"/>
              <a:t>September 2009</a:t>
            </a:r>
            <a:endParaRPr lang="en-US" altLang="ja-JP"/>
          </a:p>
        </p:txBody>
      </p:sp>
      <p:sp>
        <p:nvSpPr>
          <p:cNvPr id="27649" name="Title 1"/>
          <p:cNvSpPr>
            <a:spLocks noGrp="1"/>
          </p:cNvSpPr>
          <p:nvPr>
            <p:ph type="title"/>
          </p:nvPr>
        </p:nvSpPr>
        <p:spPr/>
        <p:txBody>
          <a:bodyPr/>
          <a:lstStyle/>
          <a:p>
            <a:r>
              <a:rPr lang="en-US" smtClean="0"/>
              <a:t>Standard Blink: MAC Issues Identified</a:t>
            </a:r>
          </a:p>
        </p:txBody>
      </p:sp>
      <p:sp>
        <p:nvSpPr>
          <p:cNvPr id="27650" name="Content Placeholder 2"/>
          <p:cNvSpPr>
            <a:spLocks noGrp="1"/>
          </p:cNvSpPr>
          <p:nvPr>
            <p:ph idx="1"/>
          </p:nvPr>
        </p:nvSpPr>
        <p:spPr>
          <a:xfrm>
            <a:off x="685800" y="1755775"/>
            <a:ext cx="7772400" cy="4719638"/>
          </a:xfrm>
        </p:spPr>
        <p:txBody>
          <a:bodyPr/>
          <a:lstStyle/>
          <a:p>
            <a:r>
              <a:rPr lang="en-US" sz="2800" smtClean="0"/>
              <a:t>Is a new Blink Frame type required? Data Frame is an option, but how to stop non RFID devices processing as standard data?</a:t>
            </a:r>
          </a:p>
          <a:p>
            <a:r>
              <a:rPr lang="en-US" sz="2800" smtClean="0"/>
              <a:t>PAN ID (either source or destination) is mandatory in current standard</a:t>
            </a:r>
          </a:p>
          <a:p>
            <a:pPr lvl="1"/>
            <a:r>
              <a:rPr lang="en-US" sz="2400" smtClean="0"/>
              <a:t>Sections 7.2.1.1.6 and 7.1.2.2.8</a:t>
            </a:r>
          </a:p>
          <a:p>
            <a:r>
              <a:rPr lang="en-US" sz="2800" smtClean="0"/>
              <a:t>How do we manage contamination of legacy 15.4 networks when we have no PAN ID?</a:t>
            </a:r>
          </a:p>
        </p:txBody>
      </p:sp>
      <p:sp>
        <p:nvSpPr>
          <p:cNvPr id="27653" name="Slide Number Placeholder 5"/>
          <p:cNvSpPr>
            <a:spLocks noGrp="1"/>
          </p:cNvSpPr>
          <p:nvPr>
            <p:ph type="sldNum" sz="quarter" idx="11"/>
          </p:nvPr>
        </p:nvSpPr>
        <p:spPr>
          <a:noFill/>
        </p:spPr>
        <p:txBody>
          <a:bodyPr/>
          <a:lstStyle/>
          <a:p>
            <a:r>
              <a:rPr lang="en-US" smtClean="0"/>
              <a:t>Slide </a:t>
            </a:r>
            <a:fld id="{808CBB3D-C324-4E25-93BC-0B786A5B85DE}" type="slidenum">
              <a:rPr lang="en-US" smtClean="0"/>
              <a:pPr/>
              <a:t>7</a:t>
            </a:fld>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0"/>
          </p:nvPr>
        </p:nvSpPr>
        <p:spPr>
          <a:ln/>
        </p:spPr>
        <p:txBody>
          <a:bodyPr/>
          <a:lstStyle/>
          <a:p>
            <a:r>
              <a:rPr lang="en-US"/>
              <a:t>802.15.4f TG</a:t>
            </a:r>
          </a:p>
        </p:txBody>
      </p:sp>
      <p:sp>
        <p:nvSpPr>
          <p:cNvPr id="6" name="Rectangle 11"/>
          <p:cNvSpPr>
            <a:spLocks noGrp="1" noChangeArrowheads="1"/>
          </p:cNvSpPr>
          <p:nvPr>
            <p:ph type="dt" sz="half" idx="12"/>
          </p:nvPr>
        </p:nvSpPr>
        <p:spPr>
          <a:ln/>
        </p:spPr>
        <p:txBody>
          <a:bodyPr/>
          <a:lstStyle/>
          <a:p>
            <a:r>
              <a:rPr lang="ja-JP" altLang="en-US"/>
              <a:t>September 2009</a:t>
            </a:r>
            <a:endParaRPr lang="en-US" altLang="ja-JP"/>
          </a:p>
        </p:txBody>
      </p:sp>
      <p:sp>
        <p:nvSpPr>
          <p:cNvPr id="29697" name="Title 1"/>
          <p:cNvSpPr>
            <a:spLocks noGrp="1"/>
          </p:cNvSpPr>
          <p:nvPr>
            <p:ph type="title"/>
          </p:nvPr>
        </p:nvSpPr>
        <p:spPr/>
        <p:txBody>
          <a:bodyPr/>
          <a:lstStyle/>
          <a:p>
            <a:r>
              <a:rPr lang="en-US" smtClean="0"/>
              <a:t>Addressed Blink</a:t>
            </a:r>
          </a:p>
        </p:txBody>
      </p:sp>
      <p:sp>
        <p:nvSpPr>
          <p:cNvPr id="29698" name="Content Placeholder 2"/>
          <p:cNvSpPr>
            <a:spLocks noGrp="1"/>
          </p:cNvSpPr>
          <p:nvPr>
            <p:ph idx="1"/>
          </p:nvPr>
        </p:nvSpPr>
        <p:spPr/>
        <p:txBody>
          <a:bodyPr/>
          <a:lstStyle/>
          <a:p>
            <a:r>
              <a:rPr lang="en-US" smtClean="0"/>
              <a:t>Same as Broadcast Blink, but includes a Destination PAN ID</a:t>
            </a:r>
          </a:p>
        </p:txBody>
      </p:sp>
      <p:sp>
        <p:nvSpPr>
          <p:cNvPr id="29701" name="Slide Number Placeholder 5"/>
          <p:cNvSpPr>
            <a:spLocks noGrp="1"/>
          </p:cNvSpPr>
          <p:nvPr>
            <p:ph type="sldNum" sz="quarter" idx="11"/>
          </p:nvPr>
        </p:nvSpPr>
        <p:spPr>
          <a:noFill/>
        </p:spPr>
        <p:txBody>
          <a:bodyPr/>
          <a:lstStyle/>
          <a:p>
            <a:r>
              <a:rPr lang="en-US" smtClean="0"/>
              <a:t>Slide </a:t>
            </a:r>
            <a:fld id="{B94474AC-A45F-42F4-956E-EDB3F4D4A207}"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5"/>
          <p:cNvSpPr>
            <a:spLocks noGrp="1" noChangeArrowheads="1"/>
          </p:cNvSpPr>
          <p:nvPr>
            <p:ph type="ftr" sz="quarter" idx="10"/>
          </p:nvPr>
        </p:nvSpPr>
        <p:spPr>
          <a:ln/>
        </p:spPr>
        <p:txBody>
          <a:bodyPr/>
          <a:lstStyle/>
          <a:p>
            <a:r>
              <a:rPr lang="en-US"/>
              <a:t>802.15.4f TG</a:t>
            </a:r>
          </a:p>
        </p:txBody>
      </p:sp>
      <p:sp>
        <p:nvSpPr>
          <p:cNvPr id="31" name="Rectangle 11"/>
          <p:cNvSpPr>
            <a:spLocks noGrp="1" noChangeArrowheads="1"/>
          </p:cNvSpPr>
          <p:nvPr>
            <p:ph type="dt" sz="half" idx="12"/>
          </p:nvPr>
        </p:nvSpPr>
        <p:spPr>
          <a:ln/>
        </p:spPr>
        <p:txBody>
          <a:bodyPr/>
          <a:lstStyle/>
          <a:p>
            <a:r>
              <a:rPr lang="ja-JP" altLang="en-US"/>
              <a:t>September 2009</a:t>
            </a:r>
            <a:endParaRPr lang="en-US" altLang="ja-JP"/>
          </a:p>
        </p:txBody>
      </p:sp>
      <p:sp>
        <p:nvSpPr>
          <p:cNvPr id="31745" name="Title 1"/>
          <p:cNvSpPr>
            <a:spLocks noGrp="1"/>
          </p:cNvSpPr>
          <p:nvPr>
            <p:ph type="title"/>
          </p:nvPr>
        </p:nvSpPr>
        <p:spPr/>
        <p:txBody>
          <a:bodyPr/>
          <a:lstStyle/>
          <a:p>
            <a:r>
              <a:rPr lang="en-US" smtClean="0"/>
              <a:t>Addressed Blink: MAC Header</a:t>
            </a:r>
          </a:p>
        </p:txBody>
      </p:sp>
      <p:sp>
        <p:nvSpPr>
          <p:cNvPr id="31748" name="Slide Number Placeholder 5"/>
          <p:cNvSpPr>
            <a:spLocks noGrp="1"/>
          </p:cNvSpPr>
          <p:nvPr>
            <p:ph type="sldNum" sz="quarter" idx="11"/>
          </p:nvPr>
        </p:nvSpPr>
        <p:spPr>
          <a:noFill/>
        </p:spPr>
        <p:txBody>
          <a:bodyPr/>
          <a:lstStyle/>
          <a:p>
            <a:r>
              <a:rPr lang="en-US" smtClean="0"/>
              <a:t>Slide </a:t>
            </a:r>
            <a:fld id="{41FB2E0C-5EBD-4994-95C4-40D8CD653A87}" type="slidenum">
              <a:rPr lang="en-US" smtClean="0"/>
              <a:pPr/>
              <a:t>9</a:t>
            </a:fld>
            <a:endParaRPr lang="en-US" smtClean="0"/>
          </a:p>
        </p:txBody>
      </p:sp>
      <p:pic>
        <p:nvPicPr>
          <p:cNvPr id="31749" name="Picture 2"/>
          <p:cNvPicPr>
            <a:picLocks noChangeAspect="1" noChangeArrowheads="1"/>
          </p:cNvPicPr>
          <p:nvPr/>
        </p:nvPicPr>
        <p:blipFill>
          <a:blip r:embed="rId3"/>
          <a:srcRect b="25134"/>
          <a:stretch>
            <a:fillRect/>
          </a:stretch>
        </p:blipFill>
        <p:spPr bwMode="auto">
          <a:xfrm>
            <a:off x="715963" y="1774825"/>
            <a:ext cx="7727950" cy="1617663"/>
          </a:xfrm>
          <a:prstGeom prst="rect">
            <a:avLst/>
          </a:prstGeom>
          <a:noFill/>
          <a:ln w="9525">
            <a:noFill/>
            <a:miter lim="800000"/>
            <a:headEnd/>
            <a:tailEnd/>
          </a:ln>
        </p:spPr>
      </p:pic>
      <p:sp>
        <p:nvSpPr>
          <p:cNvPr id="31750" name="Rectangle 7"/>
          <p:cNvSpPr>
            <a:spLocks noChangeArrowheads="1"/>
          </p:cNvSpPr>
          <p:nvPr/>
        </p:nvSpPr>
        <p:spPr bwMode="auto">
          <a:xfrm>
            <a:off x="741363" y="2386013"/>
            <a:ext cx="80962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1" name="Rectangle 10"/>
          <p:cNvSpPr>
            <a:spLocks noChangeArrowheads="1"/>
          </p:cNvSpPr>
          <p:nvPr/>
        </p:nvSpPr>
        <p:spPr bwMode="auto">
          <a:xfrm>
            <a:off x="1550988" y="2386013"/>
            <a:ext cx="84772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2" name="Rectangle 11"/>
          <p:cNvSpPr>
            <a:spLocks noChangeArrowheads="1"/>
          </p:cNvSpPr>
          <p:nvPr/>
        </p:nvSpPr>
        <p:spPr bwMode="auto">
          <a:xfrm>
            <a:off x="5949950" y="2386013"/>
            <a:ext cx="954088" cy="993775"/>
          </a:xfrm>
          <a:prstGeom prst="rect">
            <a:avLst/>
          </a:prstGeom>
          <a:solidFill>
            <a:srgbClr val="FFFF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3" name="Rectangle 12"/>
          <p:cNvSpPr>
            <a:spLocks noChangeArrowheads="1"/>
          </p:cNvSpPr>
          <p:nvPr/>
        </p:nvSpPr>
        <p:spPr bwMode="auto">
          <a:xfrm>
            <a:off x="6904038" y="2386013"/>
            <a:ext cx="808037" cy="993775"/>
          </a:xfrm>
          <a:prstGeom prst="rect">
            <a:avLst/>
          </a:prstGeom>
          <a:solidFill>
            <a:srgbClr val="FFFF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4" name="Rectangle 13"/>
          <p:cNvSpPr>
            <a:spLocks noChangeArrowheads="1"/>
          </p:cNvSpPr>
          <p:nvPr/>
        </p:nvSpPr>
        <p:spPr bwMode="auto">
          <a:xfrm>
            <a:off x="7712075" y="2386013"/>
            <a:ext cx="67627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5" name="Rectangle 14"/>
          <p:cNvSpPr>
            <a:spLocks noChangeArrowheads="1"/>
          </p:cNvSpPr>
          <p:nvPr/>
        </p:nvSpPr>
        <p:spPr bwMode="auto">
          <a:xfrm>
            <a:off x="2398713" y="2386013"/>
            <a:ext cx="993775" cy="674687"/>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6" name="Rectangle 15"/>
          <p:cNvSpPr>
            <a:spLocks noChangeArrowheads="1"/>
          </p:cNvSpPr>
          <p:nvPr/>
        </p:nvSpPr>
        <p:spPr bwMode="auto">
          <a:xfrm>
            <a:off x="3392488" y="2386013"/>
            <a:ext cx="981075"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7" name="Rectangle 16"/>
          <p:cNvSpPr>
            <a:spLocks noChangeArrowheads="1"/>
          </p:cNvSpPr>
          <p:nvPr/>
        </p:nvSpPr>
        <p:spPr bwMode="auto">
          <a:xfrm>
            <a:off x="4384675" y="2386013"/>
            <a:ext cx="823913"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8" name="Rectangle 17"/>
          <p:cNvSpPr>
            <a:spLocks noChangeArrowheads="1"/>
          </p:cNvSpPr>
          <p:nvPr/>
        </p:nvSpPr>
        <p:spPr bwMode="auto">
          <a:xfrm>
            <a:off x="5208588" y="2386013"/>
            <a:ext cx="741362" cy="674687"/>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9" name="Rectangle 25"/>
          <p:cNvSpPr>
            <a:spLocks noChangeArrowheads="1"/>
          </p:cNvSpPr>
          <p:nvPr/>
        </p:nvSpPr>
        <p:spPr bwMode="auto">
          <a:xfrm>
            <a:off x="762000" y="4175125"/>
            <a:ext cx="1093788"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Octets:</a:t>
            </a:r>
          </a:p>
          <a:p>
            <a:pPr algn="ctr" eaLnBrk="0" hangingPunct="0"/>
            <a:r>
              <a:rPr lang="en-US" sz="1400" b="1"/>
              <a:t>2</a:t>
            </a:r>
          </a:p>
        </p:txBody>
      </p:sp>
      <p:sp>
        <p:nvSpPr>
          <p:cNvPr id="31760" name="Rectangle 26"/>
          <p:cNvSpPr>
            <a:spLocks noChangeArrowheads="1"/>
          </p:cNvSpPr>
          <p:nvPr/>
        </p:nvSpPr>
        <p:spPr bwMode="auto">
          <a:xfrm>
            <a:off x="762000" y="4757738"/>
            <a:ext cx="1093788"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Frame</a:t>
            </a:r>
          </a:p>
          <a:p>
            <a:pPr algn="ctr" eaLnBrk="0" hangingPunct="0"/>
            <a:r>
              <a:rPr lang="en-US" sz="1400" b="1"/>
              <a:t>Control</a:t>
            </a:r>
          </a:p>
        </p:txBody>
      </p:sp>
      <p:sp>
        <p:nvSpPr>
          <p:cNvPr id="31761" name="Rectangle 27"/>
          <p:cNvSpPr>
            <a:spLocks noChangeArrowheads="1"/>
          </p:cNvSpPr>
          <p:nvPr/>
        </p:nvSpPr>
        <p:spPr bwMode="auto">
          <a:xfrm>
            <a:off x="1855788"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1</a:t>
            </a:r>
          </a:p>
        </p:txBody>
      </p:sp>
      <p:sp>
        <p:nvSpPr>
          <p:cNvPr id="31762" name="Rectangle 28"/>
          <p:cNvSpPr>
            <a:spLocks noChangeArrowheads="1"/>
          </p:cNvSpPr>
          <p:nvPr/>
        </p:nvSpPr>
        <p:spPr bwMode="auto">
          <a:xfrm>
            <a:off x="1855788"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Sequence</a:t>
            </a:r>
          </a:p>
          <a:p>
            <a:pPr algn="ctr" eaLnBrk="0" hangingPunct="0"/>
            <a:r>
              <a:rPr lang="en-US" sz="1400" b="1"/>
              <a:t>Number</a:t>
            </a:r>
          </a:p>
        </p:txBody>
      </p:sp>
      <p:sp>
        <p:nvSpPr>
          <p:cNvPr id="31763" name="Down Arrow 35"/>
          <p:cNvSpPr>
            <a:spLocks noChangeArrowheads="1"/>
          </p:cNvSpPr>
          <p:nvPr/>
        </p:nvSpPr>
        <p:spPr bwMode="auto">
          <a:xfrm>
            <a:off x="4319588" y="3590925"/>
            <a:ext cx="211137" cy="371475"/>
          </a:xfrm>
          <a:prstGeom prst="downArrow">
            <a:avLst>
              <a:gd name="adj1" fmla="val 50000"/>
              <a:gd name="adj2" fmla="val 49890"/>
            </a:avLst>
          </a:prstGeom>
          <a:solidFill>
            <a:schemeClr val="tx1"/>
          </a:solidFill>
          <a:ln w="12700" algn="ctr">
            <a:solidFill>
              <a:schemeClr val="tx1"/>
            </a:solidFill>
            <a:round/>
            <a:headEnd type="none" w="sm" len="sm"/>
            <a:tailEnd type="none" w="sm" len="sm"/>
          </a:ln>
        </p:spPr>
        <p:txBody>
          <a:bodyPr/>
          <a:lstStyle/>
          <a:p>
            <a:pPr eaLnBrk="0" hangingPunct="0"/>
            <a:endParaRPr lang="en-US"/>
          </a:p>
        </p:txBody>
      </p:sp>
      <p:sp>
        <p:nvSpPr>
          <p:cNvPr id="37" name="TextBox 36"/>
          <p:cNvSpPr txBox="1"/>
          <p:nvPr/>
        </p:nvSpPr>
        <p:spPr>
          <a:xfrm>
            <a:off x="1735138" y="5951538"/>
            <a:ext cx="5802312" cy="369887"/>
          </a:xfrm>
          <a:prstGeom prst="rect">
            <a:avLst/>
          </a:prstGeom>
          <a:noFill/>
        </p:spPr>
        <p:txBody>
          <a:bodyPr wrap="none">
            <a:spAutoFit/>
          </a:bodyPr>
          <a:lstStyle/>
          <a:p>
            <a:pPr eaLnBrk="0" hangingPunct="0">
              <a:defRPr/>
            </a:pPr>
            <a:r>
              <a:rPr lang="en-US" sz="1800" b="1" dirty="0">
                <a:latin typeface="+mn-lt"/>
              </a:rPr>
              <a:t>MAC Header: 15 octets + security header + payload</a:t>
            </a:r>
            <a:endParaRPr lang="en-US" sz="1800" b="1" dirty="0">
              <a:latin typeface="+mn-lt"/>
            </a:endParaRPr>
          </a:p>
        </p:txBody>
      </p:sp>
      <p:sp>
        <p:nvSpPr>
          <p:cNvPr id="31765" name="Rectangle 37"/>
          <p:cNvSpPr>
            <a:spLocks noChangeArrowheads="1"/>
          </p:cNvSpPr>
          <p:nvPr/>
        </p:nvSpPr>
        <p:spPr bwMode="auto">
          <a:xfrm>
            <a:off x="2951163"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2</a:t>
            </a:r>
          </a:p>
        </p:txBody>
      </p:sp>
      <p:sp>
        <p:nvSpPr>
          <p:cNvPr id="31766" name="Rectangle 38"/>
          <p:cNvSpPr>
            <a:spLocks noChangeArrowheads="1"/>
          </p:cNvSpPr>
          <p:nvPr/>
        </p:nvSpPr>
        <p:spPr bwMode="auto">
          <a:xfrm>
            <a:off x="2951163"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Destination</a:t>
            </a:r>
          </a:p>
          <a:p>
            <a:pPr algn="ctr" eaLnBrk="0" hangingPunct="0"/>
            <a:r>
              <a:rPr lang="en-US" sz="1400" b="1"/>
              <a:t>PAN</a:t>
            </a:r>
          </a:p>
          <a:p>
            <a:pPr algn="ctr" eaLnBrk="0" hangingPunct="0"/>
            <a:r>
              <a:rPr lang="en-US" sz="1400" b="1"/>
              <a:t>Identifier</a:t>
            </a:r>
          </a:p>
        </p:txBody>
      </p:sp>
      <p:sp>
        <p:nvSpPr>
          <p:cNvPr id="31767" name="Rectangle 39"/>
          <p:cNvSpPr>
            <a:spLocks noChangeArrowheads="1"/>
          </p:cNvSpPr>
          <p:nvPr/>
        </p:nvSpPr>
        <p:spPr bwMode="auto">
          <a:xfrm>
            <a:off x="4044950"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8</a:t>
            </a:r>
          </a:p>
        </p:txBody>
      </p:sp>
      <p:sp>
        <p:nvSpPr>
          <p:cNvPr id="31768" name="Rectangle 40"/>
          <p:cNvSpPr>
            <a:spLocks noChangeArrowheads="1"/>
          </p:cNvSpPr>
          <p:nvPr/>
        </p:nvSpPr>
        <p:spPr bwMode="auto">
          <a:xfrm>
            <a:off x="4044950"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Source</a:t>
            </a:r>
          </a:p>
          <a:p>
            <a:pPr algn="ctr" eaLnBrk="0" hangingPunct="0"/>
            <a:r>
              <a:rPr lang="en-US" sz="1400" b="1"/>
              <a:t>Address</a:t>
            </a:r>
          </a:p>
        </p:txBody>
      </p:sp>
      <p:sp>
        <p:nvSpPr>
          <p:cNvPr id="31769" name="Rectangle 41"/>
          <p:cNvSpPr>
            <a:spLocks noChangeArrowheads="1"/>
          </p:cNvSpPr>
          <p:nvPr/>
        </p:nvSpPr>
        <p:spPr bwMode="auto">
          <a:xfrm>
            <a:off x="6234113"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variable</a:t>
            </a:r>
          </a:p>
        </p:txBody>
      </p:sp>
      <p:sp>
        <p:nvSpPr>
          <p:cNvPr id="31770" name="Rectangle 42"/>
          <p:cNvSpPr>
            <a:spLocks noChangeArrowheads="1"/>
          </p:cNvSpPr>
          <p:nvPr/>
        </p:nvSpPr>
        <p:spPr bwMode="auto">
          <a:xfrm>
            <a:off x="6234113"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Frame </a:t>
            </a:r>
          </a:p>
          <a:p>
            <a:pPr algn="ctr" eaLnBrk="0" hangingPunct="0"/>
            <a:r>
              <a:rPr lang="en-US" sz="1400" b="1"/>
              <a:t>Payload</a:t>
            </a:r>
          </a:p>
        </p:txBody>
      </p:sp>
      <p:sp>
        <p:nvSpPr>
          <p:cNvPr id="31771" name="Rectangle 43"/>
          <p:cNvSpPr>
            <a:spLocks noChangeArrowheads="1"/>
          </p:cNvSpPr>
          <p:nvPr/>
        </p:nvSpPr>
        <p:spPr bwMode="auto">
          <a:xfrm>
            <a:off x="7327900"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2</a:t>
            </a:r>
          </a:p>
        </p:txBody>
      </p:sp>
      <p:sp>
        <p:nvSpPr>
          <p:cNvPr id="31772" name="Rectangle 44"/>
          <p:cNvSpPr>
            <a:spLocks noChangeArrowheads="1"/>
          </p:cNvSpPr>
          <p:nvPr/>
        </p:nvSpPr>
        <p:spPr bwMode="auto">
          <a:xfrm>
            <a:off x="7327900"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FCS</a:t>
            </a:r>
          </a:p>
        </p:txBody>
      </p:sp>
      <p:sp>
        <p:nvSpPr>
          <p:cNvPr id="31773" name="Rectangle 29"/>
          <p:cNvSpPr>
            <a:spLocks noChangeArrowheads="1"/>
          </p:cNvSpPr>
          <p:nvPr/>
        </p:nvSpPr>
        <p:spPr bwMode="auto">
          <a:xfrm>
            <a:off x="5140325" y="4175125"/>
            <a:ext cx="1093788"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0/5/6/10/14</a:t>
            </a:r>
          </a:p>
        </p:txBody>
      </p:sp>
      <p:sp>
        <p:nvSpPr>
          <p:cNvPr id="31774" name="Rectangle 30"/>
          <p:cNvSpPr>
            <a:spLocks noChangeArrowheads="1"/>
          </p:cNvSpPr>
          <p:nvPr/>
        </p:nvSpPr>
        <p:spPr bwMode="auto">
          <a:xfrm>
            <a:off x="5140325" y="4757738"/>
            <a:ext cx="1093788"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Auxiliary</a:t>
            </a:r>
          </a:p>
          <a:p>
            <a:pPr algn="ctr" eaLnBrk="0" hangingPunct="0"/>
            <a:r>
              <a:rPr lang="en-US" sz="1400" b="1"/>
              <a:t>Security</a:t>
            </a:r>
          </a:p>
          <a:p>
            <a:pPr algn="ctr" eaLnBrk="0" hangingPunct="0"/>
            <a:r>
              <a:rPr lang="en-US" sz="1400" b="1"/>
              <a:t>Header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347</TotalTime>
  <Words>1114</Words>
  <Application>Microsoft Office PowerPoint</Application>
  <PresentationFormat>On-screen Show (4:3)</PresentationFormat>
  <Paragraphs>272</Paragraphs>
  <Slides>20</Slides>
  <Notes>20</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20</vt:i4>
      </vt:variant>
    </vt:vector>
  </HeadingPairs>
  <TitlesOfParts>
    <vt:vector size="24" baseType="lpstr">
      <vt:lpstr>Times New Roman</vt:lpstr>
      <vt:lpstr>Arial</vt:lpstr>
      <vt:lpstr>ＭＳ Ｐゴシック</vt:lpstr>
      <vt:lpstr>IEEE-P802_15</vt:lpstr>
      <vt:lpstr>Slide 1</vt:lpstr>
      <vt:lpstr>Discussion of MAC Enhancements Recommended to Support RFID PHYs</vt:lpstr>
      <vt:lpstr>Overview</vt:lpstr>
      <vt:lpstr>Standard Blink</vt:lpstr>
      <vt:lpstr>Standard Blink: MAC Header</vt:lpstr>
      <vt:lpstr>Standard Blink: Frame Usage</vt:lpstr>
      <vt:lpstr>Standard Blink: MAC Issues Identified</vt:lpstr>
      <vt:lpstr>Addressed Blink</vt:lpstr>
      <vt:lpstr>Addressed Blink: MAC Header</vt:lpstr>
      <vt:lpstr>Addressed Blink: Frame Usage</vt:lpstr>
      <vt:lpstr>Addressed Blink: MAC Issues Identified (In addition to Standard Blink issues)</vt:lpstr>
      <vt:lpstr>Two Way</vt:lpstr>
      <vt:lpstr>Two Way: MAC Header</vt:lpstr>
      <vt:lpstr>Two Way: Frame Usage</vt:lpstr>
      <vt:lpstr>Two Way: MAC Issues Identified</vt:lpstr>
      <vt:lpstr>Alternative Source IDs</vt:lpstr>
      <vt:lpstr>TG4f Recommended Solution</vt:lpstr>
      <vt:lpstr>Use of Data Frame for RFID</vt:lpstr>
      <vt:lpstr>Location Enabling Information (LEI) Postamble</vt:lpstr>
      <vt:lpstr>Summary</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Adrian Jennings</dc:creator>
  <dc:description>&lt;doc#&gt;</dc:description>
  <cp:lastModifiedBy>MDM9096</cp:lastModifiedBy>
  <cp:revision>36</cp:revision>
  <cp:lastPrinted>1998-02-10T13:28:06Z</cp:lastPrinted>
  <dcterms:created xsi:type="dcterms:W3CDTF">2009-09-23T14:57:59Z</dcterms:created>
  <dcterms:modified xsi:type="dcterms:W3CDTF">2009-09-25T02:51:46Z</dcterms:modified>
</cp:coreProperties>
</file>