
<file path=[Content_Types].xml><?xml version="1.0" encoding="utf-8"?>
<Types xmlns="http://schemas.openxmlformats.org/package/2006/content-types">
  <Override PartName="/ppt/notesSlides/notesSlide1.xml" ContentType="application/vnd.openxmlformats-officedocument.presentationml.notesSlide+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handoutMasters/handoutMaster1.xml" ContentType="application/vnd.openxmlformats-officedocument.presentationml.handoutMaster+xml"/>
  <Override PartName="/ppt/viewProps.xml" ContentType="application/vnd.openxmlformats-officedocument.presentationml.viewProps+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482" r:id="rId3"/>
    <p:sldId id="483" r:id="rId4"/>
    <p:sldId id="484" r:id="rId5"/>
  </p:sldIdLst>
  <p:sldSz cx="9144000" cy="6858000" type="screen4x3"/>
  <p:notesSz cx="7315200" cy="9601200"/>
  <p:defaultTextStyle>
    <a:defPPr>
      <a:defRPr lang="en-US"/>
    </a:defPPr>
    <a:lvl1pPr algn="l" rtl="0" eaLnBrk="0" fontAlgn="base" hangingPunct="0">
      <a:spcBef>
        <a:spcPct val="0"/>
      </a:spcBef>
      <a:spcAft>
        <a:spcPct val="0"/>
      </a:spcAft>
      <a:defRPr sz="1200" b="1" kern="1200">
        <a:solidFill>
          <a:schemeClr val="tx1"/>
        </a:solidFill>
        <a:latin typeface="Times New Roman" pitchFamily="18" charset="0"/>
        <a:ea typeface="Arial Unicode MS" pitchFamily="50" charset="-127"/>
        <a:cs typeface="Arial Unicode MS" pitchFamily="50" charset="-127"/>
      </a:defRPr>
    </a:lvl1pPr>
    <a:lvl2pPr marL="457200" algn="l" rtl="0" eaLnBrk="0" fontAlgn="base" hangingPunct="0">
      <a:spcBef>
        <a:spcPct val="0"/>
      </a:spcBef>
      <a:spcAft>
        <a:spcPct val="0"/>
      </a:spcAft>
      <a:defRPr sz="1200" b="1" kern="1200">
        <a:solidFill>
          <a:schemeClr val="tx1"/>
        </a:solidFill>
        <a:latin typeface="Times New Roman" pitchFamily="18" charset="0"/>
        <a:ea typeface="Arial Unicode MS" pitchFamily="50" charset="-127"/>
        <a:cs typeface="Arial Unicode MS" pitchFamily="50" charset="-127"/>
      </a:defRPr>
    </a:lvl2pPr>
    <a:lvl3pPr marL="914400" algn="l" rtl="0" eaLnBrk="0" fontAlgn="base" hangingPunct="0">
      <a:spcBef>
        <a:spcPct val="0"/>
      </a:spcBef>
      <a:spcAft>
        <a:spcPct val="0"/>
      </a:spcAft>
      <a:defRPr sz="1200" b="1" kern="1200">
        <a:solidFill>
          <a:schemeClr val="tx1"/>
        </a:solidFill>
        <a:latin typeface="Times New Roman" pitchFamily="18" charset="0"/>
        <a:ea typeface="Arial Unicode MS" pitchFamily="50" charset="-127"/>
        <a:cs typeface="Arial Unicode MS" pitchFamily="50" charset="-127"/>
      </a:defRPr>
    </a:lvl3pPr>
    <a:lvl4pPr marL="1371600" algn="l" rtl="0" eaLnBrk="0" fontAlgn="base" hangingPunct="0">
      <a:spcBef>
        <a:spcPct val="0"/>
      </a:spcBef>
      <a:spcAft>
        <a:spcPct val="0"/>
      </a:spcAft>
      <a:defRPr sz="1200" b="1" kern="1200">
        <a:solidFill>
          <a:schemeClr val="tx1"/>
        </a:solidFill>
        <a:latin typeface="Times New Roman" pitchFamily="18" charset="0"/>
        <a:ea typeface="Arial Unicode MS" pitchFamily="50" charset="-127"/>
        <a:cs typeface="Arial Unicode MS" pitchFamily="50" charset="-127"/>
      </a:defRPr>
    </a:lvl4pPr>
    <a:lvl5pPr marL="1828800" algn="l" rtl="0" eaLnBrk="0" fontAlgn="base" hangingPunct="0">
      <a:spcBef>
        <a:spcPct val="0"/>
      </a:spcBef>
      <a:spcAft>
        <a:spcPct val="0"/>
      </a:spcAft>
      <a:defRPr sz="1200" b="1" kern="1200">
        <a:solidFill>
          <a:schemeClr val="tx1"/>
        </a:solidFill>
        <a:latin typeface="Times New Roman" pitchFamily="18" charset="0"/>
        <a:ea typeface="Arial Unicode MS" pitchFamily="50" charset="-127"/>
        <a:cs typeface="Arial Unicode MS" pitchFamily="50" charset="-127"/>
      </a:defRPr>
    </a:lvl5pPr>
    <a:lvl6pPr marL="2286000" algn="l" defTabSz="914400" rtl="0" eaLnBrk="1" latinLnBrk="1" hangingPunct="1">
      <a:defRPr sz="1200" b="1" kern="1200">
        <a:solidFill>
          <a:schemeClr val="tx1"/>
        </a:solidFill>
        <a:latin typeface="Times New Roman" pitchFamily="18" charset="0"/>
        <a:ea typeface="Arial Unicode MS" pitchFamily="50" charset="-127"/>
        <a:cs typeface="Arial Unicode MS" pitchFamily="50" charset="-127"/>
      </a:defRPr>
    </a:lvl6pPr>
    <a:lvl7pPr marL="2743200" algn="l" defTabSz="914400" rtl="0" eaLnBrk="1" latinLnBrk="1" hangingPunct="1">
      <a:defRPr sz="1200" b="1" kern="1200">
        <a:solidFill>
          <a:schemeClr val="tx1"/>
        </a:solidFill>
        <a:latin typeface="Times New Roman" pitchFamily="18" charset="0"/>
        <a:ea typeface="Arial Unicode MS" pitchFamily="50" charset="-127"/>
        <a:cs typeface="Arial Unicode MS" pitchFamily="50" charset="-127"/>
      </a:defRPr>
    </a:lvl7pPr>
    <a:lvl8pPr marL="3200400" algn="l" defTabSz="914400" rtl="0" eaLnBrk="1" latinLnBrk="1" hangingPunct="1">
      <a:defRPr sz="1200" b="1" kern="1200">
        <a:solidFill>
          <a:schemeClr val="tx1"/>
        </a:solidFill>
        <a:latin typeface="Times New Roman" pitchFamily="18" charset="0"/>
        <a:ea typeface="Arial Unicode MS" pitchFamily="50" charset="-127"/>
        <a:cs typeface="Arial Unicode MS" pitchFamily="50" charset="-127"/>
      </a:defRPr>
    </a:lvl8pPr>
    <a:lvl9pPr marL="3657600" algn="l" defTabSz="914400" rtl="0" eaLnBrk="1" latinLnBrk="1" hangingPunct="1">
      <a:defRPr sz="1200" b="1" kern="1200">
        <a:solidFill>
          <a:schemeClr val="tx1"/>
        </a:solidFill>
        <a:latin typeface="Times New Roman" pitchFamily="18" charset="0"/>
        <a:ea typeface="Arial Unicode MS" pitchFamily="50" charset="-127"/>
        <a:cs typeface="Arial Unicode MS" pitchFamily="50" charset="-127"/>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996633"/>
    <a:srgbClr val="4D4D4D"/>
    <a:srgbClr val="808080"/>
    <a:srgbClr val="3399FF"/>
    <a:srgbClr val="3333FF"/>
    <a:srgbClr val="6699FF"/>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9326" autoAdjust="0"/>
    <p:restoredTop sz="99656" autoAdjust="0"/>
  </p:normalViewPr>
  <p:slideViewPr>
    <p:cSldViewPr snapToGrid="0">
      <p:cViewPr>
        <p:scale>
          <a:sx n="100" d="100"/>
          <a:sy n="100" d="100"/>
        </p:scale>
        <p:origin x="-756" y="-3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46085125" cy="46085125"/>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5E994C-0B49-4FC2-893E-1576BACF97B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238B10C-2DFA-4F71-84D6-A43F8CB5B78A}">
      <dgm:prSet/>
      <dgm:spPr/>
      <dgm:t>
        <a:bodyPr/>
        <a:lstStyle/>
        <a:p>
          <a:pPr rtl="0"/>
          <a:r>
            <a:rPr lang="en-US" dirty="0" smtClean="0"/>
            <a:t>two PHY types</a:t>
          </a:r>
          <a:endParaRPr lang="en-US" dirty="0"/>
        </a:p>
      </dgm:t>
    </dgm:pt>
    <dgm:pt modelId="{35D9768F-0E6D-4DC7-BCDE-61DF41C76F12}" type="parTrans" cxnId="{7732190D-B850-4414-B172-637F0EA6CB6B}">
      <dgm:prSet/>
      <dgm:spPr/>
      <dgm:t>
        <a:bodyPr/>
        <a:lstStyle/>
        <a:p>
          <a:endParaRPr lang="en-US"/>
        </a:p>
      </dgm:t>
    </dgm:pt>
    <dgm:pt modelId="{EB171D4E-38C2-4639-BE53-E996229504DC}" type="sibTrans" cxnId="{7732190D-B850-4414-B172-637F0EA6CB6B}">
      <dgm:prSet/>
      <dgm:spPr/>
      <dgm:t>
        <a:bodyPr/>
        <a:lstStyle/>
        <a:p>
          <a:endParaRPr lang="en-US"/>
        </a:p>
      </dgm:t>
    </dgm:pt>
    <dgm:pt modelId="{E97E9A26-F92C-4D80-AB8C-D92EF0FFF5A7}">
      <dgm:prSet/>
      <dgm:spPr/>
      <dgm:t>
        <a:bodyPr/>
        <a:lstStyle/>
        <a:p>
          <a:pPr rtl="0"/>
          <a:r>
            <a:rPr lang="en-US" dirty="0" smtClean="0"/>
            <a:t>the two PHY types should coexist while not requiring interoperability. </a:t>
          </a:r>
          <a:endParaRPr lang="en-US" dirty="0"/>
        </a:p>
      </dgm:t>
    </dgm:pt>
    <dgm:pt modelId="{8DDC1C24-605F-4FF7-9706-4461EE7E978A}" type="parTrans" cxnId="{5A1EE64E-DD23-492D-9C73-50FEBCF77BE8}">
      <dgm:prSet/>
      <dgm:spPr/>
      <dgm:t>
        <a:bodyPr/>
        <a:lstStyle/>
        <a:p>
          <a:endParaRPr lang="en-US"/>
        </a:p>
      </dgm:t>
    </dgm:pt>
    <dgm:pt modelId="{620B6096-13F8-4676-9B4F-8BCABAE87ECA}" type="sibTrans" cxnId="{5A1EE64E-DD23-492D-9C73-50FEBCF77BE8}">
      <dgm:prSet/>
      <dgm:spPr/>
      <dgm:t>
        <a:bodyPr/>
        <a:lstStyle/>
        <a:p>
          <a:endParaRPr lang="en-US"/>
        </a:p>
      </dgm:t>
    </dgm:pt>
    <dgm:pt modelId="{EDA6119B-218B-4AF1-8D9A-40EDEC1482C0}">
      <dgm:prSet/>
      <dgm:spPr/>
      <dgm:t>
        <a:bodyPr/>
        <a:lstStyle/>
        <a:p>
          <a:pPr rtl="0"/>
          <a:r>
            <a:rPr lang="en-US" dirty="0" smtClean="0"/>
            <a:t>a common VLC frame structure</a:t>
          </a:r>
          <a:endParaRPr lang="en-US" dirty="0"/>
        </a:p>
      </dgm:t>
    </dgm:pt>
    <dgm:pt modelId="{BDEAD26E-0107-412C-A0C1-68531083931F}" type="parTrans" cxnId="{D4E314F1-82EB-4902-BF7D-D7CE7CDA1367}">
      <dgm:prSet/>
      <dgm:spPr/>
      <dgm:t>
        <a:bodyPr/>
        <a:lstStyle/>
        <a:p>
          <a:endParaRPr lang="en-US"/>
        </a:p>
      </dgm:t>
    </dgm:pt>
    <dgm:pt modelId="{B7B7E81E-B0BF-4C56-88B1-4E5FEF8EB9C0}" type="sibTrans" cxnId="{D4E314F1-82EB-4902-BF7D-D7CE7CDA1367}">
      <dgm:prSet/>
      <dgm:spPr/>
      <dgm:t>
        <a:bodyPr/>
        <a:lstStyle/>
        <a:p>
          <a:endParaRPr lang="en-US"/>
        </a:p>
      </dgm:t>
    </dgm:pt>
    <dgm:pt modelId="{57440F55-5AE5-4753-AE19-A0B4566C5628}">
      <dgm:prSet/>
      <dgm:spPr/>
      <dgm:t>
        <a:bodyPr/>
        <a:lstStyle/>
        <a:p>
          <a:pPr rtl="0"/>
          <a:r>
            <a:rPr lang="en-US" dirty="0" smtClean="0"/>
            <a:t>single MAC protocol design that can service both the High Rate and Low Rate PHY designs</a:t>
          </a:r>
          <a:endParaRPr lang="en-US" dirty="0"/>
        </a:p>
      </dgm:t>
    </dgm:pt>
    <dgm:pt modelId="{FB548225-6431-471D-A373-FF5693504C20}" type="parTrans" cxnId="{6DFA33A0-5446-4175-82A8-926E7CFC5B3C}">
      <dgm:prSet/>
      <dgm:spPr/>
      <dgm:t>
        <a:bodyPr/>
        <a:lstStyle/>
        <a:p>
          <a:endParaRPr lang="en-US"/>
        </a:p>
      </dgm:t>
    </dgm:pt>
    <dgm:pt modelId="{D4EAEA58-24D8-43EF-846A-619D1FFF7270}" type="sibTrans" cxnId="{6DFA33A0-5446-4175-82A8-926E7CFC5B3C}">
      <dgm:prSet/>
      <dgm:spPr/>
      <dgm:t>
        <a:bodyPr/>
        <a:lstStyle/>
        <a:p>
          <a:endParaRPr lang="en-US"/>
        </a:p>
      </dgm:t>
    </dgm:pt>
    <dgm:pt modelId="{6DAA0985-2E83-4B16-849E-71541A4B6424}">
      <dgm:prSet/>
      <dgm:spPr/>
      <dgm:t>
        <a:bodyPr/>
        <a:lstStyle/>
        <a:p>
          <a:pPr rtl="0"/>
          <a:r>
            <a:rPr lang="en-US" dirty="0" smtClean="0"/>
            <a:t>a low rate PHY to service long range applications    ( &lt; 1 Mbps, &gt; 10 m )</a:t>
          </a:r>
          <a:endParaRPr lang="en-US" dirty="0"/>
        </a:p>
      </dgm:t>
    </dgm:pt>
    <dgm:pt modelId="{D0672DD7-29D7-4320-875F-9B3A9FF3A26A}" type="parTrans" cxnId="{A240E74F-18B3-4DE9-BECC-C892C95F8DD4}">
      <dgm:prSet/>
      <dgm:spPr/>
      <dgm:t>
        <a:bodyPr/>
        <a:lstStyle/>
        <a:p>
          <a:endParaRPr lang="en-US"/>
        </a:p>
      </dgm:t>
    </dgm:pt>
    <dgm:pt modelId="{4FB06BBB-264F-460F-A53F-6D487A857F23}" type="sibTrans" cxnId="{A240E74F-18B3-4DE9-BECC-C892C95F8DD4}">
      <dgm:prSet/>
      <dgm:spPr/>
      <dgm:t>
        <a:bodyPr/>
        <a:lstStyle/>
        <a:p>
          <a:endParaRPr lang="en-US"/>
        </a:p>
      </dgm:t>
    </dgm:pt>
    <dgm:pt modelId="{9CF9974F-16DE-4BCD-A3B3-C5EB91444B79}">
      <dgm:prSet/>
      <dgm:spPr/>
      <dgm:t>
        <a:bodyPr/>
        <a:lstStyle/>
        <a:p>
          <a:pPr rtl="0"/>
          <a:r>
            <a:rPr lang="en-US" dirty="0" smtClean="0"/>
            <a:t> a high rate PHY to service short range applications  (&gt;  1 Mbps, &lt; 10  m) </a:t>
          </a:r>
          <a:endParaRPr lang="en-US" dirty="0"/>
        </a:p>
      </dgm:t>
    </dgm:pt>
    <dgm:pt modelId="{3E69D5F8-82F9-46A5-906C-1B66003C5105}" type="parTrans" cxnId="{648A2FFB-1895-4C95-835A-6802B71F9CF1}">
      <dgm:prSet/>
      <dgm:spPr/>
      <dgm:t>
        <a:bodyPr/>
        <a:lstStyle/>
        <a:p>
          <a:endParaRPr lang="en-US"/>
        </a:p>
      </dgm:t>
    </dgm:pt>
    <dgm:pt modelId="{5571C7DA-8026-49CD-9305-346795BD0AB6}" type="sibTrans" cxnId="{648A2FFB-1895-4C95-835A-6802B71F9CF1}">
      <dgm:prSet/>
      <dgm:spPr/>
      <dgm:t>
        <a:bodyPr/>
        <a:lstStyle/>
        <a:p>
          <a:endParaRPr lang="en-US"/>
        </a:p>
      </dgm:t>
    </dgm:pt>
    <dgm:pt modelId="{307E5C27-2550-4A96-AA26-F31CAD0F93A4}">
      <dgm:prSet/>
      <dgm:spPr/>
      <dgm:t>
        <a:bodyPr/>
        <a:lstStyle/>
        <a:p>
          <a:pPr rtl="0"/>
          <a:r>
            <a:rPr lang="en-US" dirty="0" smtClean="0"/>
            <a:t> PHY and MAC headers that minimize the overhead for low rate PHY applications</a:t>
          </a:r>
          <a:endParaRPr lang="en-US" dirty="0"/>
        </a:p>
      </dgm:t>
    </dgm:pt>
    <dgm:pt modelId="{F0793912-FC35-46B4-B894-F57E813ECF4E}" type="parTrans" cxnId="{9C58254C-A927-4A63-AAB9-C03A4067D1F7}">
      <dgm:prSet/>
      <dgm:spPr/>
      <dgm:t>
        <a:bodyPr/>
        <a:lstStyle/>
        <a:p>
          <a:pPr latinLnBrk="1"/>
          <a:endParaRPr lang="ko-KR" altLang="en-US"/>
        </a:p>
      </dgm:t>
    </dgm:pt>
    <dgm:pt modelId="{1B011390-A0FF-465E-B17C-114A0749BE3C}" type="sibTrans" cxnId="{9C58254C-A927-4A63-AAB9-C03A4067D1F7}">
      <dgm:prSet/>
      <dgm:spPr/>
      <dgm:t>
        <a:bodyPr/>
        <a:lstStyle/>
        <a:p>
          <a:pPr latinLnBrk="1"/>
          <a:endParaRPr lang="ko-KR" altLang="en-US"/>
        </a:p>
      </dgm:t>
    </dgm:pt>
    <dgm:pt modelId="{24C36588-2248-40C9-B8CC-2DA044F4CEAB}">
      <dgm:prSet/>
      <dgm:spPr/>
      <dgm:t>
        <a:bodyPr/>
        <a:lstStyle/>
        <a:p>
          <a:pPr rtl="0"/>
          <a:r>
            <a:rPr lang="en-US" dirty="0" smtClean="0"/>
            <a:t>meeting the more demanding needs of the high rate PHY applications.</a:t>
          </a:r>
          <a:endParaRPr lang="en-US" dirty="0"/>
        </a:p>
      </dgm:t>
    </dgm:pt>
    <dgm:pt modelId="{7FEB9EE7-0F18-45AC-8344-70A046720191}" type="parTrans" cxnId="{21E1682B-C400-4E28-BAA8-CAAFD97D7D0B}">
      <dgm:prSet/>
      <dgm:spPr/>
      <dgm:t>
        <a:bodyPr/>
        <a:lstStyle/>
        <a:p>
          <a:pPr latinLnBrk="1"/>
          <a:endParaRPr lang="ko-KR" altLang="en-US"/>
        </a:p>
      </dgm:t>
    </dgm:pt>
    <dgm:pt modelId="{FB6933EF-A8CF-48C5-A654-27BBEC27974E}" type="sibTrans" cxnId="{21E1682B-C400-4E28-BAA8-CAAFD97D7D0B}">
      <dgm:prSet/>
      <dgm:spPr/>
      <dgm:t>
        <a:bodyPr/>
        <a:lstStyle/>
        <a:p>
          <a:pPr latinLnBrk="1"/>
          <a:endParaRPr lang="ko-KR" altLang="en-US"/>
        </a:p>
      </dgm:t>
    </dgm:pt>
    <dgm:pt modelId="{F4FB525C-B2CE-4AD5-9658-9EE7B3C3EA6E}" type="pres">
      <dgm:prSet presAssocID="{855E994C-0B49-4FC2-893E-1576BACF97B0}" presName="linear" presStyleCnt="0">
        <dgm:presLayoutVars>
          <dgm:animLvl val="lvl"/>
          <dgm:resizeHandles val="exact"/>
        </dgm:presLayoutVars>
      </dgm:prSet>
      <dgm:spPr/>
      <dgm:t>
        <a:bodyPr/>
        <a:lstStyle/>
        <a:p>
          <a:pPr latinLnBrk="1"/>
          <a:endParaRPr lang="ko-KR" altLang="en-US"/>
        </a:p>
      </dgm:t>
    </dgm:pt>
    <dgm:pt modelId="{D2DF7B1D-2AF5-4084-A463-7CCE493896CE}" type="pres">
      <dgm:prSet presAssocID="{5238B10C-2DFA-4F71-84D6-A43F8CB5B78A}" presName="parentText" presStyleLbl="node1" presStyleIdx="0" presStyleCnt="4">
        <dgm:presLayoutVars>
          <dgm:chMax val="0"/>
          <dgm:bulletEnabled val="1"/>
        </dgm:presLayoutVars>
      </dgm:prSet>
      <dgm:spPr/>
      <dgm:t>
        <a:bodyPr/>
        <a:lstStyle/>
        <a:p>
          <a:endParaRPr lang="en-US"/>
        </a:p>
      </dgm:t>
    </dgm:pt>
    <dgm:pt modelId="{9B201F7A-CD6A-4348-AF37-1892F9FA1249}" type="pres">
      <dgm:prSet presAssocID="{5238B10C-2DFA-4F71-84D6-A43F8CB5B78A}" presName="childText" presStyleLbl="revTx" presStyleIdx="0" presStyleCnt="2">
        <dgm:presLayoutVars>
          <dgm:bulletEnabled val="1"/>
        </dgm:presLayoutVars>
      </dgm:prSet>
      <dgm:spPr/>
      <dgm:t>
        <a:bodyPr/>
        <a:lstStyle/>
        <a:p>
          <a:endParaRPr lang="en-US"/>
        </a:p>
      </dgm:t>
    </dgm:pt>
    <dgm:pt modelId="{5FEA2513-F39E-4A46-8862-63173BE77DBD}" type="pres">
      <dgm:prSet presAssocID="{E97E9A26-F92C-4D80-AB8C-D92EF0FFF5A7}" presName="parentText" presStyleLbl="node1" presStyleIdx="1" presStyleCnt="4">
        <dgm:presLayoutVars>
          <dgm:chMax val="0"/>
          <dgm:bulletEnabled val="1"/>
        </dgm:presLayoutVars>
      </dgm:prSet>
      <dgm:spPr/>
      <dgm:t>
        <a:bodyPr/>
        <a:lstStyle/>
        <a:p>
          <a:pPr latinLnBrk="1"/>
          <a:endParaRPr lang="ko-KR" altLang="en-US"/>
        </a:p>
      </dgm:t>
    </dgm:pt>
    <dgm:pt modelId="{B2EAB14A-EC78-4602-AF3C-EDB6C230D808}" type="pres">
      <dgm:prSet presAssocID="{620B6096-13F8-4676-9B4F-8BCABAE87ECA}" presName="spacer" presStyleCnt="0"/>
      <dgm:spPr/>
    </dgm:pt>
    <dgm:pt modelId="{915AB82A-770C-4496-B072-2C8FA46692D3}" type="pres">
      <dgm:prSet presAssocID="{EDA6119B-218B-4AF1-8D9A-40EDEC1482C0}" presName="parentText" presStyleLbl="node1" presStyleIdx="2" presStyleCnt="4">
        <dgm:presLayoutVars>
          <dgm:chMax val="0"/>
          <dgm:bulletEnabled val="1"/>
        </dgm:presLayoutVars>
      </dgm:prSet>
      <dgm:spPr/>
      <dgm:t>
        <a:bodyPr/>
        <a:lstStyle/>
        <a:p>
          <a:endParaRPr lang="en-US"/>
        </a:p>
      </dgm:t>
    </dgm:pt>
    <dgm:pt modelId="{454E92D5-AC0A-4138-8C22-E442ADF28D97}" type="pres">
      <dgm:prSet presAssocID="{EDA6119B-218B-4AF1-8D9A-40EDEC1482C0}" presName="childText" presStyleLbl="revTx" presStyleIdx="1" presStyleCnt="2">
        <dgm:presLayoutVars>
          <dgm:bulletEnabled val="1"/>
        </dgm:presLayoutVars>
      </dgm:prSet>
      <dgm:spPr/>
      <dgm:t>
        <a:bodyPr/>
        <a:lstStyle/>
        <a:p>
          <a:endParaRPr lang="en-US"/>
        </a:p>
      </dgm:t>
    </dgm:pt>
    <dgm:pt modelId="{E806DEFD-1DBE-483A-811E-8D2BCB30D11E}" type="pres">
      <dgm:prSet presAssocID="{57440F55-5AE5-4753-AE19-A0B4566C5628}" presName="parentText" presStyleLbl="node1" presStyleIdx="3" presStyleCnt="4">
        <dgm:presLayoutVars>
          <dgm:chMax val="0"/>
          <dgm:bulletEnabled val="1"/>
        </dgm:presLayoutVars>
      </dgm:prSet>
      <dgm:spPr/>
      <dgm:t>
        <a:bodyPr/>
        <a:lstStyle/>
        <a:p>
          <a:pPr latinLnBrk="1"/>
          <a:endParaRPr lang="ko-KR" altLang="en-US"/>
        </a:p>
      </dgm:t>
    </dgm:pt>
  </dgm:ptLst>
  <dgm:cxnLst>
    <dgm:cxn modelId="{BD1E066A-627E-4225-8462-2AD5E5AF8A43}" type="presOf" srcId="{E97E9A26-F92C-4D80-AB8C-D92EF0FFF5A7}" destId="{5FEA2513-F39E-4A46-8862-63173BE77DBD}" srcOrd="0" destOrd="0" presId="urn:microsoft.com/office/officeart/2005/8/layout/vList2"/>
    <dgm:cxn modelId="{C109F266-E509-4C67-9D9A-8137D7917A14}" type="presOf" srcId="{307E5C27-2550-4A96-AA26-F31CAD0F93A4}" destId="{454E92D5-AC0A-4138-8C22-E442ADF28D97}" srcOrd="0" destOrd="0" presId="urn:microsoft.com/office/officeart/2005/8/layout/vList2"/>
    <dgm:cxn modelId="{7732190D-B850-4414-B172-637F0EA6CB6B}" srcId="{855E994C-0B49-4FC2-893E-1576BACF97B0}" destId="{5238B10C-2DFA-4F71-84D6-A43F8CB5B78A}" srcOrd="0" destOrd="0" parTransId="{35D9768F-0E6D-4DC7-BCDE-61DF41C76F12}" sibTransId="{EB171D4E-38C2-4639-BE53-E996229504DC}"/>
    <dgm:cxn modelId="{2525E940-75F6-4378-AA31-B9E9E044A62E}" type="presOf" srcId="{5238B10C-2DFA-4F71-84D6-A43F8CB5B78A}" destId="{D2DF7B1D-2AF5-4084-A463-7CCE493896CE}" srcOrd="0" destOrd="0" presId="urn:microsoft.com/office/officeart/2005/8/layout/vList2"/>
    <dgm:cxn modelId="{21E1682B-C400-4E28-BAA8-CAAFD97D7D0B}" srcId="{EDA6119B-218B-4AF1-8D9A-40EDEC1482C0}" destId="{24C36588-2248-40C9-B8CC-2DA044F4CEAB}" srcOrd="1" destOrd="0" parTransId="{7FEB9EE7-0F18-45AC-8344-70A046720191}" sibTransId="{FB6933EF-A8CF-48C5-A654-27BBEC27974E}"/>
    <dgm:cxn modelId="{13F7A3B9-CB1C-43AA-858E-1B1469FAC6DF}" type="presOf" srcId="{6DAA0985-2E83-4B16-849E-71541A4B6424}" destId="{9B201F7A-CD6A-4348-AF37-1892F9FA1249}" srcOrd="0" destOrd="0" presId="urn:microsoft.com/office/officeart/2005/8/layout/vList2"/>
    <dgm:cxn modelId="{6DFA33A0-5446-4175-82A8-926E7CFC5B3C}" srcId="{855E994C-0B49-4FC2-893E-1576BACF97B0}" destId="{57440F55-5AE5-4753-AE19-A0B4566C5628}" srcOrd="3" destOrd="0" parTransId="{FB548225-6431-471D-A373-FF5693504C20}" sibTransId="{D4EAEA58-24D8-43EF-846A-619D1FFF7270}"/>
    <dgm:cxn modelId="{648A2FFB-1895-4C95-835A-6802B71F9CF1}" srcId="{5238B10C-2DFA-4F71-84D6-A43F8CB5B78A}" destId="{9CF9974F-16DE-4BCD-A3B3-C5EB91444B79}" srcOrd="1" destOrd="0" parTransId="{3E69D5F8-82F9-46A5-906C-1B66003C5105}" sibTransId="{5571C7DA-8026-49CD-9305-346795BD0AB6}"/>
    <dgm:cxn modelId="{364BD0C6-EDBF-4BFB-87FE-A6D417104FCB}" type="presOf" srcId="{57440F55-5AE5-4753-AE19-A0B4566C5628}" destId="{E806DEFD-1DBE-483A-811E-8D2BCB30D11E}" srcOrd="0" destOrd="0" presId="urn:microsoft.com/office/officeart/2005/8/layout/vList2"/>
    <dgm:cxn modelId="{2784D9F9-B21C-447F-BE01-DFB1AE10AFE0}" type="presOf" srcId="{9CF9974F-16DE-4BCD-A3B3-C5EB91444B79}" destId="{9B201F7A-CD6A-4348-AF37-1892F9FA1249}" srcOrd="0" destOrd="1" presId="urn:microsoft.com/office/officeart/2005/8/layout/vList2"/>
    <dgm:cxn modelId="{CCFDA246-347A-4C55-9B66-A330B9F74058}" type="presOf" srcId="{EDA6119B-218B-4AF1-8D9A-40EDEC1482C0}" destId="{915AB82A-770C-4496-B072-2C8FA46692D3}" srcOrd="0" destOrd="0" presId="urn:microsoft.com/office/officeart/2005/8/layout/vList2"/>
    <dgm:cxn modelId="{692C41DF-CA14-4245-AC97-DCF4E372F418}" type="presOf" srcId="{855E994C-0B49-4FC2-893E-1576BACF97B0}" destId="{F4FB525C-B2CE-4AD5-9658-9EE7B3C3EA6E}" srcOrd="0" destOrd="0" presId="urn:microsoft.com/office/officeart/2005/8/layout/vList2"/>
    <dgm:cxn modelId="{9C58254C-A927-4A63-AAB9-C03A4067D1F7}" srcId="{EDA6119B-218B-4AF1-8D9A-40EDEC1482C0}" destId="{307E5C27-2550-4A96-AA26-F31CAD0F93A4}" srcOrd="0" destOrd="0" parTransId="{F0793912-FC35-46B4-B894-F57E813ECF4E}" sibTransId="{1B011390-A0FF-465E-B17C-114A0749BE3C}"/>
    <dgm:cxn modelId="{D4E314F1-82EB-4902-BF7D-D7CE7CDA1367}" srcId="{855E994C-0B49-4FC2-893E-1576BACF97B0}" destId="{EDA6119B-218B-4AF1-8D9A-40EDEC1482C0}" srcOrd="2" destOrd="0" parTransId="{BDEAD26E-0107-412C-A0C1-68531083931F}" sibTransId="{B7B7E81E-B0BF-4C56-88B1-4E5FEF8EB9C0}"/>
    <dgm:cxn modelId="{A240E74F-18B3-4DE9-BECC-C892C95F8DD4}" srcId="{5238B10C-2DFA-4F71-84D6-A43F8CB5B78A}" destId="{6DAA0985-2E83-4B16-849E-71541A4B6424}" srcOrd="0" destOrd="0" parTransId="{D0672DD7-29D7-4320-875F-9B3A9FF3A26A}" sibTransId="{4FB06BBB-264F-460F-A53F-6D487A857F23}"/>
    <dgm:cxn modelId="{5A1EE64E-DD23-492D-9C73-50FEBCF77BE8}" srcId="{855E994C-0B49-4FC2-893E-1576BACF97B0}" destId="{E97E9A26-F92C-4D80-AB8C-D92EF0FFF5A7}" srcOrd="1" destOrd="0" parTransId="{8DDC1C24-605F-4FF7-9706-4461EE7E978A}" sibTransId="{620B6096-13F8-4676-9B4F-8BCABAE87ECA}"/>
    <dgm:cxn modelId="{544B93F5-8BF4-4661-AFCF-D0B0B78168DD}" type="presOf" srcId="{24C36588-2248-40C9-B8CC-2DA044F4CEAB}" destId="{454E92D5-AC0A-4138-8C22-E442ADF28D97}" srcOrd="0" destOrd="1" presId="urn:microsoft.com/office/officeart/2005/8/layout/vList2"/>
    <dgm:cxn modelId="{B9728192-D585-4BB5-8502-9CF055C75724}" type="presParOf" srcId="{F4FB525C-B2CE-4AD5-9658-9EE7B3C3EA6E}" destId="{D2DF7B1D-2AF5-4084-A463-7CCE493896CE}" srcOrd="0" destOrd="0" presId="urn:microsoft.com/office/officeart/2005/8/layout/vList2"/>
    <dgm:cxn modelId="{E837303D-A580-44CA-B043-DD0709854DA3}" type="presParOf" srcId="{F4FB525C-B2CE-4AD5-9658-9EE7B3C3EA6E}" destId="{9B201F7A-CD6A-4348-AF37-1892F9FA1249}" srcOrd="1" destOrd="0" presId="urn:microsoft.com/office/officeart/2005/8/layout/vList2"/>
    <dgm:cxn modelId="{B99155E8-8E07-4C91-85B6-3F1A9AC2C452}" type="presParOf" srcId="{F4FB525C-B2CE-4AD5-9658-9EE7B3C3EA6E}" destId="{5FEA2513-F39E-4A46-8862-63173BE77DBD}" srcOrd="2" destOrd="0" presId="urn:microsoft.com/office/officeart/2005/8/layout/vList2"/>
    <dgm:cxn modelId="{CC5CB424-9685-4A8A-9B69-2BADDACC38BB}" type="presParOf" srcId="{F4FB525C-B2CE-4AD5-9658-9EE7B3C3EA6E}" destId="{B2EAB14A-EC78-4602-AF3C-EDB6C230D808}" srcOrd="3" destOrd="0" presId="urn:microsoft.com/office/officeart/2005/8/layout/vList2"/>
    <dgm:cxn modelId="{52E604BE-B5A1-4972-A520-32347A529B8D}" type="presParOf" srcId="{F4FB525C-B2CE-4AD5-9658-9EE7B3C3EA6E}" destId="{915AB82A-770C-4496-B072-2C8FA46692D3}" srcOrd="4" destOrd="0" presId="urn:microsoft.com/office/officeart/2005/8/layout/vList2"/>
    <dgm:cxn modelId="{E371EDEC-D9C6-4602-93D3-82115C7A5097}" type="presParOf" srcId="{F4FB525C-B2CE-4AD5-9658-9EE7B3C3EA6E}" destId="{454E92D5-AC0A-4138-8C22-E442ADF28D97}" srcOrd="5" destOrd="0" presId="urn:microsoft.com/office/officeart/2005/8/layout/vList2"/>
    <dgm:cxn modelId="{C5912C07-9AD3-4733-AE9F-CF2001B89238}" type="presParOf" srcId="{F4FB525C-B2CE-4AD5-9658-9EE7B3C3EA6E}" destId="{E806DEFD-1DBE-483A-811E-8D2BCB30D11E}" srcOrd="6"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4FD67473-E246-4A2E-959A-110E7D8F168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8B142F7-E7A4-4288-8EEA-C00CFE28DEF3}">
      <dgm:prSet/>
      <dgm:spPr/>
      <dgm:t>
        <a:bodyPr/>
        <a:lstStyle/>
        <a:p>
          <a:pPr rtl="0"/>
          <a:r>
            <a:rPr lang="en-US" dirty="0" smtClean="0"/>
            <a:t>VLC application modes : P2P, VLAN (without backhaul, including infrastructure illumination),  IB/VB broadcasting and visibility support.</a:t>
          </a:r>
          <a:endParaRPr lang="en-US" dirty="0"/>
        </a:p>
      </dgm:t>
    </dgm:pt>
    <dgm:pt modelId="{D40DB34C-CF0A-40DE-A3DF-C4AD396B358B}" type="parTrans" cxnId="{63A2DC70-AAE5-4B7F-8DED-D9E4817CE48B}">
      <dgm:prSet/>
      <dgm:spPr/>
      <dgm:t>
        <a:bodyPr/>
        <a:lstStyle/>
        <a:p>
          <a:endParaRPr lang="en-US"/>
        </a:p>
      </dgm:t>
    </dgm:pt>
    <dgm:pt modelId="{C2748956-7B53-447B-B8CD-1BBB6DF992DF}" type="sibTrans" cxnId="{63A2DC70-AAE5-4B7F-8DED-D9E4817CE48B}">
      <dgm:prSet/>
      <dgm:spPr/>
      <dgm:t>
        <a:bodyPr/>
        <a:lstStyle/>
        <a:p>
          <a:endParaRPr lang="en-US"/>
        </a:p>
      </dgm:t>
    </dgm:pt>
    <dgm:pt modelId="{F34FA39B-7985-4E18-89AA-53A11C626C40}">
      <dgm:prSet/>
      <dgm:spPr/>
      <dgm:t>
        <a:bodyPr/>
        <a:lstStyle/>
        <a:p>
          <a:pPr rtl="0"/>
          <a:r>
            <a:rPr lang="en-US" dirty="0" smtClean="0"/>
            <a:t>frame formats  (Beacon, Acknowledgement, Management, Data, Visibility) and related MAC commands.</a:t>
          </a:r>
          <a:endParaRPr lang="en-US" dirty="0"/>
        </a:p>
      </dgm:t>
    </dgm:pt>
    <dgm:pt modelId="{9BCD4424-9CFD-4728-9BA3-128EFC365270}" type="parTrans" cxnId="{44857B72-3E1C-4DDD-A254-E153D4585BEF}">
      <dgm:prSet/>
      <dgm:spPr/>
      <dgm:t>
        <a:bodyPr/>
        <a:lstStyle/>
        <a:p>
          <a:endParaRPr lang="en-US"/>
        </a:p>
      </dgm:t>
    </dgm:pt>
    <dgm:pt modelId="{38796E7C-A55E-400A-83C8-E527276C6079}" type="sibTrans" cxnId="{44857B72-3E1C-4DDD-A254-E153D4585BEF}">
      <dgm:prSet/>
      <dgm:spPr/>
      <dgm:t>
        <a:bodyPr/>
        <a:lstStyle/>
        <a:p>
          <a:endParaRPr lang="en-US"/>
        </a:p>
      </dgm:t>
    </dgm:pt>
    <dgm:pt modelId="{A961663D-DEE0-4B22-B9BB-572C72316096}">
      <dgm:prSet/>
      <dgm:spPr/>
      <dgm:t>
        <a:bodyPr/>
        <a:lstStyle/>
        <a:p>
          <a:pPr rtl="0"/>
          <a:r>
            <a:rPr lang="en-US" dirty="0" smtClean="0"/>
            <a:t>frame flicker compensation via the use of compensating visibility idle patterns.</a:t>
          </a:r>
          <a:endParaRPr lang="en-US" dirty="0"/>
        </a:p>
      </dgm:t>
    </dgm:pt>
    <dgm:pt modelId="{A18E7C54-C6EA-4465-BAC3-EBD3415F97D8}" type="parTrans" cxnId="{93007F82-B044-43B1-AA7B-9DB36B53A822}">
      <dgm:prSet/>
      <dgm:spPr/>
      <dgm:t>
        <a:bodyPr/>
        <a:lstStyle/>
        <a:p>
          <a:endParaRPr lang="en-US"/>
        </a:p>
      </dgm:t>
    </dgm:pt>
    <dgm:pt modelId="{07068C18-6166-4F42-A6A2-36739A1291D9}" type="sibTrans" cxnId="{93007F82-B044-43B1-AA7B-9DB36B53A822}">
      <dgm:prSet/>
      <dgm:spPr/>
      <dgm:t>
        <a:bodyPr/>
        <a:lstStyle/>
        <a:p>
          <a:endParaRPr lang="en-US"/>
        </a:p>
      </dgm:t>
    </dgm:pt>
    <dgm:pt modelId="{396920D8-7767-4F41-B2C5-4920916D0D1D}">
      <dgm:prSet/>
      <dgm:spPr/>
      <dgm:t>
        <a:bodyPr/>
        <a:lstStyle/>
        <a:p>
          <a:pPr rtl="0"/>
          <a:r>
            <a:rPr lang="en-US" dirty="0" smtClean="0"/>
            <a:t>To accommodate light dimming , the ideal solution when possible, is to intercept the dimming command at the MAC frame format level and adjust the frames and visibility idle patterns accordingly</a:t>
          </a:r>
          <a:endParaRPr lang="en-US" dirty="0"/>
        </a:p>
      </dgm:t>
    </dgm:pt>
    <dgm:pt modelId="{8867A545-F655-492D-9608-B4A6A1D0831B}" type="parTrans" cxnId="{2A86B987-6D70-41FF-ABEF-F90695368F75}">
      <dgm:prSet/>
      <dgm:spPr/>
      <dgm:t>
        <a:bodyPr/>
        <a:lstStyle/>
        <a:p>
          <a:endParaRPr lang="en-US"/>
        </a:p>
      </dgm:t>
    </dgm:pt>
    <dgm:pt modelId="{A393FA6D-798D-49A4-BCC8-57361CA80EC1}" type="sibTrans" cxnId="{2A86B987-6D70-41FF-ABEF-F90695368F75}">
      <dgm:prSet/>
      <dgm:spPr/>
      <dgm:t>
        <a:bodyPr/>
        <a:lstStyle/>
        <a:p>
          <a:endParaRPr lang="en-US"/>
        </a:p>
      </dgm:t>
    </dgm:pt>
    <dgm:pt modelId="{5DBF02F4-E6FF-4B53-B33E-A229EC932B5C}">
      <dgm:prSet/>
      <dgm:spPr/>
      <dgm:t>
        <a:bodyPr/>
        <a:lstStyle/>
        <a:p>
          <a:pPr rtl="0"/>
          <a:r>
            <a:rPr lang="en-US" dirty="0" smtClean="0"/>
            <a:t>Infrastructure continuous illumination and point-and-shoot support using visibility</a:t>
          </a:r>
          <a:endParaRPr lang="en-US" dirty="0"/>
        </a:p>
      </dgm:t>
    </dgm:pt>
    <dgm:pt modelId="{2CAFFC44-5029-4A60-8E2E-267CDA1DF601}" type="parTrans" cxnId="{AD1D3D32-D525-4B88-B0A1-B3FA76C25243}">
      <dgm:prSet/>
      <dgm:spPr/>
      <dgm:t>
        <a:bodyPr/>
        <a:lstStyle/>
        <a:p>
          <a:pPr latinLnBrk="1"/>
          <a:endParaRPr lang="ko-KR" altLang="en-US"/>
        </a:p>
      </dgm:t>
    </dgm:pt>
    <dgm:pt modelId="{4D59F1FA-8752-427B-AAA8-9EB7F9E5A158}" type="sibTrans" cxnId="{AD1D3D32-D525-4B88-B0A1-B3FA76C25243}">
      <dgm:prSet/>
      <dgm:spPr/>
      <dgm:t>
        <a:bodyPr/>
        <a:lstStyle/>
        <a:p>
          <a:pPr latinLnBrk="1"/>
          <a:endParaRPr lang="ko-KR" altLang="en-US"/>
        </a:p>
      </dgm:t>
    </dgm:pt>
    <dgm:pt modelId="{B4AD45FE-76E9-4AF9-A553-55ACA889C7D4}" type="pres">
      <dgm:prSet presAssocID="{4FD67473-E246-4A2E-959A-110E7D8F1681}" presName="linear" presStyleCnt="0">
        <dgm:presLayoutVars>
          <dgm:animLvl val="lvl"/>
          <dgm:resizeHandles val="exact"/>
        </dgm:presLayoutVars>
      </dgm:prSet>
      <dgm:spPr/>
      <dgm:t>
        <a:bodyPr/>
        <a:lstStyle/>
        <a:p>
          <a:pPr latinLnBrk="1"/>
          <a:endParaRPr lang="ko-KR" altLang="en-US"/>
        </a:p>
      </dgm:t>
    </dgm:pt>
    <dgm:pt modelId="{78F207C2-EEC0-494B-9724-C17E2B347DE6}" type="pres">
      <dgm:prSet presAssocID="{C8B142F7-E7A4-4288-8EEA-C00CFE28DEF3}" presName="parentText" presStyleLbl="node1" presStyleIdx="0" presStyleCnt="4">
        <dgm:presLayoutVars>
          <dgm:chMax val="0"/>
          <dgm:bulletEnabled val="1"/>
        </dgm:presLayoutVars>
      </dgm:prSet>
      <dgm:spPr/>
      <dgm:t>
        <a:bodyPr/>
        <a:lstStyle/>
        <a:p>
          <a:pPr latinLnBrk="1"/>
          <a:endParaRPr lang="ko-KR" altLang="en-US"/>
        </a:p>
      </dgm:t>
    </dgm:pt>
    <dgm:pt modelId="{BE350C20-8E71-42E9-ADE2-A740B463CC21}" type="pres">
      <dgm:prSet presAssocID="{C2748956-7B53-447B-B8CD-1BBB6DF992DF}" presName="spacer" presStyleCnt="0"/>
      <dgm:spPr/>
    </dgm:pt>
    <dgm:pt modelId="{6AFA01C6-143A-46CE-9329-05891B419652}" type="pres">
      <dgm:prSet presAssocID="{F34FA39B-7985-4E18-89AA-53A11C626C40}" presName="parentText" presStyleLbl="node1" presStyleIdx="1" presStyleCnt="4">
        <dgm:presLayoutVars>
          <dgm:chMax val="0"/>
          <dgm:bulletEnabled val="1"/>
        </dgm:presLayoutVars>
      </dgm:prSet>
      <dgm:spPr/>
      <dgm:t>
        <a:bodyPr/>
        <a:lstStyle/>
        <a:p>
          <a:pPr latinLnBrk="1"/>
          <a:endParaRPr lang="ko-KR" altLang="en-US"/>
        </a:p>
      </dgm:t>
    </dgm:pt>
    <dgm:pt modelId="{F5A03CD9-A515-4763-9885-7C8D82246EDB}" type="pres">
      <dgm:prSet presAssocID="{38796E7C-A55E-400A-83C8-E527276C6079}" presName="spacer" presStyleCnt="0"/>
      <dgm:spPr/>
    </dgm:pt>
    <dgm:pt modelId="{B88E2EA4-3704-4194-B169-A081D98A088F}" type="pres">
      <dgm:prSet presAssocID="{A961663D-DEE0-4B22-B9BB-572C72316096}" presName="parentText" presStyleLbl="node1" presStyleIdx="2" presStyleCnt="4">
        <dgm:presLayoutVars>
          <dgm:chMax val="0"/>
          <dgm:bulletEnabled val="1"/>
        </dgm:presLayoutVars>
      </dgm:prSet>
      <dgm:spPr/>
      <dgm:t>
        <a:bodyPr/>
        <a:lstStyle/>
        <a:p>
          <a:pPr latinLnBrk="1"/>
          <a:endParaRPr lang="ko-KR" altLang="en-US"/>
        </a:p>
      </dgm:t>
    </dgm:pt>
    <dgm:pt modelId="{8CDFB3A8-8426-414F-8409-46B5E51A2CBB}" type="pres">
      <dgm:prSet presAssocID="{A961663D-DEE0-4B22-B9BB-572C72316096}" presName="childText" presStyleLbl="revTx" presStyleIdx="0" presStyleCnt="1">
        <dgm:presLayoutVars>
          <dgm:bulletEnabled val="1"/>
        </dgm:presLayoutVars>
      </dgm:prSet>
      <dgm:spPr/>
      <dgm:t>
        <a:bodyPr/>
        <a:lstStyle/>
        <a:p>
          <a:pPr latinLnBrk="1"/>
          <a:endParaRPr lang="ko-KR" altLang="en-US"/>
        </a:p>
      </dgm:t>
    </dgm:pt>
    <dgm:pt modelId="{BBE3151E-4AB5-4F95-A82B-101BE8DD50CD}" type="pres">
      <dgm:prSet presAssocID="{396920D8-7767-4F41-B2C5-4920916D0D1D}" presName="parentText" presStyleLbl="node1" presStyleIdx="3" presStyleCnt="4">
        <dgm:presLayoutVars>
          <dgm:chMax val="0"/>
          <dgm:bulletEnabled val="1"/>
        </dgm:presLayoutVars>
      </dgm:prSet>
      <dgm:spPr/>
      <dgm:t>
        <a:bodyPr/>
        <a:lstStyle/>
        <a:p>
          <a:pPr latinLnBrk="1"/>
          <a:endParaRPr lang="ko-KR" altLang="en-US"/>
        </a:p>
      </dgm:t>
    </dgm:pt>
  </dgm:ptLst>
  <dgm:cxnLst>
    <dgm:cxn modelId="{63A2DC70-AAE5-4B7F-8DED-D9E4817CE48B}" srcId="{4FD67473-E246-4A2E-959A-110E7D8F1681}" destId="{C8B142F7-E7A4-4288-8EEA-C00CFE28DEF3}" srcOrd="0" destOrd="0" parTransId="{D40DB34C-CF0A-40DE-A3DF-C4AD396B358B}" sibTransId="{C2748956-7B53-447B-B8CD-1BBB6DF992DF}"/>
    <dgm:cxn modelId="{9DBEF1EE-93E8-42EA-859D-857FB696CB15}" type="presOf" srcId="{4FD67473-E246-4A2E-959A-110E7D8F1681}" destId="{B4AD45FE-76E9-4AF9-A553-55ACA889C7D4}" srcOrd="0" destOrd="0" presId="urn:microsoft.com/office/officeart/2005/8/layout/vList2"/>
    <dgm:cxn modelId="{AD1D3D32-D525-4B88-B0A1-B3FA76C25243}" srcId="{A961663D-DEE0-4B22-B9BB-572C72316096}" destId="{5DBF02F4-E6FF-4B53-B33E-A229EC932B5C}" srcOrd="0" destOrd="0" parTransId="{2CAFFC44-5029-4A60-8E2E-267CDA1DF601}" sibTransId="{4D59F1FA-8752-427B-AAA8-9EB7F9E5A158}"/>
    <dgm:cxn modelId="{B5672500-9F31-46EA-B00B-1E19A32B72F9}" type="presOf" srcId="{A961663D-DEE0-4B22-B9BB-572C72316096}" destId="{B88E2EA4-3704-4194-B169-A081D98A088F}" srcOrd="0" destOrd="0" presId="urn:microsoft.com/office/officeart/2005/8/layout/vList2"/>
    <dgm:cxn modelId="{AA6FD1C1-7A1B-45E2-B247-6B7A32C90745}" type="presOf" srcId="{396920D8-7767-4F41-B2C5-4920916D0D1D}" destId="{BBE3151E-4AB5-4F95-A82B-101BE8DD50CD}" srcOrd="0" destOrd="0" presId="urn:microsoft.com/office/officeart/2005/8/layout/vList2"/>
    <dgm:cxn modelId="{2A86B987-6D70-41FF-ABEF-F90695368F75}" srcId="{4FD67473-E246-4A2E-959A-110E7D8F1681}" destId="{396920D8-7767-4F41-B2C5-4920916D0D1D}" srcOrd="3" destOrd="0" parTransId="{8867A545-F655-492D-9608-B4A6A1D0831B}" sibTransId="{A393FA6D-798D-49A4-BCC8-57361CA80EC1}"/>
    <dgm:cxn modelId="{93007F82-B044-43B1-AA7B-9DB36B53A822}" srcId="{4FD67473-E246-4A2E-959A-110E7D8F1681}" destId="{A961663D-DEE0-4B22-B9BB-572C72316096}" srcOrd="2" destOrd="0" parTransId="{A18E7C54-C6EA-4465-BAC3-EBD3415F97D8}" sibTransId="{07068C18-6166-4F42-A6A2-36739A1291D9}"/>
    <dgm:cxn modelId="{44857B72-3E1C-4DDD-A254-E153D4585BEF}" srcId="{4FD67473-E246-4A2E-959A-110E7D8F1681}" destId="{F34FA39B-7985-4E18-89AA-53A11C626C40}" srcOrd="1" destOrd="0" parTransId="{9BCD4424-9CFD-4728-9BA3-128EFC365270}" sibTransId="{38796E7C-A55E-400A-83C8-E527276C6079}"/>
    <dgm:cxn modelId="{7641953A-419D-4034-B87F-C4F32D6F2AD2}" type="presOf" srcId="{C8B142F7-E7A4-4288-8EEA-C00CFE28DEF3}" destId="{78F207C2-EEC0-494B-9724-C17E2B347DE6}" srcOrd="0" destOrd="0" presId="urn:microsoft.com/office/officeart/2005/8/layout/vList2"/>
    <dgm:cxn modelId="{132A9037-B40B-46C4-A675-6C2A25897FE5}" type="presOf" srcId="{F34FA39B-7985-4E18-89AA-53A11C626C40}" destId="{6AFA01C6-143A-46CE-9329-05891B419652}" srcOrd="0" destOrd="0" presId="urn:microsoft.com/office/officeart/2005/8/layout/vList2"/>
    <dgm:cxn modelId="{C93A4EE9-B3E5-40E2-BD30-66E0DA88FB39}" type="presOf" srcId="{5DBF02F4-E6FF-4B53-B33E-A229EC932B5C}" destId="{8CDFB3A8-8426-414F-8409-46B5E51A2CBB}" srcOrd="0" destOrd="0" presId="urn:microsoft.com/office/officeart/2005/8/layout/vList2"/>
    <dgm:cxn modelId="{07007388-A32D-40D8-B52C-918A6AB07EAD}" type="presParOf" srcId="{B4AD45FE-76E9-4AF9-A553-55ACA889C7D4}" destId="{78F207C2-EEC0-494B-9724-C17E2B347DE6}" srcOrd="0" destOrd="0" presId="urn:microsoft.com/office/officeart/2005/8/layout/vList2"/>
    <dgm:cxn modelId="{3D089B42-151C-4B5A-B99F-AD2C9C7C9A8D}" type="presParOf" srcId="{B4AD45FE-76E9-4AF9-A553-55ACA889C7D4}" destId="{BE350C20-8E71-42E9-ADE2-A740B463CC21}" srcOrd="1" destOrd="0" presId="urn:microsoft.com/office/officeart/2005/8/layout/vList2"/>
    <dgm:cxn modelId="{F94086A9-780C-44B1-AC6D-3D3B96AE7421}" type="presParOf" srcId="{B4AD45FE-76E9-4AF9-A553-55ACA889C7D4}" destId="{6AFA01C6-143A-46CE-9329-05891B419652}" srcOrd="2" destOrd="0" presId="urn:microsoft.com/office/officeart/2005/8/layout/vList2"/>
    <dgm:cxn modelId="{4C37C8AF-FB4B-4CBE-B7BC-E68E8157C809}" type="presParOf" srcId="{B4AD45FE-76E9-4AF9-A553-55ACA889C7D4}" destId="{F5A03CD9-A515-4763-9885-7C8D82246EDB}" srcOrd="3" destOrd="0" presId="urn:microsoft.com/office/officeart/2005/8/layout/vList2"/>
    <dgm:cxn modelId="{F561E1C7-B4BA-4E05-8408-FCB671346727}" type="presParOf" srcId="{B4AD45FE-76E9-4AF9-A553-55ACA889C7D4}" destId="{B88E2EA4-3704-4194-B169-A081D98A088F}" srcOrd="4" destOrd="0" presId="urn:microsoft.com/office/officeart/2005/8/layout/vList2"/>
    <dgm:cxn modelId="{28CD9904-59B8-4D06-8D3F-CE09EC29A578}" type="presParOf" srcId="{B4AD45FE-76E9-4AF9-A553-55ACA889C7D4}" destId="{8CDFB3A8-8426-414F-8409-46B5E51A2CBB}" srcOrd="5" destOrd="0" presId="urn:microsoft.com/office/officeart/2005/8/layout/vList2"/>
    <dgm:cxn modelId="{4B3A5CCD-C5C9-428C-86B1-35285BB662C4}" type="presParOf" srcId="{B4AD45FE-76E9-4AF9-A553-55ACA889C7D4}" destId="{BBE3151E-4AB5-4F95-A82B-101BE8DD50CD}" srcOrd="6"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740150" y="176213"/>
            <a:ext cx="2841625" cy="2286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73138">
              <a:defRPr sz="1500" smtClean="0">
                <a:ea typeface="Gulim"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33425" y="176213"/>
            <a:ext cx="2436813" cy="2286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73138">
              <a:defRPr sz="1500" smtClean="0">
                <a:ea typeface="Gulim"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389438" y="9293225"/>
            <a:ext cx="2276475"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73138">
              <a:defRPr sz="1000" b="0" smtClean="0">
                <a:ea typeface="Gulim"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844800" y="9293225"/>
            <a:ext cx="1462088"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73138">
              <a:defRPr sz="1000" b="0" smtClean="0">
                <a:ea typeface="Gulim" pitchFamily="50" charset="-127"/>
              </a:defRPr>
            </a:lvl1pPr>
          </a:lstStyle>
          <a:p>
            <a:pPr>
              <a:defRPr/>
            </a:pPr>
            <a:r>
              <a:rPr lang="en-US" altLang="ko-KR"/>
              <a:t>Page </a:t>
            </a:r>
            <a:fld id="{7C77365F-D3E0-464A-BD93-BE637C3E65F2}" type="slidenum">
              <a:rPr lang="en-US" altLang="ko-KR"/>
              <a:pPr>
                <a:defRPr/>
              </a:pPr>
              <a:t>‹#›</a:t>
            </a:fld>
            <a:endParaRPr lang="en-US" altLang="ko-KR"/>
          </a:p>
        </p:txBody>
      </p:sp>
      <p:sp>
        <p:nvSpPr>
          <p:cNvPr id="3078" name="Line 6"/>
          <p:cNvSpPr>
            <a:spLocks noChangeShapeType="1"/>
          </p:cNvSpPr>
          <p:nvPr/>
        </p:nvSpPr>
        <p:spPr bwMode="auto">
          <a:xfrm>
            <a:off x="731838" y="400050"/>
            <a:ext cx="58515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731838" y="9293225"/>
            <a:ext cx="750887" cy="187325"/>
          </a:xfrm>
          <a:prstGeom prst="rect">
            <a:avLst/>
          </a:prstGeom>
          <a:noFill/>
          <a:ln w="9525">
            <a:noFill/>
            <a:miter lim="800000"/>
            <a:headEnd/>
            <a:tailEnd/>
          </a:ln>
          <a:effectLst/>
        </p:spPr>
        <p:txBody>
          <a:bodyPr lIns="0" tIns="0" rIns="0" bIns="0">
            <a:spAutoFit/>
          </a:bodyPr>
          <a:lstStyle/>
          <a:p>
            <a:pPr defTabSz="973138">
              <a:defRPr/>
            </a:pPr>
            <a:r>
              <a:rPr lang="en-US" altLang="ko-KR" sz="1300" b="0">
                <a:ea typeface="Gulim" pitchFamily="50" charset="-127"/>
              </a:rPr>
              <a:t>Submission</a:t>
            </a:r>
          </a:p>
        </p:txBody>
      </p:sp>
      <p:sp>
        <p:nvSpPr>
          <p:cNvPr id="3080" name="Line 8"/>
          <p:cNvSpPr>
            <a:spLocks noChangeShapeType="1"/>
          </p:cNvSpPr>
          <p:nvPr/>
        </p:nvSpPr>
        <p:spPr bwMode="auto">
          <a:xfrm>
            <a:off x="731838" y="9280525"/>
            <a:ext cx="601345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657600" y="93663"/>
            <a:ext cx="2968625" cy="2286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73138">
              <a:defRPr sz="1500" smtClean="0">
                <a:ea typeface="Gulim"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90563" y="93663"/>
            <a:ext cx="2886075" cy="2286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73138">
              <a:defRPr sz="1500" smtClean="0">
                <a:ea typeface="Gulim" pitchFamily="50" charset="-127"/>
              </a:defRPr>
            </a:lvl1pPr>
          </a:lstStyle>
          <a:p>
            <a:pPr>
              <a:defRPr/>
            </a:pPr>
            <a:r>
              <a:rPr lang="en-US" altLang="ko-KR"/>
              <a:t>&lt;month year&gt;</a:t>
            </a:r>
          </a:p>
        </p:txBody>
      </p:sp>
      <p:sp>
        <p:nvSpPr>
          <p:cNvPr id="65540" name="Rectangle 4"/>
          <p:cNvSpPr>
            <a:spLocks noGrp="1" noRot="1" noChangeAspect="1" noChangeArrowheads="1" noTextEdit="1"/>
          </p:cNvSpPr>
          <p:nvPr>
            <p:ph type="sldImg" idx="2"/>
          </p:nvPr>
        </p:nvSpPr>
        <p:spPr bwMode="auto">
          <a:xfrm>
            <a:off x="1263650" y="725488"/>
            <a:ext cx="4787900" cy="358933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74725" y="4560888"/>
            <a:ext cx="5365750" cy="4321175"/>
          </a:xfrm>
          <a:prstGeom prst="rect">
            <a:avLst/>
          </a:prstGeom>
          <a:noFill/>
          <a:ln w="9525">
            <a:noFill/>
            <a:miter lim="800000"/>
            <a:headEnd/>
            <a:tailEnd/>
          </a:ln>
          <a:effectLst/>
        </p:spPr>
        <p:txBody>
          <a:bodyPr vert="horz" wrap="square" lIns="97708" tIns="48027" rIns="97708" bIns="48027"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979863" y="9296400"/>
            <a:ext cx="2646362" cy="1984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76250" lvl="4" algn="r" defTabSz="973138">
              <a:defRPr sz="1300" b="0" smtClean="0">
                <a:ea typeface="Gulim"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95625" y="9296400"/>
            <a:ext cx="844550" cy="1984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73138">
              <a:defRPr sz="1300" b="0" smtClean="0">
                <a:ea typeface="Gulim" pitchFamily="50" charset="-127"/>
              </a:defRPr>
            </a:lvl1pPr>
          </a:lstStyle>
          <a:p>
            <a:pPr>
              <a:defRPr/>
            </a:pPr>
            <a:r>
              <a:rPr lang="en-US" altLang="ko-KR"/>
              <a:t>Page </a:t>
            </a:r>
            <a:fld id="{92FBCEBA-A25F-40EF-9FA6-7CA731198614}" type="slidenum">
              <a:rPr lang="en-US" altLang="ko-KR"/>
              <a:pPr>
                <a:defRPr/>
              </a:pPr>
              <a:t>‹#›</a:t>
            </a:fld>
            <a:endParaRPr lang="en-US" altLang="ko-KR"/>
          </a:p>
        </p:txBody>
      </p:sp>
      <p:sp>
        <p:nvSpPr>
          <p:cNvPr id="2056" name="Rectangle 8"/>
          <p:cNvSpPr>
            <a:spLocks noChangeArrowheads="1"/>
          </p:cNvSpPr>
          <p:nvPr/>
        </p:nvSpPr>
        <p:spPr bwMode="auto">
          <a:xfrm>
            <a:off x="763588" y="9296400"/>
            <a:ext cx="750887" cy="188913"/>
          </a:xfrm>
          <a:prstGeom prst="rect">
            <a:avLst/>
          </a:prstGeom>
          <a:noFill/>
          <a:ln w="9525">
            <a:noFill/>
            <a:miter lim="800000"/>
            <a:headEnd/>
            <a:tailEnd/>
          </a:ln>
          <a:effectLst/>
        </p:spPr>
        <p:txBody>
          <a:bodyPr lIns="0" tIns="0" rIns="0" bIns="0">
            <a:spAutoFit/>
          </a:bodyPr>
          <a:lstStyle/>
          <a:p>
            <a:pPr defTabSz="954088">
              <a:defRPr/>
            </a:pPr>
            <a:r>
              <a:rPr lang="en-US" altLang="ko-KR" sz="1300" b="0">
                <a:ea typeface="Gulim" pitchFamily="50" charset="-127"/>
              </a:rPr>
              <a:t>Submission</a:t>
            </a:r>
          </a:p>
        </p:txBody>
      </p:sp>
      <p:sp>
        <p:nvSpPr>
          <p:cNvPr id="2057" name="Line 9"/>
          <p:cNvSpPr>
            <a:spLocks noChangeShapeType="1"/>
          </p:cNvSpPr>
          <p:nvPr/>
        </p:nvSpPr>
        <p:spPr bwMode="auto">
          <a:xfrm>
            <a:off x="763588" y="9294813"/>
            <a:ext cx="57880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82625" y="306388"/>
            <a:ext cx="594995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p:spPr>
        <p:txBody>
          <a:bodyPr/>
          <a:lstStyle/>
          <a:p>
            <a:r>
              <a:rPr lang="en-US" altLang="ko-KR"/>
              <a:t>doc.: IEEE 802.15-&lt;doc#&gt;</a:t>
            </a:r>
          </a:p>
        </p:txBody>
      </p:sp>
      <p:sp>
        <p:nvSpPr>
          <p:cNvPr id="66563" name="Rectangle 3"/>
          <p:cNvSpPr>
            <a:spLocks noGrp="1" noChangeArrowheads="1"/>
          </p:cNvSpPr>
          <p:nvPr>
            <p:ph type="dt" sz="quarter" idx="1"/>
          </p:nvPr>
        </p:nvSpPr>
        <p:spPr>
          <a:noFill/>
        </p:spPr>
        <p:txBody>
          <a:bodyPr/>
          <a:lstStyle/>
          <a:p>
            <a:r>
              <a:rPr lang="en-US" altLang="ko-KR"/>
              <a:t>&lt;month year&gt;</a:t>
            </a:r>
          </a:p>
        </p:txBody>
      </p:sp>
      <p:sp>
        <p:nvSpPr>
          <p:cNvPr id="66564" name="Rectangle 6"/>
          <p:cNvSpPr>
            <a:spLocks noGrp="1" noChangeArrowheads="1"/>
          </p:cNvSpPr>
          <p:nvPr>
            <p:ph type="ftr" sz="quarter" idx="4"/>
          </p:nvPr>
        </p:nvSpPr>
        <p:spPr>
          <a:noFill/>
        </p:spPr>
        <p:txBody>
          <a:bodyPr/>
          <a:lstStyle/>
          <a:p>
            <a:pPr lvl="4"/>
            <a:r>
              <a:rPr lang="en-US" altLang="ko-KR"/>
              <a:t>&lt;author&gt;, &lt;company&gt;</a:t>
            </a:r>
          </a:p>
        </p:txBody>
      </p:sp>
      <p:sp>
        <p:nvSpPr>
          <p:cNvPr id="66565" name="Rectangle 7"/>
          <p:cNvSpPr>
            <a:spLocks noGrp="1" noChangeArrowheads="1"/>
          </p:cNvSpPr>
          <p:nvPr>
            <p:ph type="sldNum" sz="quarter" idx="5"/>
          </p:nvPr>
        </p:nvSpPr>
        <p:spPr>
          <a:noFill/>
        </p:spPr>
        <p:txBody>
          <a:bodyPr/>
          <a:lstStyle/>
          <a:p>
            <a:r>
              <a:rPr lang="en-US" altLang="ko-KR"/>
              <a:t>Page </a:t>
            </a:r>
            <a:fld id="{6354B695-15FE-4563-B181-2B8EA2CFAD83}" type="slidenum">
              <a:rPr lang="en-US" altLang="ko-KR"/>
              <a:pPr/>
              <a:t>1</a:t>
            </a:fld>
            <a:endParaRPr lang="en-US" altLang="ko-KR"/>
          </a:p>
        </p:txBody>
      </p:sp>
      <p:sp>
        <p:nvSpPr>
          <p:cNvPr id="66566" name="Rectangle 2"/>
          <p:cNvSpPr>
            <a:spLocks noGrp="1" noRot="1" noChangeAspect="1" noChangeArrowheads="1" noTextEdit="1"/>
          </p:cNvSpPr>
          <p:nvPr>
            <p:ph type="sldImg"/>
          </p:nvPr>
        </p:nvSpPr>
        <p:spPr>
          <a:xfrm>
            <a:off x="1265238" y="725488"/>
            <a:ext cx="4786312" cy="3589337"/>
          </a:xfrm>
          <a:ln/>
        </p:spPr>
      </p:sp>
      <p:sp>
        <p:nvSpPr>
          <p:cNvPr id="66567" name="Rectangle 3"/>
          <p:cNvSpPr>
            <a:spLocks noGrp="1" noChangeArrowheads="1"/>
          </p:cNvSpPr>
          <p:nvPr>
            <p:ph type="body" idx="1"/>
          </p:nvPr>
        </p:nvSpPr>
        <p:spPr>
          <a:noFill/>
          <a:ln/>
        </p:spPr>
        <p:txBody>
          <a:bodyPr/>
          <a:lstStyle/>
          <a:p>
            <a:r>
              <a:rPr lang="en-US" altLang="ko-KR" dirty="0" smtClean="0"/>
              <a:t>Rev. 1. upload</a:t>
            </a:r>
            <a:r>
              <a:rPr lang="en-US" altLang="ko-KR" baseline="0" dirty="0" smtClean="0"/>
              <a:t> soon</a:t>
            </a:r>
            <a:endParaRPr lang="en-US" altLang="ko-KR" dirty="0" smtClean="0"/>
          </a:p>
          <a:p>
            <a:r>
              <a:rPr lang="ko-KR" altLang="en-US" dirty="0" smtClean="0"/>
              <a:t>소개</a:t>
            </a:r>
            <a:endParaRPr lang="en-US" altLang="ko-KR" dirty="0" smtClean="0"/>
          </a:p>
          <a:p>
            <a:r>
              <a:rPr lang="en-US" altLang="ko-KR" dirty="0" smtClean="0"/>
              <a:t>Colleague, cover </a:t>
            </a:r>
            <a:r>
              <a:rPr lang="en-US" altLang="ko-KR" dirty="0" err="1" smtClean="0"/>
              <a:t>phy</a:t>
            </a:r>
            <a:r>
              <a:rPr lang="en-US" altLang="ko-KR" dirty="0" smtClean="0"/>
              <a:t>, me , modulation, </a:t>
            </a:r>
            <a:r>
              <a:rPr lang="en-US" altLang="ko-KR" dirty="0" err="1" smtClean="0"/>
              <a:t>jason</a:t>
            </a:r>
            <a:r>
              <a:rPr lang="en-US" altLang="ko-KR" dirty="0" smtClean="0"/>
              <a:t>, </a:t>
            </a:r>
            <a:r>
              <a:rPr lang="en-US" altLang="ko-KR" dirty="0" err="1" smtClean="0"/>
              <a:t>yokoi</a:t>
            </a:r>
            <a:r>
              <a:rPr lang="en-US" altLang="ko-KR" dirty="0" smtClean="0"/>
              <a:t>,</a:t>
            </a:r>
            <a:r>
              <a:rPr lang="en-US" altLang="ko-KR" baseline="0" dirty="0" smtClean="0"/>
              <a:t> MAC, </a:t>
            </a:r>
            <a:r>
              <a:rPr lang="en-US" altLang="ko-KR" baseline="0" dirty="0" err="1" smtClean="0"/>
              <a:t>Sridahr</a:t>
            </a:r>
            <a:endParaRPr lang="ko-KR" altLang="ko-KR"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a:t>Samsung Electronics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4142134D-0E39-4BDB-B4DE-A0A40A33B53F}"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smtClean="0">
                <a:latin typeface="+mn-lt"/>
                <a:ea typeface="Gulim" pitchFamily="50" charset="-127"/>
              </a:defRPr>
            </a:lvl1pPr>
          </a:lstStyle>
          <a:p>
            <a:pPr>
              <a:defRPr/>
            </a:pPr>
            <a:r>
              <a:rPr lang="en-US" altLang="ko-KR" dirty="0" smtClean="0"/>
              <a:t>September 2009</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ko-KR" dirty="0" smtClean="0"/>
              <a:t>September 2009</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a:t>Samsung Electronics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6CE698FB-7B05-453F-A932-DC6E51E9D3F2}"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6858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20483" name="Rectangle 3"/>
          <p:cNvSpPr>
            <a:spLocks noGrp="1" noChangeArrowheads="1"/>
          </p:cNvSpPr>
          <p:nvPr>
            <p:ph type="body" idx="1"/>
          </p:nvPr>
        </p:nvSpPr>
        <p:spPr bwMode="auto">
          <a:xfrm>
            <a:off x="685800" y="1524000"/>
            <a:ext cx="7772400" cy="4572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smtClean="0">
                <a:latin typeface="+mn-lt"/>
                <a:ea typeface="Gulim" pitchFamily="50" charset="-127"/>
              </a:defRPr>
            </a:lvl1pPr>
          </a:lstStyle>
          <a:p>
            <a:pPr>
              <a:defRPr/>
            </a:pPr>
            <a:r>
              <a:rPr lang="en-US" altLang="ko-KR" dirty="0" smtClean="0"/>
              <a:t>September 2009</a:t>
            </a:r>
            <a:endParaRPr lang="en-US" altLang="ko-KR" dirty="0"/>
          </a:p>
        </p:txBody>
      </p:sp>
      <p:sp>
        <p:nvSpPr>
          <p:cNvPr id="1029" name="Rectangle 5"/>
          <p:cNvSpPr>
            <a:spLocks noGrp="1" noChangeArrowheads="1"/>
          </p:cNvSpPr>
          <p:nvPr>
            <p:ph type="ftr" sz="quarter" idx="3"/>
          </p:nvPr>
        </p:nvSpPr>
        <p:spPr bwMode="auto">
          <a:xfrm>
            <a:off x="5410200" y="6477000"/>
            <a:ext cx="3124200"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b="0" smtClean="0">
                <a:latin typeface="+mn-lt"/>
                <a:ea typeface="Gulim" pitchFamily="50" charset="-127"/>
              </a:defRPr>
            </a:lvl1pPr>
          </a:lstStyle>
          <a:p>
            <a:pPr>
              <a:defRPr/>
            </a:pPr>
            <a:r>
              <a:rPr lang="en-US" altLang="ko-KR" dirty="0"/>
              <a:t>Samsung Electronics</a:t>
            </a:r>
          </a:p>
        </p:txBody>
      </p:sp>
      <p:sp>
        <p:nvSpPr>
          <p:cNvPr id="1030" name="Rectangle 6"/>
          <p:cNvSpPr>
            <a:spLocks noGrp="1" noChangeArrowheads="1"/>
          </p:cNvSpPr>
          <p:nvPr>
            <p:ph type="sldNum" sz="quarter" idx="4"/>
          </p:nvPr>
        </p:nvSpPr>
        <p:spPr bwMode="auto">
          <a:xfrm>
            <a:off x="4327525" y="6475413"/>
            <a:ext cx="701675"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b="0" smtClean="0">
                <a:latin typeface="+mn-lt"/>
                <a:ea typeface="Gulim" pitchFamily="50" charset="-127"/>
              </a:defRPr>
            </a:lvl1pPr>
          </a:lstStyle>
          <a:p>
            <a:pPr>
              <a:defRPr/>
            </a:pPr>
            <a:r>
              <a:rPr lang="en-US" altLang="ko-KR"/>
              <a:t>Slide </a:t>
            </a:r>
            <a:fld id="{7AEBFCED-5BB2-4ADC-AFB8-07BBAE4D5B02}" type="slidenum">
              <a:rPr lang="en-US" altLang="ko-KR"/>
              <a:pPr>
                <a:defRPr/>
              </a:pPr>
              <a:t>‹#›</a:t>
            </a:fld>
            <a:endParaRPr lang="en-US" altLang="ko-KR"/>
          </a:p>
        </p:txBody>
      </p:sp>
      <p:sp>
        <p:nvSpPr>
          <p:cNvPr id="1031" name="Rectangle 7"/>
          <p:cNvSpPr>
            <a:spLocks noChangeArrowheads="1"/>
          </p:cNvSpPr>
          <p:nvPr/>
        </p:nvSpPr>
        <p:spPr bwMode="auto">
          <a:xfrm>
            <a:off x="3429000" y="394156"/>
            <a:ext cx="5029200" cy="215444"/>
          </a:xfrm>
          <a:prstGeom prst="rect">
            <a:avLst/>
          </a:prstGeom>
          <a:noFill/>
          <a:ln w="9525">
            <a:noFill/>
            <a:miter lim="800000"/>
            <a:headEnd/>
            <a:tailEnd/>
          </a:ln>
          <a:effectLst/>
        </p:spPr>
        <p:txBody>
          <a:bodyPr lIns="0" tIns="0" rIns="0" bIns="0" anchor="b">
            <a:spAutoFit/>
          </a:bodyPr>
          <a:lstStyle/>
          <a:p>
            <a:pPr lvl="4" algn="r">
              <a:defRPr/>
            </a:pPr>
            <a:r>
              <a:rPr lang="en-US" altLang="ko-KR" sz="1400" dirty="0">
                <a:latin typeface="Arial" pitchFamily="34" charset="0"/>
                <a:ea typeface="Gulim" pitchFamily="50" charset="-127"/>
              </a:rPr>
              <a:t>doc.: IEEE </a:t>
            </a:r>
            <a:r>
              <a:rPr lang="en-US" altLang="ko-KR" sz="1400" dirty="0" smtClean="0">
                <a:latin typeface="Arial" pitchFamily="34" charset="0"/>
                <a:ea typeface="Gulim" pitchFamily="50" charset="-127"/>
              </a:rPr>
              <a:t>802.15</a:t>
            </a:r>
            <a:r>
              <a:rPr lang="en-US" altLang="ko-KR" sz="1400" dirty="0" smtClean="0">
                <a:latin typeface="Arial" pitchFamily="34" charset="0"/>
              </a:rPr>
              <a:t>-09-0692-00-0007</a:t>
            </a:r>
            <a:endParaRPr lang="en-US" altLang="ko-KR" sz="1400" dirty="0">
              <a:latin typeface="Arial" pitchFamily="34"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863600" cy="182562"/>
          </a:xfrm>
          <a:prstGeom prst="rect">
            <a:avLst/>
          </a:prstGeom>
          <a:noFill/>
          <a:ln w="9525">
            <a:noFill/>
            <a:miter lim="800000"/>
            <a:headEnd/>
            <a:tailEnd/>
          </a:ln>
          <a:effectLst/>
        </p:spPr>
        <p:txBody>
          <a:bodyPr lIns="0" tIns="0" rIns="0" bIns="0">
            <a:spAutoFit/>
          </a:bodyPr>
          <a:lstStyle/>
          <a:p>
            <a:pPr>
              <a:defRPr/>
            </a:pPr>
            <a:r>
              <a:rPr lang="en-US" altLang="ko-KR" b="0">
                <a:latin typeface="Arial" pitchFamily="34" charset="0"/>
                <a:ea typeface="Gulim"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1800">
          <a:solidFill>
            <a:schemeClr val="tx1"/>
          </a:solidFill>
          <a:latin typeface="+mn-lt"/>
        </a:defRPr>
      </a:lvl4pPr>
      <a:lvl5pPr marL="1771650" indent="-228600" algn="l" rtl="0" eaLnBrk="0" fontAlgn="base" hangingPunct="0">
        <a:spcBef>
          <a:spcPct val="20000"/>
        </a:spcBef>
        <a:spcAft>
          <a:spcPct val="0"/>
        </a:spcAft>
        <a:buChar char="•"/>
        <a:defRPr sz="18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바닥글 개체 틀 4"/>
          <p:cNvSpPr>
            <a:spLocks noGrp="1"/>
          </p:cNvSpPr>
          <p:nvPr>
            <p:ph type="ftr" sz="quarter" idx="11"/>
          </p:nvPr>
        </p:nvSpPr>
        <p:spPr/>
        <p:txBody>
          <a:bodyPr/>
          <a:lstStyle/>
          <a:p>
            <a:pPr>
              <a:defRPr/>
            </a:pPr>
            <a:r>
              <a:rPr lang="en-US" altLang="ko-KR" dirty="0"/>
              <a:t>Samsung Electronics</a:t>
            </a:r>
          </a:p>
        </p:txBody>
      </p:sp>
      <p:sp>
        <p:nvSpPr>
          <p:cNvPr id="5" name="슬라이드 번호 개체 틀 5"/>
          <p:cNvSpPr>
            <a:spLocks noGrp="1"/>
          </p:cNvSpPr>
          <p:nvPr>
            <p:ph type="sldNum" sz="quarter" idx="12"/>
          </p:nvPr>
        </p:nvSpPr>
        <p:spPr/>
        <p:txBody>
          <a:bodyPr/>
          <a:lstStyle/>
          <a:p>
            <a:pPr>
              <a:defRPr/>
            </a:pPr>
            <a:r>
              <a:rPr lang="en-US" altLang="ko-KR"/>
              <a:t>Slide </a:t>
            </a:r>
            <a:fld id="{2DE8CDFB-5647-459F-B163-21D09DB16310}" type="slidenum">
              <a:rPr lang="en-US" altLang="ko-KR"/>
              <a:pPr>
                <a:defRPr/>
              </a:pPr>
              <a:t>1</a:t>
            </a:fld>
            <a:endParaRPr lang="en-US" altLang="ko-KR"/>
          </a:p>
        </p:txBody>
      </p:sp>
      <p:sp>
        <p:nvSpPr>
          <p:cNvPr id="4103" name="Rectangle 7"/>
          <p:cNvSpPr>
            <a:spLocks noChangeArrowheads="1"/>
          </p:cNvSpPr>
          <p:nvPr/>
        </p:nvSpPr>
        <p:spPr bwMode="auto">
          <a:xfrm>
            <a:off x="533400" y="685800"/>
            <a:ext cx="8382000" cy="5539978"/>
          </a:xfrm>
          <a:prstGeom prst="rect">
            <a:avLst/>
          </a:prstGeom>
          <a:noFill/>
          <a:ln w="9525">
            <a:noFill/>
            <a:miter lim="800000"/>
            <a:headEnd/>
            <a:tailEnd/>
          </a:ln>
          <a:effectLst/>
        </p:spPr>
        <p:txBody>
          <a:bodyPr>
            <a:spAutoFit/>
          </a:bodyPr>
          <a:lstStyle/>
          <a:p>
            <a:pPr algn="ctr">
              <a:defRPr/>
            </a:pPr>
            <a:r>
              <a:rPr lang="en-US" altLang="ko-KR" sz="1800" u="sng" dirty="0">
                <a:solidFill>
                  <a:schemeClr val="tx2"/>
                </a:solidFill>
                <a:effectLst>
                  <a:outerShdw blurRad="38100" dist="38100" dir="2700000" algn="tl">
                    <a:srgbClr val="C0C0C0"/>
                  </a:outerShdw>
                </a:effectLst>
                <a:latin typeface="Arial" pitchFamily="34" charset="0"/>
                <a:ea typeface="Gulim" pitchFamily="50" charset="-127"/>
              </a:rPr>
              <a:t>Project: IEEE P802.15 Working Group for Wireless Personal Area Networks</a:t>
            </a:r>
            <a:endParaRPr lang="en-US" altLang="ko-KR" sz="1800" dirty="0">
              <a:ea typeface="Gulim" pitchFamily="50" charset="-127"/>
            </a:endParaRPr>
          </a:p>
          <a:p>
            <a:pPr algn="ctr">
              <a:defRPr/>
            </a:pPr>
            <a:endParaRPr lang="en-US" altLang="ko-KR" sz="1400" dirty="0">
              <a:latin typeface="Arial" pitchFamily="34" charset="0"/>
              <a:ea typeface="Gulim" pitchFamily="50" charset="-127"/>
            </a:endParaRPr>
          </a:p>
          <a:p>
            <a:pPr eaLnBrk="1" hangingPunct="1">
              <a:defRPr/>
            </a:pPr>
            <a:r>
              <a:rPr lang="en-US" altLang="ko-KR" sz="1400" dirty="0">
                <a:latin typeface="Arial" pitchFamily="34" charset="0"/>
              </a:rPr>
              <a:t>Submission Title</a:t>
            </a:r>
            <a:r>
              <a:rPr lang="en-US" altLang="ko-KR" sz="1400" b="0" dirty="0">
                <a:latin typeface="Arial" pitchFamily="34" charset="0"/>
              </a:rPr>
              <a:t>: </a:t>
            </a:r>
            <a:r>
              <a:rPr lang="en-US" altLang="ko-KR" sz="1400" b="0" dirty="0" smtClean="0">
                <a:latin typeface="Arial" pitchFamily="34" charset="0"/>
              </a:rPr>
              <a:t>[Common understanding of TG7 VLC requirements]</a:t>
            </a:r>
            <a:endParaRPr lang="en-US" altLang="ko-KR" sz="1400" b="0" dirty="0">
              <a:latin typeface="Arial" pitchFamily="34" charset="0"/>
            </a:endParaRPr>
          </a:p>
          <a:p>
            <a:pPr eaLnBrk="1" hangingPunct="1">
              <a:defRPr/>
            </a:pPr>
            <a:r>
              <a:rPr lang="en-US" altLang="ko-KR" sz="1400" dirty="0">
                <a:latin typeface="Arial" pitchFamily="34" charset="0"/>
              </a:rPr>
              <a:t>Date Submitted: </a:t>
            </a:r>
            <a:r>
              <a:rPr lang="en-US" altLang="ko-KR" sz="1400" b="0" dirty="0" smtClean="0">
                <a:latin typeface="Arial" pitchFamily="34" charset="0"/>
              </a:rPr>
              <a:t>[24</a:t>
            </a:r>
            <a:r>
              <a:rPr lang="en-US" altLang="ko-KR" sz="1400" b="0" baseline="30000" dirty="0" smtClean="0">
                <a:latin typeface="Arial" pitchFamily="34" charset="0"/>
              </a:rPr>
              <a:t>th</a:t>
            </a:r>
            <a:r>
              <a:rPr lang="en-US" altLang="ko-KR" sz="1400" b="0" dirty="0" smtClean="0">
                <a:latin typeface="Arial" pitchFamily="34" charset="0"/>
              </a:rPr>
              <a:t> September,</a:t>
            </a:r>
            <a:r>
              <a:rPr lang="ko-KR" altLang="en-US" sz="1400" b="0" dirty="0" smtClean="0">
                <a:latin typeface="Arial" pitchFamily="34" charset="0"/>
              </a:rPr>
              <a:t> </a:t>
            </a:r>
            <a:r>
              <a:rPr lang="en-US" altLang="ko-KR" sz="1400" b="0" dirty="0">
                <a:latin typeface="Arial" pitchFamily="34" charset="0"/>
              </a:rPr>
              <a:t>2009]</a:t>
            </a:r>
          </a:p>
          <a:p>
            <a:pPr eaLnBrk="1" hangingPunct="1">
              <a:defRPr/>
            </a:pPr>
            <a:r>
              <a:rPr lang="en-US" altLang="ko-KR" sz="1400" dirty="0">
                <a:latin typeface="Arial" pitchFamily="34" charset="0"/>
              </a:rPr>
              <a:t>Source:</a:t>
            </a:r>
            <a:r>
              <a:rPr lang="en-US" altLang="ko-KR" sz="1400" b="0" dirty="0">
                <a:latin typeface="Arial" pitchFamily="34" charset="0"/>
              </a:rPr>
              <a:t> </a:t>
            </a:r>
            <a:r>
              <a:rPr lang="en-US" altLang="ko-KR" sz="1400" b="0" dirty="0" smtClean="0">
                <a:latin typeface="Arial" pitchFamily="34" charset="0"/>
              </a:rPr>
              <a:t>[</a:t>
            </a:r>
            <a:r>
              <a:rPr lang="en-US" altLang="ko-KR" sz="1400" b="0" dirty="0" smtClean="0">
                <a:latin typeface="Arial" pitchFamily="34" charset="0"/>
              </a:rPr>
              <a:t>Taehan Bae, </a:t>
            </a:r>
            <a:r>
              <a:rPr lang="en-US" altLang="ko-KR" sz="1400" b="0" dirty="0" err="1" smtClean="0">
                <a:latin typeface="Arial" pitchFamily="34" charset="0"/>
              </a:rPr>
              <a:t>Jaeseung</a:t>
            </a:r>
            <a:r>
              <a:rPr lang="en-US" altLang="ko-KR" sz="1400" b="0" dirty="0" smtClean="0">
                <a:latin typeface="Arial" pitchFamily="34" charset="0"/>
              </a:rPr>
              <a:t> </a:t>
            </a:r>
            <a:r>
              <a:rPr lang="en-US" altLang="ko-KR" sz="1400" b="0" dirty="0" smtClean="0">
                <a:latin typeface="Arial" pitchFamily="34" charset="0"/>
              </a:rPr>
              <a:t>Son, </a:t>
            </a:r>
            <a:r>
              <a:rPr lang="en-US" altLang="ko-KR" sz="1400" b="0" dirty="0" smtClean="0">
                <a:latin typeface="Arial" pitchFamily="34" charset="0"/>
              </a:rPr>
              <a:t>Sridhar </a:t>
            </a:r>
            <a:r>
              <a:rPr lang="en-US" altLang="ko-KR" sz="1400" b="0" dirty="0" err="1" smtClean="0">
                <a:latin typeface="Arial" pitchFamily="34" charset="0"/>
              </a:rPr>
              <a:t>Rajagopal</a:t>
            </a:r>
            <a:r>
              <a:rPr lang="en-US" altLang="ko-KR" sz="1400" b="0" dirty="0" smtClean="0">
                <a:latin typeface="Arial" pitchFamily="34" charset="0"/>
              </a:rPr>
              <a:t>, Ying Li, </a:t>
            </a:r>
            <a:r>
              <a:rPr lang="en-US" altLang="ko-KR" sz="1400" b="0" dirty="0" err="1" smtClean="0">
                <a:latin typeface="Arial" pitchFamily="34" charset="0"/>
              </a:rPr>
              <a:t>Atsuya</a:t>
            </a:r>
            <a:r>
              <a:rPr lang="en-US" altLang="ko-KR" sz="1400" b="0" dirty="0" smtClean="0">
                <a:latin typeface="Arial" pitchFamily="34" charset="0"/>
              </a:rPr>
              <a:t> </a:t>
            </a:r>
            <a:r>
              <a:rPr lang="en-US" altLang="ko-KR" sz="1400" b="0" dirty="0" smtClean="0">
                <a:latin typeface="Arial" pitchFamily="34" charset="0"/>
              </a:rPr>
              <a:t>Yokoi[1], Rick </a:t>
            </a:r>
            <a:r>
              <a:rPr lang="en-US" altLang="ko-KR" sz="1400" b="0" dirty="0" smtClean="0">
                <a:latin typeface="Arial" pitchFamily="34" charset="0"/>
              </a:rPr>
              <a:t>Roberts, Praveen </a:t>
            </a:r>
            <a:r>
              <a:rPr lang="en-US" altLang="ko-KR" sz="1400" b="0" dirty="0" err="1" smtClean="0">
                <a:latin typeface="Arial" pitchFamily="34" charset="0"/>
              </a:rPr>
              <a:t>Gopalakrishnan</a:t>
            </a:r>
            <a:r>
              <a:rPr lang="en-US" altLang="ko-KR" sz="1400" b="0" dirty="0" smtClean="0">
                <a:latin typeface="Arial" pitchFamily="34" charset="0"/>
              </a:rPr>
              <a:t>, </a:t>
            </a:r>
            <a:r>
              <a:rPr lang="en-US" altLang="ko-KR" sz="1400" b="0" dirty="0" err="1" smtClean="0">
                <a:latin typeface="Arial" pitchFamily="34" charset="0"/>
              </a:rPr>
              <a:t>Bahar</a:t>
            </a:r>
            <a:r>
              <a:rPr lang="en-US" altLang="ko-KR" sz="1400" b="0" dirty="0" smtClean="0">
                <a:latin typeface="Arial" pitchFamily="34" charset="0"/>
              </a:rPr>
              <a:t> </a:t>
            </a:r>
            <a:r>
              <a:rPr lang="en-US" altLang="ko-KR" sz="1400" b="0" dirty="0" err="1" smtClean="0">
                <a:latin typeface="Arial" pitchFamily="34" charset="0"/>
              </a:rPr>
              <a:t>Sadeghi</a:t>
            </a:r>
            <a:r>
              <a:rPr lang="en-US" altLang="ko-KR" sz="1400" b="0" dirty="0" smtClean="0">
                <a:latin typeface="Arial" pitchFamily="34" charset="0"/>
              </a:rPr>
              <a:t>, </a:t>
            </a:r>
            <a:r>
              <a:rPr lang="en-US" altLang="ko-KR" sz="1400" b="0" dirty="0" err="1" smtClean="0">
                <a:latin typeface="Arial" pitchFamily="34" charset="0"/>
              </a:rPr>
              <a:t>Mathys</a:t>
            </a:r>
            <a:r>
              <a:rPr lang="en-US" altLang="ko-KR" sz="1400" b="0" dirty="0" smtClean="0">
                <a:latin typeface="Arial" pitchFamily="34" charset="0"/>
              </a:rPr>
              <a:t> </a:t>
            </a:r>
            <a:r>
              <a:rPr lang="en-US" altLang="ko-KR" sz="1400" b="0" dirty="0" err="1" smtClean="0">
                <a:latin typeface="Arial" pitchFamily="34" charset="0"/>
              </a:rPr>
              <a:t>Walma</a:t>
            </a:r>
            <a:r>
              <a:rPr lang="en-US" altLang="ko-KR" sz="1400" b="0" dirty="0" smtClean="0">
                <a:latin typeface="Arial" pitchFamily="34" charset="0"/>
              </a:rPr>
              <a:t>[2], Kang Tae-</a:t>
            </a:r>
            <a:r>
              <a:rPr lang="en-US" altLang="ko-KR" sz="1400" b="0" dirty="0" err="1" smtClean="0">
                <a:latin typeface="Arial" pitchFamily="34" charset="0"/>
              </a:rPr>
              <a:t>Gyu</a:t>
            </a:r>
            <a:r>
              <a:rPr lang="en-US" altLang="ko-KR" sz="1400" b="0" dirty="0" smtClean="0">
                <a:latin typeface="Arial" pitchFamily="34" charset="0"/>
              </a:rPr>
              <a:t>, Sang-</a:t>
            </a:r>
            <a:r>
              <a:rPr lang="en-US" altLang="ko-KR" sz="1400" b="0" dirty="0" err="1" smtClean="0">
                <a:latin typeface="Arial" pitchFamily="34" charset="0"/>
              </a:rPr>
              <a:t>Kyu</a:t>
            </a:r>
            <a:r>
              <a:rPr lang="en-US" altLang="ko-KR" sz="1400" b="0" dirty="0" smtClean="0">
                <a:latin typeface="Arial" pitchFamily="34" charset="0"/>
              </a:rPr>
              <a:t> Lim, </a:t>
            </a:r>
            <a:r>
              <a:rPr lang="en-US" altLang="ko-KR" sz="1400" b="0" dirty="0" err="1" smtClean="0">
                <a:latin typeface="Arial" pitchFamily="34" charset="0"/>
              </a:rPr>
              <a:t>Dae</a:t>
            </a:r>
            <a:r>
              <a:rPr lang="en-US" altLang="ko-KR" sz="1400" b="0" dirty="0" smtClean="0">
                <a:latin typeface="Arial" pitchFamily="34" charset="0"/>
              </a:rPr>
              <a:t> Ho Kim, Ill Soon Jang[3])</a:t>
            </a:r>
            <a:endParaRPr lang="en-US" altLang="ko-KR" sz="1400" b="0" dirty="0">
              <a:latin typeface="Arial" pitchFamily="34" charset="0"/>
            </a:endParaRPr>
          </a:p>
          <a:p>
            <a:pPr eaLnBrk="1" hangingPunct="1">
              <a:defRPr/>
            </a:pPr>
            <a:r>
              <a:rPr lang="en-US" altLang="ko-KR" sz="1400" b="0" dirty="0">
                <a:latin typeface="Arial" pitchFamily="34" charset="0"/>
              </a:rPr>
              <a:t>Company </a:t>
            </a:r>
            <a:r>
              <a:rPr lang="en-US" altLang="ko-KR" sz="1400" b="0" dirty="0" smtClean="0">
                <a:latin typeface="Arial" pitchFamily="34" charset="0"/>
              </a:rPr>
              <a:t>[</a:t>
            </a:r>
            <a:r>
              <a:rPr lang="en-US" altLang="ko-KR" sz="1400" b="0" dirty="0" smtClean="0">
                <a:latin typeface="Arial" pitchFamily="34" charset="0"/>
              </a:rPr>
              <a:t>Samsung Electronics [1], </a:t>
            </a:r>
            <a:r>
              <a:rPr lang="en-US" altLang="ko-KR" sz="1400" b="0" dirty="0" smtClean="0">
                <a:latin typeface="Arial" pitchFamily="34" charset="0"/>
              </a:rPr>
              <a:t>Intel Corporation[2] </a:t>
            </a:r>
            <a:r>
              <a:rPr lang="en-US" altLang="ko-KR" sz="1400" b="0" dirty="0" smtClean="0">
                <a:latin typeface="Arial" pitchFamily="34" charset="0"/>
              </a:rPr>
              <a:t>, </a:t>
            </a:r>
            <a:r>
              <a:rPr lang="en-US" altLang="ko-KR" sz="1400" b="0" dirty="0" smtClean="0">
                <a:latin typeface="Arial" pitchFamily="34" charset="0"/>
              </a:rPr>
              <a:t>ETRI[3]]</a:t>
            </a:r>
            <a:endParaRPr lang="en-US" altLang="ko-KR" sz="1400" b="0" dirty="0">
              <a:latin typeface="Arial" pitchFamily="34" charset="0"/>
            </a:endParaRPr>
          </a:p>
          <a:p>
            <a:pPr eaLnBrk="1" hangingPunct="1">
              <a:defRPr/>
            </a:pPr>
            <a:r>
              <a:rPr lang="en-US" altLang="ko-KR" sz="1400" dirty="0">
                <a:latin typeface="Arial" pitchFamily="34" charset="0"/>
              </a:rPr>
              <a:t>Address: </a:t>
            </a:r>
            <a:r>
              <a:rPr lang="en-US" altLang="ko-KR" sz="1400" b="0" dirty="0" smtClean="0">
                <a:latin typeface="Arial" pitchFamily="34" charset="0"/>
              </a:rPr>
              <a:t>[]</a:t>
            </a:r>
            <a:endParaRPr lang="en-US" altLang="ko-KR" sz="1400" b="0" dirty="0">
              <a:latin typeface="Arial" pitchFamily="34" charset="0"/>
            </a:endParaRPr>
          </a:p>
          <a:p>
            <a:pPr eaLnBrk="1" hangingPunct="1">
              <a:defRPr/>
            </a:pPr>
            <a:r>
              <a:rPr lang="en-US" altLang="ko-KR" sz="1400" dirty="0">
                <a:latin typeface="Arial" pitchFamily="34" charset="0"/>
              </a:rPr>
              <a:t>Voice</a:t>
            </a:r>
            <a:r>
              <a:rPr lang="en-US" altLang="ko-KR" sz="1400" b="0" dirty="0" smtClean="0">
                <a:latin typeface="Arial" pitchFamily="34" charset="0"/>
              </a:rPr>
              <a:t>:[]</a:t>
            </a:r>
          </a:p>
          <a:p>
            <a:pPr eaLnBrk="1" hangingPunct="1">
              <a:defRPr/>
            </a:pPr>
            <a:r>
              <a:rPr lang="en-US" altLang="ko-KR" sz="1400" dirty="0" smtClean="0">
                <a:latin typeface="Arial" pitchFamily="34" charset="0"/>
              </a:rPr>
              <a:t>E-Mail</a:t>
            </a:r>
            <a:r>
              <a:rPr lang="en-US" altLang="ko-KR" sz="1400" b="0" dirty="0" smtClean="0">
                <a:latin typeface="Arial" pitchFamily="34" charset="0"/>
              </a:rPr>
              <a:t>:[]</a:t>
            </a:r>
            <a:endParaRPr lang="en-US" altLang="ko-KR" sz="1400" b="0" dirty="0">
              <a:latin typeface="Arial" pitchFamily="34" charset="0"/>
            </a:endParaRPr>
          </a:p>
          <a:p>
            <a:pPr eaLnBrk="1" hangingPunct="1">
              <a:defRPr/>
            </a:pPr>
            <a:endParaRPr lang="en-US" altLang="ko-KR" sz="1400" b="0" dirty="0">
              <a:latin typeface="Arial" pitchFamily="34" charset="0"/>
            </a:endParaRPr>
          </a:p>
          <a:p>
            <a:pPr eaLnBrk="1" hangingPunct="1">
              <a:defRPr/>
            </a:pPr>
            <a:r>
              <a:rPr lang="en-US" altLang="ko-KR" sz="1400" dirty="0">
                <a:latin typeface="Arial" pitchFamily="34" charset="0"/>
              </a:rPr>
              <a:t>Re:</a:t>
            </a:r>
            <a:r>
              <a:rPr lang="en-US" altLang="ko-KR" sz="1400" b="0" dirty="0">
                <a:latin typeface="Arial" pitchFamily="34" charset="0"/>
              </a:rPr>
              <a:t> </a:t>
            </a:r>
            <a:r>
              <a:rPr lang="en-US" altLang="ko-KR" sz="1400" b="0" dirty="0" smtClean="0">
                <a:latin typeface="Arial" pitchFamily="34" charset="0"/>
              </a:rPr>
              <a:t>[]</a:t>
            </a:r>
            <a:endParaRPr lang="en-US" altLang="ko-KR" sz="1400" b="0" dirty="0">
              <a:latin typeface="Arial" pitchFamily="34" charset="0"/>
            </a:endParaRPr>
          </a:p>
          <a:p>
            <a:pPr eaLnBrk="1" hangingPunct="1">
              <a:defRPr/>
            </a:pPr>
            <a:endParaRPr lang="en-US" altLang="ko-KR" sz="1400" b="0" dirty="0">
              <a:latin typeface="Arial" pitchFamily="34" charset="0"/>
            </a:endParaRPr>
          </a:p>
          <a:p>
            <a:pPr eaLnBrk="1" hangingPunct="1">
              <a:defRPr/>
            </a:pPr>
            <a:r>
              <a:rPr lang="en-US" altLang="ko-KR" sz="1400" dirty="0">
                <a:latin typeface="Arial" pitchFamily="34" charset="0"/>
              </a:rPr>
              <a:t>Abstract</a:t>
            </a:r>
            <a:r>
              <a:rPr lang="en-US" altLang="ko-KR" sz="1400" dirty="0" smtClean="0">
                <a:latin typeface="Arial" pitchFamily="34" charset="0"/>
              </a:rPr>
              <a:t>:</a:t>
            </a:r>
          </a:p>
          <a:p>
            <a:pPr eaLnBrk="1" hangingPunct="1">
              <a:defRPr/>
            </a:pPr>
            <a:endParaRPr lang="en-US" altLang="ko-KR" sz="1400" b="0" dirty="0">
              <a:latin typeface="Arial" pitchFamily="34" charset="0"/>
            </a:endParaRPr>
          </a:p>
          <a:p>
            <a:pPr eaLnBrk="1" hangingPunct="1">
              <a:defRPr/>
            </a:pPr>
            <a:r>
              <a:rPr lang="en-US" altLang="ko-KR" sz="1400" dirty="0">
                <a:latin typeface="Arial" pitchFamily="34" charset="0"/>
              </a:rPr>
              <a:t>Purpose: </a:t>
            </a:r>
            <a:r>
              <a:rPr lang="en-US" altLang="ko-KR" sz="1400" dirty="0" smtClean="0">
                <a:latin typeface="Arial" pitchFamily="34" charset="0"/>
              </a:rPr>
              <a:t>Common understanding of TG7 VLC requirements</a:t>
            </a:r>
            <a:endParaRPr lang="en-US" altLang="ko-KR" sz="1400" b="0" dirty="0">
              <a:latin typeface="Arial" pitchFamily="34" charset="0"/>
            </a:endParaRPr>
          </a:p>
          <a:p>
            <a:pPr eaLnBrk="1" hangingPunct="1">
              <a:defRPr/>
            </a:pPr>
            <a:endParaRPr lang="en-US" altLang="ko-KR" sz="1400" b="0" dirty="0">
              <a:latin typeface="Arial" pitchFamily="34" charset="0"/>
            </a:endParaRPr>
          </a:p>
          <a:p>
            <a:pPr eaLnBrk="1" hangingPunct="1">
              <a:defRPr/>
            </a:pPr>
            <a:r>
              <a:rPr lang="en-US" altLang="ko-KR" sz="1400" dirty="0">
                <a:latin typeface="Arial" pitchFamily="34" charset="0"/>
              </a:rPr>
              <a:t>Notice:</a:t>
            </a:r>
            <a:r>
              <a:rPr lang="en-US" altLang="ko-KR" sz="1400" b="0" dirty="0">
                <a:latin typeface="Arial"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defRPr/>
            </a:pPr>
            <a:r>
              <a:rPr lang="en-US" altLang="ko-KR" sz="1400" dirty="0">
                <a:latin typeface="Arial" pitchFamily="34" charset="0"/>
              </a:rPr>
              <a:t>Release:</a:t>
            </a:r>
            <a:r>
              <a:rPr lang="en-US" altLang="ko-KR" sz="1400" b="0" dirty="0">
                <a:latin typeface="Arial" pitchFamily="34" charset="0"/>
              </a:rPr>
              <a:t> The contributor acknowledges and accepts that this contribution becomes the property of IEEE and may be made publicly available by P802.15.</a:t>
            </a:r>
          </a:p>
          <a:p>
            <a:pPr>
              <a:defRPr/>
            </a:pPr>
            <a:endParaRPr lang="en-US" altLang="ko-KR" sz="1400" u="sng" dirty="0">
              <a:solidFill>
                <a:schemeClr val="tx2"/>
              </a:solidFill>
              <a:effectLst>
                <a:outerShdw blurRad="38100" dist="38100" dir="2700000" algn="tl">
                  <a:srgbClr val="C0C0C0"/>
                </a:outerShdw>
              </a:effectLst>
              <a:latin typeface="Arial" pitchFamily="34" charset="0"/>
            </a:endParaRPr>
          </a:p>
        </p:txBody>
      </p:sp>
      <p:sp>
        <p:nvSpPr>
          <p:cNvPr id="6" name="날짜 개체 틀 3"/>
          <p:cNvSpPr>
            <a:spLocks noGrp="1"/>
          </p:cNvSpPr>
          <p:nvPr>
            <p:ph type="dt" sz="half" idx="10"/>
          </p:nvPr>
        </p:nvSpPr>
        <p:spPr>
          <a:xfrm>
            <a:off x="685800" y="378281"/>
            <a:ext cx="1600200" cy="215444"/>
          </a:xfrm>
        </p:spPr>
        <p:txBody>
          <a:bodyPr/>
          <a:lstStyle/>
          <a:p>
            <a:pPr>
              <a:defRPr/>
            </a:pPr>
            <a:r>
              <a:rPr lang="en-US" altLang="ko-KR" dirty="0" smtClean="0"/>
              <a:t>September 2009</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5325" y="1520825"/>
            <a:ext cx="7772400" cy="1470025"/>
          </a:xfrm>
        </p:spPr>
        <p:txBody>
          <a:bodyPr/>
          <a:lstStyle/>
          <a:p>
            <a:r>
              <a:rPr lang="en-US" dirty="0" smtClean="0"/>
              <a:t>Common understanding of TG7 VLC requirements</a:t>
            </a:r>
            <a:endParaRPr lang="en-US" dirty="0"/>
          </a:p>
        </p:txBody>
      </p:sp>
      <p:sp>
        <p:nvSpPr>
          <p:cNvPr id="3" name="Subtitle 2"/>
          <p:cNvSpPr>
            <a:spLocks noGrp="1"/>
          </p:cNvSpPr>
          <p:nvPr>
            <p:ph type="subTitle" idx="1"/>
          </p:nvPr>
        </p:nvSpPr>
        <p:spPr>
          <a:xfrm>
            <a:off x="1362075" y="3343274"/>
            <a:ext cx="6400800" cy="2371725"/>
          </a:xfrm>
        </p:spPr>
        <p:txBody>
          <a:bodyPr/>
          <a:lstStyle/>
          <a:p>
            <a:r>
              <a:rPr lang="en-US" dirty="0" smtClean="0"/>
              <a:t>Samsung </a:t>
            </a:r>
            <a:r>
              <a:rPr lang="en-US" dirty="0" smtClean="0"/>
              <a:t>Electronics</a:t>
            </a:r>
          </a:p>
          <a:p>
            <a:r>
              <a:rPr lang="en-US" dirty="0" smtClean="0"/>
              <a:t> </a:t>
            </a:r>
            <a:r>
              <a:rPr lang="en-US" sz="1400" dirty="0" smtClean="0"/>
              <a:t>(</a:t>
            </a:r>
            <a:r>
              <a:rPr lang="en-US" altLang="ko-KR" sz="1400" dirty="0" smtClean="0">
                <a:latin typeface="Arial" pitchFamily="34" charset="0"/>
              </a:rPr>
              <a:t>Taehan Bae, </a:t>
            </a:r>
            <a:r>
              <a:rPr lang="en-US" altLang="ko-KR" sz="1400" dirty="0" err="1" smtClean="0">
                <a:latin typeface="Arial" pitchFamily="34" charset="0"/>
              </a:rPr>
              <a:t>Jaeseung</a:t>
            </a:r>
            <a:r>
              <a:rPr lang="en-US" altLang="ko-KR" sz="1400" dirty="0" smtClean="0">
                <a:latin typeface="Arial" pitchFamily="34" charset="0"/>
              </a:rPr>
              <a:t> Son, Sridhar </a:t>
            </a:r>
            <a:r>
              <a:rPr lang="en-US" altLang="ko-KR" sz="1400" dirty="0" err="1" smtClean="0">
                <a:latin typeface="Arial" pitchFamily="34" charset="0"/>
              </a:rPr>
              <a:t>Rajagopal</a:t>
            </a:r>
            <a:r>
              <a:rPr lang="en-US" altLang="ko-KR" sz="1400" dirty="0" smtClean="0">
                <a:latin typeface="Arial" pitchFamily="34" charset="0"/>
              </a:rPr>
              <a:t>, Ying Li, </a:t>
            </a:r>
            <a:r>
              <a:rPr lang="en-US" altLang="ko-KR" sz="1400" dirty="0" err="1" smtClean="0">
                <a:latin typeface="Arial" pitchFamily="34" charset="0"/>
              </a:rPr>
              <a:t>Atsuya</a:t>
            </a:r>
            <a:r>
              <a:rPr lang="en-US" altLang="ko-KR" sz="1400" dirty="0" smtClean="0">
                <a:latin typeface="Arial" pitchFamily="34" charset="0"/>
              </a:rPr>
              <a:t> </a:t>
            </a:r>
            <a:r>
              <a:rPr lang="en-US" altLang="ko-KR" sz="1400" dirty="0" smtClean="0">
                <a:latin typeface="Arial" pitchFamily="34" charset="0"/>
              </a:rPr>
              <a:t>Yokoi)</a:t>
            </a:r>
            <a:endParaRPr lang="en-US" dirty="0" smtClean="0"/>
          </a:p>
          <a:p>
            <a:r>
              <a:rPr lang="en-US" dirty="0" smtClean="0"/>
              <a:t>Intel</a:t>
            </a:r>
          </a:p>
          <a:p>
            <a:r>
              <a:rPr lang="en-US" sz="1400" dirty="0" smtClean="0"/>
              <a:t> </a:t>
            </a:r>
            <a:r>
              <a:rPr lang="en-US" sz="1400" dirty="0" smtClean="0"/>
              <a:t>Rick Roberts, Praveen </a:t>
            </a:r>
            <a:r>
              <a:rPr lang="en-US" sz="1400" dirty="0" err="1" smtClean="0"/>
              <a:t>Gopalakrishnan</a:t>
            </a:r>
            <a:r>
              <a:rPr lang="en-US" sz="1400" dirty="0" smtClean="0"/>
              <a:t>, </a:t>
            </a:r>
            <a:r>
              <a:rPr lang="en-US" sz="1400" dirty="0" err="1" smtClean="0"/>
              <a:t>Bahar</a:t>
            </a:r>
            <a:r>
              <a:rPr lang="en-US" sz="1400" dirty="0" smtClean="0"/>
              <a:t> </a:t>
            </a:r>
            <a:r>
              <a:rPr lang="en-US" sz="1400" dirty="0" err="1" smtClean="0"/>
              <a:t>Sadeghi</a:t>
            </a:r>
            <a:r>
              <a:rPr lang="en-US" sz="1400" dirty="0" smtClean="0"/>
              <a:t>, </a:t>
            </a:r>
            <a:r>
              <a:rPr lang="en-US" sz="1400" dirty="0" err="1" smtClean="0"/>
              <a:t>Mathys</a:t>
            </a:r>
            <a:r>
              <a:rPr lang="en-US" sz="1400" dirty="0" smtClean="0"/>
              <a:t> </a:t>
            </a:r>
            <a:r>
              <a:rPr lang="en-US" sz="1400" dirty="0" err="1" smtClean="0"/>
              <a:t>Walma</a:t>
            </a:r>
            <a:r>
              <a:rPr lang="en-US" sz="1400" dirty="0" smtClean="0"/>
              <a:t>)</a:t>
            </a:r>
            <a:endParaRPr lang="en-US" sz="1400" dirty="0" smtClean="0"/>
          </a:p>
          <a:p>
            <a:r>
              <a:rPr lang="en-US" dirty="0" smtClean="0"/>
              <a:t>ETRI</a:t>
            </a:r>
          </a:p>
          <a:p>
            <a:r>
              <a:rPr lang="en-US" altLang="ko-KR" sz="1400" dirty="0" smtClean="0">
                <a:latin typeface="Arial" pitchFamily="34" charset="0"/>
              </a:rPr>
              <a:t>(Kang </a:t>
            </a:r>
            <a:r>
              <a:rPr lang="en-US" altLang="ko-KR" sz="1400" dirty="0" smtClean="0">
                <a:latin typeface="Arial" pitchFamily="34" charset="0"/>
              </a:rPr>
              <a:t>Tae-</a:t>
            </a:r>
            <a:r>
              <a:rPr lang="en-US" altLang="ko-KR" sz="1400" dirty="0" err="1" smtClean="0">
                <a:latin typeface="Arial" pitchFamily="34" charset="0"/>
              </a:rPr>
              <a:t>Gyu</a:t>
            </a:r>
            <a:r>
              <a:rPr lang="en-US" altLang="ko-KR" sz="1400" dirty="0" smtClean="0">
                <a:latin typeface="Arial" pitchFamily="34" charset="0"/>
              </a:rPr>
              <a:t>, Sang-</a:t>
            </a:r>
            <a:r>
              <a:rPr lang="en-US" altLang="ko-KR" sz="1400" dirty="0" err="1" smtClean="0">
                <a:latin typeface="Arial" pitchFamily="34" charset="0"/>
              </a:rPr>
              <a:t>Kyu</a:t>
            </a:r>
            <a:r>
              <a:rPr lang="en-US" altLang="ko-KR" sz="1400" dirty="0" smtClean="0">
                <a:latin typeface="Arial" pitchFamily="34" charset="0"/>
              </a:rPr>
              <a:t> Lim, </a:t>
            </a:r>
            <a:r>
              <a:rPr lang="en-US" altLang="ko-KR" sz="1400" dirty="0" err="1" smtClean="0">
                <a:latin typeface="Arial" pitchFamily="34" charset="0"/>
              </a:rPr>
              <a:t>Dae</a:t>
            </a:r>
            <a:r>
              <a:rPr lang="en-US" altLang="ko-KR" sz="1400" dirty="0" smtClean="0">
                <a:latin typeface="Arial" pitchFamily="34" charset="0"/>
              </a:rPr>
              <a:t> Ho Kim, Ill Soon </a:t>
            </a:r>
            <a:r>
              <a:rPr lang="en-US" altLang="ko-KR" sz="1400" dirty="0" smtClean="0">
                <a:latin typeface="Arial" pitchFamily="34" charset="0"/>
              </a:rPr>
              <a:t>Jang)</a:t>
            </a:r>
            <a:endParaRPr lang="en-US" sz="1400" dirty="0" smtClean="0"/>
          </a:p>
        </p:txBody>
      </p:sp>
      <p:sp>
        <p:nvSpPr>
          <p:cNvPr id="4" name="날짜 개체 틀 3"/>
          <p:cNvSpPr>
            <a:spLocks noGrp="1"/>
          </p:cNvSpPr>
          <p:nvPr>
            <p:ph type="dt" sz="half" idx="4294967295"/>
          </p:nvPr>
        </p:nvSpPr>
        <p:spPr>
          <a:xfrm>
            <a:off x="685800" y="378281"/>
            <a:ext cx="1600200" cy="215444"/>
          </a:xfrm>
          <a:prstGeom prst="rect">
            <a:avLst/>
          </a:prstGeom>
        </p:spPr>
        <p:txBody>
          <a:bodyPr/>
          <a:lstStyle/>
          <a:p>
            <a:pPr>
              <a:defRPr/>
            </a:pPr>
            <a:r>
              <a:rPr lang="en-US" altLang="ko-KR" dirty="0" smtClean="0"/>
              <a:t>September 2009</a:t>
            </a:r>
            <a:endParaRPr lang="en-US" altLang="ko-K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Understanding (1 of 2)</a:t>
            </a:r>
            <a:endParaRPr lang="en-US" dirty="0"/>
          </a:p>
        </p:txBody>
      </p:sp>
      <p:graphicFrame>
        <p:nvGraphicFramePr>
          <p:cNvPr id="4" name="Content Placeholder 3"/>
          <p:cNvGraphicFramePr>
            <a:graphicFrameLocks noGrp="1"/>
          </p:cNvGraphicFramePr>
          <p:nvPr>
            <p:ph idx="1"/>
          </p:nvPr>
        </p:nvGraphicFramePr>
        <p:xfrm>
          <a:off x="457200" y="1143000"/>
          <a:ext cx="8229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날짜 개체 틀 3"/>
          <p:cNvSpPr>
            <a:spLocks noGrp="1"/>
          </p:cNvSpPr>
          <p:nvPr>
            <p:ph type="dt" sz="half" idx="10"/>
          </p:nvPr>
        </p:nvSpPr>
        <p:spPr>
          <a:xfrm>
            <a:off x="685800" y="378281"/>
            <a:ext cx="1600200" cy="215444"/>
          </a:xfrm>
        </p:spPr>
        <p:txBody>
          <a:bodyPr/>
          <a:lstStyle/>
          <a:p>
            <a:pPr>
              <a:defRPr/>
            </a:pPr>
            <a:r>
              <a:rPr lang="en-US" altLang="ko-KR" dirty="0" smtClean="0"/>
              <a:t>September 2009</a:t>
            </a:r>
            <a:endParaRPr lang="en-US" altLang="ko-K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Understanding (2 of 2)</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Times New Roman" pitchFamily="18" charset="0"/>
            <a:ea typeface="Arial Unicode MS" pitchFamily="50" charset="-127"/>
            <a:cs typeface="Arial Unicode MS" pitchFamily="50" charset="-127"/>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Times New Roman" pitchFamily="18" charset="0"/>
            <a:ea typeface="Arial Unicode MS" pitchFamily="50" charset="-127"/>
            <a:cs typeface="Arial Unicode MS" pitchFamily="50" charset="-127"/>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17426</TotalTime>
  <Words>508</Words>
  <Application>Microsoft Office PowerPoint</Application>
  <PresentationFormat>화면 슬라이드 쇼(4:3)</PresentationFormat>
  <Paragraphs>52</Paragraphs>
  <Slides>4</Slides>
  <Notes>1</Notes>
  <HiddenSlides>0</HiddenSlides>
  <MMClips>0</MMClips>
  <ScaleCrop>false</ScaleCrop>
  <HeadingPairs>
    <vt:vector size="4" baseType="variant">
      <vt:variant>
        <vt:lpstr>테마</vt:lpstr>
      </vt:variant>
      <vt:variant>
        <vt:i4>1</vt:i4>
      </vt:variant>
      <vt:variant>
        <vt:lpstr>슬라이드 제목</vt:lpstr>
      </vt:variant>
      <vt:variant>
        <vt:i4>4</vt:i4>
      </vt:variant>
    </vt:vector>
  </HeadingPairs>
  <TitlesOfParts>
    <vt:vector size="5" baseType="lpstr">
      <vt:lpstr>Default Design</vt:lpstr>
      <vt:lpstr>슬라이드 1</vt:lpstr>
      <vt:lpstr>Common understanding of TG7 VLC requirements</vt:lpstr>
      <vt:lpstr>Common Understanding (1 of 2)</vt:lpstr>
      <vt:lpstr>Common Understanding (2 of 2)</vt:lpstr>
    </vt:vector>
  </TitlesOfParts>
  <Company>Samsung Electronics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Samsung MAC proposal to IEEE 802.15 TG6</dc:title>
  <dc:subject>IEEE 802.15 TG6</dc:subject>
  <dc:creator>Ranjeet Kumar Patro, Ashutosh Bhatia</dc:creator>
  <cp:keywords/>
  <dc:description/>
  <cp:lastModifiedBy>배태한/표준연구 Lab.(통신연)/E5(책임)/삼성전자</cp:lastModifiedBy>
  <cp:revision>1099</cp:revision>
  <cp:lastPrinted>1998-02-10T13:28:06Z</cp:lastPrinted>
  <dcterms:created xsi:type="dcterms:W3CDTF">1998-02-10T13:07:52Z</dcterms:created>
  <dcterms:modified xsi:type="dcterms:W3CDTF">2009-09-24T01:40:41Z</dcterms:modified>
</cp:coreProperties>
</file>