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9" r:id="rId2"/>
    <p:sldId id="258" r:id="rId3"/>
    <p:sldId id="261" r:id="rId4"/>
    <p:sldId id="267" r:id="rId5"/>
    <p:sldId id="263" r:id="rId6"/>
    <p:sldId id="264" r:id="rId7"/>
    <p:sldId id="260" r:id="rId8"/>
    <p:sldId id="256" r:id="rId9"/>
    <p:sldId id="280" r:id="rId10"/>
    <p:sldId id="265" r:id="rId11"/>
    <p:sldId id="268" r:id="rId12"/>
    <p:sldId id="269" r:id="rId13"/>
    <p:sldId id="274" r:id="rId14"/>
    <p:sldId id="272" r:id="rId15"/>
    <p:sldId id="276" r:id="rId16"/>
    <p:sldId id="277" r:id="rId1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87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vl1pPr>
          </a:lstStyle>
          <a:p>
            <a:pPr>
              <a:defRPr/>
            </a:pPr>
            <a:r>
              <a:rPr lang="en-US"/>
              <a:t>Page </a:t>
            </a:r>
            <a:fld id="{0F44ADEB-D5E8-4160-BC95-19ECEB58F55B}"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eaLnBrk="0" hangingPunct="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vl1pPr>
          </a:lstStyle>
          <a:p>
            <a:pPr>
              <a:defRPr/>
            </a:pPr>
            <a:r>
              <a:rPr lang="en-US"/>
              <a:t>&lt;month year&gt;</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vl1pPr>
          </a:lstStyle>
          <a:p>
            <a:pPr>
              <a:defRPr/>
            </a:pPr>
            <a:r>
              <a:rPr lang="en-US"/>
              <a:t>Page </a:t>
            </a:r>
            <a:fld id="{5CE3AF5F-CCD2-4F38-BF34-7179D7F9C89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xfrm>
            <a:off x="2933700" y="8985250"/>
            <a:ext cx="801688" cy="184150"/>
          </a:xfrm>
          <a:noFill/>
        </p:spPr>
        <p:txBody>
          <a:bodyPr/>
          <a:lstStyle/>
          <a:p>
            <a:fld id="{D86F65A0-A7A4-48C0-BD2C-3376D5D89229}" type="slidenum">
              <a:rPr lang="en-US" smtClean="0">
                <a:latin typeface="Arial" charset="0"/>
              </a:rPr>
              <a:pPr/>
              <a:t>3</a:t>
            </a:fld>
            <a:endParaRPr lang="en-US" smtClean="0">
              <a:latin typeface="Arial" charset="0"/>
            </a:endParaRPr>
          </a:p>
        </p:txBody>
      </p:sp>
      <p:sp>
        <p:nvSpPr>
          <p:cNvPr id="18434" name="Rectangle 2"/>
          <p:cNvSpPr>
            <a:spLocks noGrp="1" noRot="1" noChangeAspect="1" noChangeArrowheads="1" noTextEdit="1"/>
          </p:cNvSpPr>
          <p:nvPr>
            <p:ph type="sldImg"/>
          </p:nvPr>
        </p:nvSpPr>
        <p:spPr>
          <a:xfrm>
            <a:off x="1146175" y="693738"/>
            <a:ext cx="4643438" cy="3482975"/>
          </a:xfrm>
          <a:ln/>
        </p:spPr>
      </p:sp>
      <p:sp>
        <p:nvSpPr>
          <p:cNvPr id="18435" name="Rectangle 3"/>
          <p:cNvSpPr>
            <a:spLocks noGrp="1" noChangeArrowheads="1"/>
          </p:cNvSpPr>
          <p:nvPr>
            <p:ph type="body" idx="1"/>
          </p:nvPr>
        </p:nvSpPr>
        <p:spPr>
          <a:xfrm>
            <a:off x="923925" y="4408488"/>
            <a:ext cx="5086350" cy="4178300"/>
          </a:xfrm>
          <a:noFill/>
          <a:ln/>
        </p:spPr>
        <p:txBody>
          <a:bodyPr lIns="92631" tIns="46315" rIns="92631" bIns="46315"/>
          <a:lstStyle/>
          <a:p>
            <a:pPr eaLnBrk="1" hangingPunct="1"/>
            <a:endParaRPr lang="en-US"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xfrm>
            <a:off x="2933700" y="8985250"/>
            <a:ext cx="801688" cy="184150"/>
          </a:xfrm>
          <a:noFill/>
        </p:spPr>
        <p:txBody>
          <a:bodyPr/>
          <a:lstStyle/>
          <a:p>
            <a:fld id="{C740E56F-D9E1-4340-B3D2-5FB2A5DDDFD5}" type="slidenum">
              <a:rPr lang="en-US" smtClean="0"/>
              <a:pPr/>
              <a:t>5</a:t>
            </a:fld>
            <a:endParaRPr lang="en-US" smtClean="0"/>
          </a:p>
        </p:txBody>
      </p:sp>
      <p:sp>
        <p:nvSpPr>
          <p:cNvPr id="21506" name="Rectangle 2"/>
          <p:cNvSpPr>
            <a:spLocks noGrp="1" noRot="1" noChangeAspect="1" noChangeArrowheads="1" noTextEdit="1"/>
          </p:cNvSpPr>
          <p:nvPr>
            <p:ph type="sldImg"/>
          </p:nvPr>
        </p:nvSpPr>
        <p:spPr>
          <a:xfrm>
            <a:off x="1147763" y="693738"/>
            <a:ext cx="4641850" cy="3481387"/>
          </a:xfrm>
          <a:ln/>
        </p:spPr>
      </p:sp>
      <p:sp>
        <p:nvSpPr>
          <p:cNvPr id="21507" name="Rectangle 3"/>
          <p:cNvSpPr>
            <a:spLocks noGrp="1" noChangeArrowheads="1"/>
          </p:cNvSpPr>
          <p:nvPr>
            <p:ph type="body" idx="1"/>
          </p:nvPr>
        </p:nvSpPr>
        <p:spPr>
          <a:xfrm>
            <a:off x="692150" y="4406900"/>
            <a:ext cx="5549900" cy="4179888"/>
          </a:xfrm>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xfrm>
            <a:off x="2933700" y="8985250"/>
            <a:ext cx="801688" cy="184150"/>
          </a:xfrm>
          <a:noFill/>
        </p:spPr>
        <p:txBody>
          <a:bodyPr/>
          <a:lstStyle/>
          <a:p>
            <a:fld id="{A6339942-2CBC-4D99-A3BA-5A3412985515}" type="slidenum">
              <a:rPr lang="en-US" smtClean="0"/>
              <a:pPr/>
              <a:t>6</a:t>
            </a:fld>
            <a:endParaRPr lang="en-US" smtClean="0"/>
          </a:p>
        </p:txBody>
      </p:sp>
      <p:sp>
        <p:nvSpPr>
          <p:cNvPr id="23554" name="Rectangle 2"/>
          <p:cNvSpPr>
            <a:spLocks noGrp="1" noRot="1" noChangeAspect="1" noChangeArrowheads="1" noTextEdit="1"/>
          </p:cNvSpPr>
          <p:nvPr>
            <p:ph type="sldImg"/>
          </p:nvPr>
        </p:nvSpPr>
        <p:spPr>
          <a:xfrm>
            <a:off x="1146175" y="693738"/>
            <a:ext cx="4641850" cy="3481387"/>
          </a:xfrm>
          <a:ln/>
        </p:spPr>
      </p:sp>
      <p:sp>
        <p:nvSpPr>
          <p:cNvPr id="23555" name="Rectangle 3"/>
          <p:cNvSpPr>
            <a:spLocks noGrp="1" noChangeArrowheads="1"/>
          </p:cNvSpPr>
          <p:nvPr>
            <p:ph type="body" idx="1"/>
          </p:nvPr>
        </p:nvSpPr>
        <p:spPr>
          <a:xfrm>
            <a:off x="692150" y="4406900"/>
            <a:ext cx="5549900" cy="4179888"/>
          </a:xfrm>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hdr" sz="quarter"/>
          </p:nvPr>
        </p:nvSpPr>
        <p:spPr>
          <a:noFill/>
        </p:spPr>
        <p:txBody>
          <a:bodyPr/>
          <a:lstStyle/>
          <a:p>
            <a:r>
              <a:rPr lang="en-US" smtClean="0"/>
              <a:t>doc.: IEEE 802.15-&lt;doc#&gt;</a:t>
            </a:r>
          </a:p>
        </p:txBody>
      </p:sp>
      <p:sp>
        <p:nvSpPr>
          <p:cNvPr id="26626" name="Rectangle 3"/>
          <p:cNvSpPr>
            <a:spLocks noGrp="1" noChangeArrowheads="1"/>
          </p:cNvSpPr>
          <p:nvPr>
            <p:ph type="dt" sz="quarter" idx="1"/>
          </p:nvPr>
        </p:nvSpPr>
        <p:spPr>
          <a:noFill/>
        </p:spPr>
        <p:txBody>
          <a:bodyPr/>
          <a:lstStyle/>
          <a:p>
            <a:r>
              <a:rPr lang="en-US" smtClean="0"/>
              <a:t>&lt;month year&gt;</a:t>
            </a:r>
          </a:p>
        </p:txBody>
      </p:sp>
      <p:sp>
        <p:nvSpPr>
          <p:cNvPr id="26627" name="Rectangle 6"/>
          <p:cNvSpPr>
            <a:spLocks noGrp="1" noChangeArrowheads="1"/>
          </p:cNvSpPr>
          <p:nvPr>
            <p:ph type="ftr" sz="quarter" idx="4"/>
          </p:nvPr>
        </p:nvSpPr>
        <p:spPr>
          <a:noFill/>
        </p:spPr>
        <p:txBody>
          <a:bodyPr/>
          <a:lstStyle/>
          <a:p>
            <a:pPr lvl="4"/>
            <a:r>
              <a:rPr lang="en-US" smtClean="0"/>
              <a:t>&lt;author&gt;, &lt;company&gt;</a:t>
            </a:r>
          </a:p>
        </p:txBody>
      </p:sp>
      <p:sp>
        <p:nvSpPr>
          <p:cNvPr id="26628" name="Rectangle 7"/>
          <p:cNvSpPr>
            <a:spLocks noGrp="1" noChangeArrowheads="1"/>
          </p:cNvSpPr>
          <p:nvPr>
            <p:ph type="sldNum" sz="quarter" idx="5"/>
          </p:nvPr>
        </p:nvSpPr>
        <p:spPr>
          <a:noFill/>
        </p:spPr>
        <p:txBody>
          <a:bodyPr/>
          <a:lstStyle/>
          <a:p>
            <a:r>
              <a:rPr lang="en-US" smtClean="0"/>
              <a:t>Page </a:t>
            </a:r>
            <a:fld id="{D5C6F091-0815-4902-A8C5-AE718EF79FC0}" type="slidenum">
              <a:rPr lang="en-US" smtClean="0"/>
              <a:pPr/>
              <a:t>8</a:t>
            </a:fld>
            <a:endParaRPr lang="en-US" smtClean="0"/>
          </a:p>
        </p:txBody>
      </p:sp>
      <p:sp>
        <p:nvSpPr>
          <p:cNvPr id="26629" name="Rectangle 2"/>
          <p:cNvSpPr>
            <a:spLocks noGrp="1" noRot="1" noChangeAspect="1" noChangeArrowheads="1" noTextEdit="1"/>
          </p:cNvSpPr>
          <p:nvPr>
            <p:ph type="sldImg"/>
          </p:nvPr>
        </p:nvSpPr>
        <p:spPr>
          <a:xfrm>
            <a:off x="1154113" y="701675"/>
            <a:ext cx="4625975" cy="3468688"/>
          </a:xfrm>
          <a:ln/>
        </p:spPr>
      </p:sp>
      <p:sp>
        <p:nvSpPr>
          <p:cNvPr id="2663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hdr" sz="quarter"/>
          </p:nvPr>
        </p:nvSpPr>
        <p:spPr>
          <a:noFill/>
        </p:spPr>
        <p:txBody>
          <a:bodyPr/>
          <a:lstStyle/>
          <a:p>
            <a:r>
              <a:rPr lang="en-US" smtClean="0"/>
              <a:t>doc.: IEEE 802.15-&lt;doc#&gt;</a:t>
            </a:r>
          </a:p>
        </p:txBody>
      </p:sp>
      <p:sp>
        <p:nvSpPr>
          <p:cNvPr id="28674" name="Rectangle 3"/>
          <p:cNvSpPr>
            <a:spLocks noGrp="1" noChangeArrowheads="1"/>
          </p:cNvSpPr>
          <p:nvPr>
            <p:ph type="dt" sz="quarter" idx="1"/>
          </p:nvPr>
        </p:nvSpPr>
        <p:spPr>
          <a:noFill/>
        </p:spPr>
        <p:txBody>
          <a:bodyPr/>
          <a:lstStyle/>
          <a:p>
            <a:r>
              <a:rPr lang="en-US" smtClean="0"/>
              <a:t>&lt;month year&gt;</a:t>
            </a:r>
          </a:p>
        </p:txBody>
      </p:sp>
      <p:sp>
        <p:nvSpPr>
          <p:cNvPr id="28675" name="Rectangle 6"/>
          <p:cNvSpPr>
            <a:spLocks noGrp="1" noChangeArrowheads="1"/>
          </p:cNvSpPr>
          <p:nvPr>
            <p:ph type="ftr" sz="quarter" idx="4"/>
          </p:nvPr>
        </p:nvSpPr>
        <p:spPr>
          <a:noFill/>
        </p:spPr>
        <p:txBody>
          <a:bodyPr/>
          <a:lstStyle/>
          <a:p>
            <a:pPr lvl="4"/>
            <a:r>
              <a:rPr lang="en-US" smtClean="0"/>
              <a:t>&lt;author&gt;, &lt;company&gt;</a:t>
            </a:r>
          </a:p>
        </p:txBody>
      </p:sp>
      <p:sp>
        <p:nvSpPr>
          <p:cNvPr id="28676" name="Rectangle 7"/>
          <p:cNvSpPr>
            <a:spLocks noGrp="1" noChangeArrowheads="1"/>
          </p:cNvSpPr>
          <p:nvPr>
            <p:ph type="sldNum" sz="quarter" idx="5"/>
          </p:nvPr>
        </p:nvSpPr>
        <p:spPr>
          <a:noFill/>
        </p:spPr>
        <p:txBody>
          <a:bodyPr/>
          <a:lstStyle/>
          <a:p>
            <a:r>
              <a:rPr lang="en-US" smtClean="0"/>
              <a:t>Page </a:t>
            </a:r>
            <a:fld id="{83CB1E4F-C407-47D8-9152-506335ECB5E5}" type="slidenum">
              <a:rPr lang="en-US" smtClean="0"/>
              <a:pPr/>
              <a:t>9</a:t>
            </a:fld>
            <a:endParaRPr lang="en-US" smtClean="0"/>
          </a:p>
        </p:txBody>
      </p:sp>
      <p:sp>
        <p:nvSpPr>
          <p:cNvPr id="28677" name="Rectangle 2"/>
          <p:cNvSpPr>
            <a:spLocks noGrp="1" noRot="1" noChangeAspect="1" noChangeArrowheads="1" noTextEdit="1"/>
          </p:cNvSpPr>
          <p:nvPr>
            <p:ph type="sldImg"/>
          </p:nvPr>
        </p:nvSpPr>
        <p:spPr>
          <a:xfrm>
            <a:off x="1154113" y="701675"/>
            <a:ext cx="4625975" cy="3468688"/>
          </a:xfrm>
          <a:ln/>
        </p:spPr>
      </p:sp>
      <p:sp>
        <p:nvSpPr>
          <p:cNvPr id="2867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E11382F-21C2-4E62-9C9F-CB1FB957577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A2F251D-6B5A-4766-AE96-35323809AA5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C894293-F087-4888-B311-6EA58CF749F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8044F91-3B5A-4AE8-9A05-ADCB20B5CC7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94C6432-3E75-4479-9CFE-56BFC0B80F8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BE29245-F2CD-4F61-A97F-CCDDB7FF590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&lt;month year&gt;</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&lt;author&gt;, &lt;company&gt;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25C2A74A-2F58-41A7-85EA-01836A843CE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&lt;month year&gt;</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&lt;author&gt;, &lt;company&gt;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A8DD7105-07C8-4C58-B442-0DB9B1657EB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&lt;month year&gt;</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&lt;author&gt;, &lt;company&gt;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209452E-676A-4F1B-857A-9F061A25C21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DFE4286-4977-4A85-BB3D-B70EF96BF84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3D609FB-6312-4811-900D-22339DF35F0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r>
              <a:rPr lang="en-US"/>
              <a:t>&lt;month year&gt;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2F0FCF27-01F5-44E9-BF34-D1CF0B5E9FD9}" type="slidenum">
              <a:rPr lang="en-US"/>
              <a:pPr>
                <a:defRPr/>
              </a:pPr>
              <a:t>‹#›</a:t>
            </a:fld>
            <a:endParaRPr lang="en-US"/>
          </a:p>
        </p:txBody>
      </p:sp>
      <p:sp>
        <p:nvSpPr>
          <p:cNvPr id="1031" name="Rectangle 7"/>
          <p:cNvSpPr>
            <a:spLocks noChangeArrowheads="1"/>
          </p:cNvSpPr>
          <p:nvPr/>
        </p:nvSpPr>
        <p:spPr bwMode="auto">
          <a:xfrm>
            <a:off x="3429000" y="396875"/>
            <a:ext cx="5029200" cy="212725"/>
          </a:xfrm>
          <a:prstGeom prst="rect">
            <a:avLst/>
          </a:prstGeom>
          <a:noFill/>
          <a:ln w="9525">
            <a:noFill/>
            <a:miter lim="800000"/>
            <a:headEnd/>
            <a:tailEnd/>
          </a:ln>
          <a:effectLst/>
        </p:spPr>
        <p:txBody>
          <a:bodyPr lIns="0" tIns="0" rIns="0" bIns="0" anchor="b">
            <a:spAutoFit/>
          </a:bodyPr>
          <a:lstStyle/>
          <a:p>
            <a:pPr lvl="4" algn="r" eaLnBrk="0" hangingPunct="0"/>
            <a:r>
              <a:rPr lang="en-US" sz="1400" b="1"/>
              <a:t>doc.: IEEE 802.15-09-0618-01-004f</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Date Placeholder 1"/>
          <p:cNvSpPr>
            <a:spLocks noGrp="1"/>
          </p:cNvSpPr>
          <p:nvPr>
            <p:ph type="dt" sz="quarter" idx="10"/>
          </p:nvPr>
        </p:nvSpPr>
        <p:spPr>
          <a:xfrm>
            <a:off x="685800" y="381000"/>
            <a:ext cx="1600200" cy="215900"/>
          </a:xfrm>
          <a:noFill/>
        </p:spPr>
        <p:txBody>
          <a:bodyPr/>
          <a:lstStyle/>
          <a:p>
            <a:r>
              <a:rPr lang="en-US" smtClean="0"/>
              <a:t>September 2009</a:t>
            </a:r>
          </a:p>
        </p:txBody>
      </p:sp>
      <p:sp>
        <p:nvSpPr>
          <p:cNvPr id="15362" name="Footer Placeholder 2"/>
          <p:cNvSpPr>
            <a:spLocks noGrp="1"/>
          </p:cNvSpPr>
          <p:nvPr>
            <p:ph type="ftr" sz="quarter" idx="11"/>
          </p:nvPr>
        </p:nvSpPr>
        <p:spPr>
          <a:xfrm>
            <a:off x="5486400" y="6475413"/>
            <a:ext cx="3124200" cy="184150"/>
          </a:xfrm>
          <a:noFill/>
        </p:spPr>
        <p:txBody>
          <a:bodyPr/>
          <a:lstStyle/>
          <a:p>
            <a:r>
              <a:rPr lang="en-US" smtClean="0"/>
              <a:t>Tim Harrington, Zebra Enterprise Solutions</a:t>
            </a:r>
          </a:p>
        </p:txBody>
      </p:sp>
      <p:sp>
        <p:nvSpPr>
          <p:cNvPr id="15363" name="Slide Number Placeholder 3"/>
          <p:cNvSpPr>
            <a:spLocks noGrp="1"/>
          </p:cNvSpPr>
          <p:nvPr>
            <p:ph type="sldNum" sz="quarter" idx="12"/>
          </p:nvPr>
        </p:nvSpPr>
        <p:spPr>
          <a:noFill/>
        </p:spPr>
        <p:txBody>
          <a:bodyPr/>
          <a:lstStyle/>
          <a:p>
            <a:r>
              <a:rPr lang="en-US" smtClean="0"/>
              <a:t>Slide </a:t>
            </a:r>
            <a:fld id="{FE688F43-9A07-47D0-86C5-502F117F9AF5}" type="slidenum">
              <a:rPr lang="en-US" smtClean="0"/>
              <a:pPr/>
              <a:t>1</a:t>
            </a:fld>
            <a:endParaRPr lang="en-US" smtClean="0"/>
          </a:p>
        </p:txBody>
      </p:sp>
      <p:sp>
        <p:nvSpPr>
          <p:cNvPr id="27651" name="Rectangle 3"/>
          <p:cNvSpPr>
            <a:spLocks noChangeArrowheads="1"/>
          </p:cNvSpPr>
          <p:nvPr/>
        </p:nvSpPr>
        <p:spPr bwMode="auto">
          <a:xfrm>
            <a:off x="152400" y="609600"/>
            <a:ext cx="8991600" cy="4733925"/>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eaLnBrk="0" hangingPunct="0">
              <a:defRPr/>
            </a:pPr>
            <a:endParaRPr lang="en-US" sz="1600" dirty="0">
              <a:solidFill>
                <a:schemeClr val="tx2"/>
              </a:solidFill>
            </a:endParaRPr>
          </a:p>
          <a:p>
            <a:pPr eaLnBrk="0" hangingPunct="0">
              <a:defRPr/>
            </a:pPr>
            <a:r>
              <a:rPr lang="en-US" sz="1600" b="1" dirty="0">
                <a:solidFill>
                  <a:schemeClr val="tx2"/>
                </a:solidFill>
              </a:rPr>
              <a:t>Submission Title:</a:t>
            </a:r>
            <a:r>
              <a:rPr lang="en-US" sz="1600" dirty="0">
                <a:solidFill>
                  <a:schemeClr val="tx2"/>
                </a:solidFill>
              </a:rPr>
              <a:t> ZES UWB PHY Proposal to 802.15TG4f 	</a:t>
            </a:r>
          </a:p>
          <a:p>
            <a:pPr eaLnBrk="0" hangingPunct="0">
              <a:defRPr/>
            </a:pPr>
            <a:r>
              <a:rPr lang="en-US" sz="1600" b="1" dirty="0">
                <a:solidFill>
                  <a:schemeClr val="tx2"/>
                </a:solidFill>
              </a:rPr>
              <a:t>Date Submitted: </a:t>
            </a:r>
            <a:r>
              <a:rPr lang="en-US" sz="1600" dirty="0">
                <a:solidFill>
                  <a:schemeClr val="tx2"/>
                </a:solidFill>
              </a:rPr>
              <a:t>13 September 2009	</a:t>
            </a:r>
          </a:p>
          <a:p>
            <a:pPr eaLnBrk="0" hangingPunct="0">
              <a:defRPr/>
            </a:pPr>
            <a:r>
              <a:rPr lang="en-US" sz="1600" b="1" dirty="0">
                <a:solidFill>
                  <a:schemeClr val="tx2"/>
                </a:solidFill>
              </a:rPr>
              <a:t>Source:</a:t>
            </a:r>
            <a:r>
              <a:rPr lang="en-US" sz="1600" dirty="0">
                <a:solidFill>
                  <a:schemeClr val="tx2"/>
                </a:solidFill>
              </a:rPr>
              <a:t> Tim Harrington         Company:  Zebra Enterprise Solutions Corp.</a:t>
            </a:r>
          </a:p>
          <a:p>
            <a:pPr eaLnBrk="0" hangingPunct="0">
              <a:defRPr/>
            </a:pPr>
            <a:r>
              <a:rPr lang="en-US" sz="1600" dirty="0">
                <a:solidFill>
                  <a:schemeClr val="tx2"/>
                </a:solidFill>
              </a:rPr>
              <a:t>Address: 2858 De La Cruz Blvd., Santa Clara, CA 95050 USA</a:t>
            </a:r>
          </a:p>
          <a:p>
            <a:pPr eaLnBrk="0" hangingPunct="0">
              <a:defRPr/>
            </a:pPr>
            <a:r>
              <a:rPr lang="en-US" sz="1600" dirty="0">
                <a:solidFill>
                  <a:schemeClr val="tx2"/>
                </a:solidFill>
              </a:rPr>
              <a:t>Voice: +1 408-845-8513, FAX: +1 408-845-8501, E-Mail: tharrington@zebra.com	</a:t>
            </a:r>
          </a:p>
          <a:p>
            <a:pPr eaLnBrk="0" hangingPunct="0">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a:t>802.15.4f Active RFID System Call for Preliminary Proposals and Final Proposals 15-09-0409-05-004f </a:t>
            </a:r>
            <a:r>
              <a:rPr lang="en-US" dirty="0">
                <a:solidFill>
                  <a:schemeClr val="accent2"/>
                </a:solidFill>
              </a:rPr>
              <a:t>	</a:t>
            </a:r>
            <a:endParaRPr lang="en-US" dirty="0">
              <a:solidFill>
                <a:schemeClr val="tx2"/>
              </a:solidFill>
            </a:endParaRPr>
          </a:p>
          <a:p>
            <a:pPr eaLnBrk="0" hangingPunct="0">
              <a:spcBef>
                <a:spcPts val="600"/>
              </a:spcBef>
              <a:spcAft>
                <a:spcPts val="600"/>
              </a:spcAft>
              <a:defRPr/>
            </a:pPr>
            <a:r>
              <a:rPr lang="en-US" sz="1600" b="1" dirty="0">
                <a:solidFill>
                  <a:schemeClr val="tx2"/>
                </a:solidFill>
              </a:rPr>
              <a:t>Abstract:</a:t>
            </a:r>
            <a:r>
              <a:rPr lang="en-US" sz="1600" dirty="0">
                <a:solidFill>
                  <a:schemeClr val="tx2"/>
                </a:solidFill>
              </a:rPr>
              <a:t>	UWB Blink PHY proposal for 802.15.4f</a:t>
            </a:r>
          </a:p>
          <a:p>
            <a:pPr eaLnBrk="0" hangingPunct="0">
              <a:spcBef>
                <a:spcPts val="600"/>
              </a:spcBef>
              <a:spcAft>
                <a:spcPts val="600"/>
              </a:spcAft>
              <a:defRPr/>
            </a:pPr>
            <a:r>
              <a:rPr lang="en-US" sz="1600" b="1" dirty="0">
                <a:solidFill>
                  <a:schemeClr val="tx2"/>
                </a:solidFill>
              </a:rPr>
              <a:t>Purpose:</a:t>
            </a:r>
            <a:r>
              <a:rPr lang="en-US" sz="1600" dirty="0">
                <a:solidFill>
                  <a:schemeClr val="tx2"/>
                </a:solidFill>
              </a:rPr>
              <a:t>	The information in this proposal is for consideration by 802.15TG4f  for PHY layer of 802.15.4f</a:t>
            </a:r>
          </a:p>
          <a:p>
            <a:pPr eaLnBrk="0" hangingPunct="0">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r>
              <a:rPr lang="en-US" sz="3200" smtClean="0"/>
              <a:t>UWB Regulations Vary Greatly By Region</a:t>
            </a:r>
          </a:p>
        </p:txBody>
      </p:sp>
      <p:sp>
        <p:nvSpPr>
          <p:cNvPr id="29698" name="Content Placeholder 2"/>
          <p:cNvSpPr>
            <a:spLocks noGrp="1"/>
          </p:cNvSpPr>
          <p:nvPr>
            <p:ph idx="1"/>
          </p:nvPr>
        </p:nvSpPr>
        <p:spPr/>
        <p:txBody>
          <a:bodyPr/>
          <a:lstStyle/>
          <a:p>
            <a:r>
              <a:rPr lang="en-US" sz="2400" smtClean="0"/>
              <a:t>Greatest common Denominator:</a:t>
            </a:r>
          </a:p>
          <a:p>
            <a:pPr lvl="1"/>
            <a:r>
              <a:rPr lang="en-US" sz="2000" smtClean="0"/>
              <a:t>6 GHz to 8.5 GHz</a:t>
            </a:r>
          </a:p>
          <a:p>
            <a:pPr lvl="1"/>
            <a:r>
              <a:rPr lang="en-US" sz="2000" smtClean="0"/>
              <a:t>Common to EU, USA, Canada, China</a:t>
            </a:r>
          </a:p>
          <a:p>
            <a:r>
              <a:rPr lang="en-US" sz="2400" smtClean="0"/>
              <a:t>“Blink Only” Protocol </a:t>
            </a:r>
          </a:p>
          <a:p>
            <a:pPr lvl="1"/>
            <a:r>
              <a:rPr lang="en-US" sz="2000" smtClean="0"/>
              <a:t>USA Wideband: Part 15.250</a:t>
            </a:r>
          </a:p>
          <a:p>
            <a:pPr lvl="1"/>
            <a:r>
              <a:rPr lang="en-US" sz="2000" smtClean="0"/>
              <a:t>EU: ETSI Draft 302 500</a:t>
            </a:r>
          </a:p>
          <a:p>
            <a:r>
              <a:rPr lang="en-US" sz="2400" smtClean="0"/>
              <a:t>400 MHz Bandwidth</a:t>
            </a:r>
          </a:p>
          <a:p>
            <a:pPr lvl="1"/>
            <a:r>
              <a:rPr lang="en-US" sz="2000" smtClean="0"/>
              <a:t>Meet Accuracy Requirements in Common Band</a:t>
            </a:r>
          </a:p>
          <a:p>
            <a:r>
              <a:rPr lang="en-US" sz="2400" smtClean="0"/>
              <a:t>Anticipate Elimination of Acknowledge Requirements</a:t>
            </a:r>
          </a:p>
          <a:p>
            <a:pPr lvl="1"/>
            <a:r>
              <a:rPr lang="en-US" sz="2000" smtClean="0"/>
              <a:t>Not Required for Low Duty Cycle RFID </a:t>
            </a:r>
          </a:p>
        </p:txBody>
      </p:sp>
      <p:sp>
        <p:nvSpPr>
          <p:cNvPr id="29699" name="Slide Number Placeholder 5"/>
          <p:cNvSpPr>
            <a:spLocks noGrp="1"/>
          </p:cNvSpPr>
          <p:nvPr>
            <p:ph type="sldNum" sz="quarter" idx="12"/>
          </p:nvPr>
        </p:nvSpPr>
        <p:spPr>
          <a:noFill/>
        </p:spPr>
        <p:txBody>
          <a:bodyPr/>
          <a:lstStyle/>
          <a:p>
            <a:r>
              <a:rPr lang="en-US" smtClean="0"/>
              <a:t>Slide </a:t>
            </a:r>
            <a:fld id="{0BE5376F-6E69-48E4-AE08-A81D66532E4E}" type="slidenum">
              <a:rPr lang="en-US" smtClean="0"/>
              <a:pPr/>
              <a:t>10</a:t>
            </a:fld>
            <a:endParaRPr lang="en-US" smtClean="0"/>
          </a:p>
        </p:txBody>
      </p:sp>
      <p:sp>
        <p:nvSpPr>
          <p:cNvPr id="29700" name="Footer Placeholder 2"/>
          <p:cNvSpPr>
            <a:spLocks noGrp="1"/>
          </p:cNvSpPr>
          <p:nvPr>
            <p:ph type="ftr" sz="quarter" idx="11"/>
          </p:nvPr>
        </p:nvSpPr>
        <p:spPr>
          <a:xfrm>
            <a:off x="5486400" y="6475413"/>
            <a:ext cx="3124200" cy="184150"/>
          </a:xfrm>
          <a:noFill/>
        </p:spPr>
        <p:txBody>
          <a:bodyPr/>
          <a:lstStyle/>
          <a:p>
            <a:r>
              <a:rPr lang="en-US" smtClean="0"/>
              <a:t>Tim Harrington, Zebra Enterprise Solutions</a:t>
            </a:r>
          </a:p>
        </p:txBody>
      </p:sp>
      <p:sp>
        <p:nvSpPr>
          <p:cNvPr id="29701" name="Date Placeholder 1"/>
          <p:cNvSpPr>
            <a:spLocks noGrp="1"/>
          </p:cNvSpPr>
          <p:nvPr>
            <p:ph type="dt" sz="quarter" idx="10"/>
          </p:nvPr>
        </p:nvSpPr>
        <p:spPr>
          <a:xfrm>
            <a:off x="685800" y="381000"/>
            <a:ext cx="1600200" cy="215900"/>
          </a:xfrm>
          <a:noFill/>
        </p:spPr>
        <p:txBody>
          <a:bodyPr/>
          <a:lstStyle/>
          <a:p>
            <a:r>
              <a:rPr lang="en-US" smtClean="0"/>
              <a:t>September 2009</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US" smtClean="0"/>
              <a:t>Optimized Data Rate for RFID/RTLS</a:t>
            </a:r>
          </a:p>
        </p:txBody>
      </p:sp>
      <p:sp>
        <p:nvSpPr>
          <p:cNvPr id="30722" name="Content Placeholder 2"/>
          <p:cNvSpPr>
            <a:spLocks noGrp="1"/>
          </p:cNvSpPr>
          <p:nvPr>
            <p:ph idx="1"/>
          </p:nvPr>
        </p:nvSpPr>
        <p:spPr/>
        <p:txBody>
          <a:bodyPr/>
          <a:lstStyle/>
          <a:p>
            <a:r>
              <a:rPr lang="en-US" sz="2400" smtClean="0"/>
              <a:t>Simplicity is Key</a:t>
            </a:r>
          </a:p>
          <a:p>
            <a:pPr lvl="1"/>
            <a:r>
              <a:rPr lang="en-US" sz="2000" smtClean="0"/>
              <a:t>Low cost to manufacture</a:t>
            </a:r>
          </a:p>
          <a:p>
            <a:pPr lvl="1"/>
            <a:r>
              <a:rPr lang="en-US" sz="2000" smtClean="0"/>
              <a:t>Should not require custom chip</a:t>
            </a:r>
          </a:p>
          <a:p>
            <a:pPr lvl="1"/>
            <a:r>
              <a:rPr lang="en-US" sz="2000" smtClean="0"/>
              <a:t>Allows Small size</a:t>
            </a:r>
          </a:p>
          <a:p>
            <a:r>
              <a:rPr lang="en-US" sz="2400" smtClean="0"/>
              <a:t>1 Mps</a:t>
            </a:r>
          </a:p>
          <a:p>
            <a:pPr lvl="1"/>
            <a:r>
              <a:rPr lang="en-US" sz="2000" smtClean="0"/>
              <a:t>Long Range with High Energy per Bit</a:t>
            </a:r>
          </a:p>
          <a:p>
            <a:pPr lvl="1"/>
            <a:r>
              <a:rPr lang="en-US" sz="2000" smtClean="0"/>
              <a:t>Low Cost COTS Components</a:t>
            </a:r>
          </a:p>
          <a:p>
            <a:pPr lvl="1"/>
            <a:r>
              <a:rPr lang="en-US" sz="2000" smtClean="0"/>
              <a:t>Maximum Power Efficiency</a:t>
            </a:r>
          </a:p>
          <a:p>
            <a:pPr lvl="2"/>
            <a:r>
              <a:rPr lang="en-US" sz="1800" smtClean="0"/>
              <a:t>Allows 4 MHz Crystal</a:t>
            </a:r>
          </a:p>
          <a:p>
            <a:endParaRPr lang="en-US" sz="2400" smtClean="0"/>
          </a:p>
          <a:p>
            <a:pPr lvl="2"/>
            <a:endParaRPr lang="en-US" sz="1800" smtClean="0"/>
          </a:p>
        </p:txBody>
      </p:sp>
      <p:sp>
        <p:nvSpPr>
          <p:cNvPr id="30723" name="Slide Number Placeholder 5"/>
          <p:cNvSpPr>
            <a:spLocks noGrp="1"/>
          </p:cNvSpPr>
          <p:nvPr>
            <p:ph type="sldNum" sz="quarter" idx="12"/>
          </p:nvPr>
        </p:nvSpPr>
        <p:spPr>
          <a:noFill/>
        </p:spPr>
        <p:txBody>
          <a:bodyPr/>
          <a:lstStyle/>
          <a:p>
            <a:r>
              <a:rPr lang="en-US" smtClean="0"/>
              <a:t>Slide </a:t>
            </a:r>
            <a:fld id="{5F32D8B7-1332-4A0E-A7F9-641037386A47}" type="slidenum">
              <a:rPr lang="en-US" smtClean="0"/>
              <a:pPr/>
              <a:t>11</a:t>
            </a:fld>
            <a:endParaRPr lang="en-US" smtClean="0"/>
          </a:p>
        </p:txBody>
      </p:sp>
      <p:sp>
        <p:nvSpPr>
          <p:cNvPr id="30724" name="Footer Placeholder 2"/>
          <p:cNvSpPr>
            <a:spLocks noGrp="1"/>
          </p:cNvSpPr>
          <p:nvPr>
            <p:ph type="ftr" sz="quarter" idx="11"/>
          </p:nvPr>
        </p:nvSpPr>
        <p:spPr>
          <a:xfrm>
            <a:off x="5486400" y="6475413"/>
            <a:ext cx="3124200" cy="184150"/>
          </a:xfrm>
          <a:noFill/>
        </p:spPr>
        <p:txBody>
          <a:bodyPr/>
          <a:lstStyle/>
          <a:p>
            <a:r>
              <a:rPr lang="en-US" smtClean="0"/>
              <a:t>Tim Harrington, Zebra Enterprise Solutions</a:t>
            </a:r>
          </a:p>
        </p:txBody>
      </p:sp>
      <p:sp>
        <p:nvSpPr>
          <p:cNvPr id="30725" name="Date Placeholder 1"/>
          <p:cNvSpPr>
            <a:spLocks noGrp="1"/>
          </p:cNvSpPr>
          <p:nvPr>
            <p:ph type="dt" sz="quarter" idx="10"/>
          </p:nvPr>
        </p:nvSpPr>
        <p:spPr>
          <a:xfrm>
            <a:off x="685800" y="381000"/>
            <a:ext cx="1600200" cy="215900"/>
          </a:xfrm>
          <a:noFill/>
        </p:spPr>
        <p:txBody>
          <a:bodyPr/>
          <a:lstStyle/>
          <a:p>
            <a:r>
              <a:rPr lang="en-US" smtClean="0"/>
              <a:t>September 2009</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r>
              <a:rPr lang="en-US" smtClean="0"/>
              <a:t>Link Budget</a:t>
            </a:r>
          </a:p>
        </p:txBody>
      </p:sp>
      <p:sp>
        <p:nvSpPr>
          <p:cNvPr id="31746" name="Content Placeholder 2"/>
          <p:cNvSpPr>
            <a:spLocks noGrp="1"/>
          </p:cNvSpPr>
          <p:nvPr>
            <p:ph idx="1"/>
          </p:nvPr>
        </p:nvSpPr>
        <p:spPr/>
        <p:txBody>
          <a:bodyPr/>
          <a:lstStyle/>
          <a:p>
            <a:r>
              <a:rPr lang="en-US" sz="1400" smtClean="0"/>
              <a:t>(Po+G1) + G2 + L -NF - M - N0 = 20log(R)</a:t>
            </a:r>
          </a:p>
          <a:p>
            <a:r>
              <a:rPr lang="en-US" sz="1400" smtClean="0"/>
              <a:t> </a:t>
            </a:r>
          </a:p>
          <a:p>
            <a:r>
              <a:rPr lang="en-US" sz="1400" smtClean="0"/>
              <a:t>where:</a:t>
            </a:r>
          </a:p>
          <a:p>
            <a:r>
              <a:rPr lang="en-US" sz="1400" smtClean="0"/>
              <a:t> </a:t>
            </a:r>
          </a:p>
          <a:p>
            <a:r>
              <a:rPr lang="en-US" sz="1400" smtClean="0"/>
              <a:t>Po = transmit power </a:t>
            </a:r>
          </a:p>
          <a:p>
            <a:r>
              <a:rPr lang="en-US" sz="1400" smtClean="0"/>
              <a:t>G1 = transmit antenna gain</a:t>
            </a:r>
          </a:p>
          <a:p>
            <a:r>
              <a:rPr lang="en-US" sz="1400" smtClean="0"/>
              <a:t>G2 = receive antenna gain = 8dBi for a mid gain</a:t>
            </a:r>
          </a:p>
          <a:p>
            <a:r>
              <a:rPr lang="en-US" sz="1400" smtClean="0"/>
              <a:t>L = 20log(lambda/(4pi)) = -48.76 </a:t>
            </a:r>
          </a:p>
          <a:p>
            <a:r>
              <a:rPr lang="en-US" sz="1400" smtClean="0"/>
              <a:t>NF = 1dB</a:t>
            </a:r>
          </a:p>
          <a:p>
            <a:r>
              <a:rPr lang="en-US" sz="1400" smtClean="0"/>
              <a:t>M = Margin (15dB)</a:t>
            </a:r>
          </a:p>
          <a:p>
            <a:r>
              <a:rPr lang="en-US" sz="1400" smtClean="0"/>
              <a:t>N0 = noise power at 400MHz = -88dBm</a:t>
            </a:r>
            <a:br>
              <a:rPr lang="en-US" sz="1400" smtClean="0"/>
            </a:br>
            <a:endParaRPr lang="en-US" sz="1400" smtClean="0"/>
          </a:p>
          <a:p>
            <a:r>
              <a:rPr lang="en-US" sz="1400" smtClean="0"/>
              <a:t>and regulatory limits constrain (Po+G1) to be 18dBm. </a:t>
            </a:r>
            <a:br>
              <a:rPr lang="en-US" sz="1400" smtClean="0"/>
            </a:br>
            <a:endParaRPr lang="en-US" sz="1400" smtClean="0"/>
          </a:p>
          <a:p>
            <a:r>
              <a:rPr lang="en-US" sz="1400" smtClean="0"/>
              <a:t>R = 289.7M = 950 Ft.  </a:t>
            </a:r>
          </a:p>
        </p:txBody>
      </p:sp>
      <p:sp>
        <p:nvSpPr>
          <p:cNvPr id="31747" name="Slide Number Placeholder 5"/>
          <p:cNvSpPr>
            <a:spLocks noGrp="1"/>
          </p:cNvSpPr>
          <p:nvPr>
            <p:ph type="sldNum" sz="quarter" idx="12"/>
          </p:nvPr>
        </p:nvSpPr>
        <p:spPr>
          <a:noFill/>
        </p:spPr>
        <p:txBody>
          <a:bodyPr/>
          <a:lstStyle/>
          <a:p>
            <a:r>
              <a:rPr lang="en-US" smtClean="0"/>
              <a:t>Slide </a:t>
            </a:r>
            <a:fld id="{EB0A3AFE-5E52-4F4B-9079-14D32D4F9D3D}" type="slidenum">
              <a:rPr lang="en-US" smtClean="0"/>
              <a:pPr/>
              <a:t>12</a:t>
            </a:fld>
            <a:endParaRPr lang="en-US" smtClean="0"/>
          </a:p>
        </p:txBody>
      </p:sp>
      <p:sp>
        <p:nvSpPr>
          <p:cNvPr id="31748" name="Footer Placeholder 2"/>
          <p:cNvSpPr>
            <a:spLocks noGrp="1"/>
          </p:cNvSpPr>
          <p:nvPr>
            <p:ph type="ftr" sz="quarter" idx="11"/>
          </p:nvPr>
        </p:nvSpPr>
        <p:spPr>
          <a:xfrm>
            <a:off x="5486400" y="6475413"/>
            <a:ext cx="3124200" cy="184150"/>
          </a:xfrm>
          <a:noFill/>
        </p:spPr>
        <p:txBody>
          <a:bodyPr/>
          <a:lstStyle/>
          <a:p>
            <a:r>
              <a:rPr lang="en-US" smtClean="0"/>
              <a:t>Tim Harrington, Zebra Enterprise Solutions</a:t>
            </a:r>
          </a:p>
        </p:txBody>
      </p:sp>
      <p:sp>
        <p:nvSpPr>
          <p:cNvPr id="31749" name="Date Placeholder 1"/>
          <p:cNvSpPr>
            <a:spLocks noGrp="1"/>
          </p:cNvSpPr>
          <p:nvPr>
            <p:ph type="dt" sz="quarter" idx="10"/>
          </p:nvPr>
        </p:nvSpPr>
        <p:spPr>
          <a:xfrm>
            <a:off x="685800" y="381000"/>
            <a:ext cx="1600200" cy="215900"/>
          </a:xfrm>
          <a:noFill/>
        </p:spPr>
        <p:txBody>
          <a:bodyPr/>
          <a:lstStyle/>
          <a:p>
            <a:r>
              <a:rPr lang="en-US" smtClean="0"/>
              <a:t>September 2009</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p:txBody>
          <a:bodyPr/>
          <a:lstStyle/>
          <a:p>
            <a:r>
              <a:rPr lang="en-US" smtClean="0"/>
              <a:t>ASK Modulation Timing</a:t>
            </a:r>
          </a:p>
        </p:txBody>
      </p:sp>
      <p:sp>
        <p:nvSpPr>
          <p:cNvPr id="32770" name="Rectangle 3"/>
          <p:cNvSpPr>
            <a:spLocks noGrp="1" noChangeArrowheads="1"/>
          </p:cNvSpPr>
          <p:nvPr>
            <p:ph type="body" idx="1"/>
          </p:nvPr>
        </p:nvSpPr>
        <p:spPr>
          <a:xfrm>
            <a:off x="457200" y="3962400"/>
            <a:ext cx="8229600" cy="2438400"/>
          </a:xfrm>
        </p:spPr>
        <p:txBody>
          <a:bodyPr/>
          <a:lstStyle/>
          <a:p>
            <a:pPr>
              <a:lnSpc>
                <a:spcPct val="80000"/>
              </a:lnSpc>
            </a:pPr>
            <a:r>
              <a:rPr lang="en-US" sz="2400" smtClean="0"/>
              <a:t>Utilizes single IC, low power COTS receiver</a:t>
            </a:r>
          </a:p>
          <a:p>
            <a:pPr>
              <a:lnSpc>
                <a:spcPct val="80000"/>
              </a:lnSpc>
            </a:pPr>
            <a:r>
              <a:rPr lang="en-US" sz="2400" smtClean="0"/>
              <a:t>Start-of-Frame (SOF) requires specific sequence of pulses to prevent waking up microcontroller due to noise or unwanted input signals when using the COTS receiver</a:t>
            </a:r>
          </a:p>
          <a:p>
            <a:pPr>
              <a:lnSpc>
                <a:spcPct val="80000"/>
              </a:lnSpc>
            </a:pPr>
            <a:r>
              <a:rPr lang="en-US" sz="2400" smtClean="0"/>
              <a:t>Message data can be nearly any desired length</a:t>
            </a:r>
          </a:p>
          <a:p>
            <a:pPr>
              <a:lnSpc>
                <a:spcPct val="80000"/>
              </a:lnSpc>
            </a:pPr>
            <a:r>
              <a:rPr lang="en-US" sz="2400" smtClean="0"/>
              <a:t>End-of-Frame (EOF) allows for simple message termination</a:t>
            </a:r>
          </a:p>
        </p:txBody>
      </p:sp>
      <p:pic>
        <p:nvPicPr>
          <p:cNvPr id="32771" name="Picture 4" descr="Command Timing"/>
          <p:cNvPicPr>
            <a:picLocks noChangeAspect="1" noChangeArrowheads="1"/>
          </p:cNvPicPr>
          <p:nvPr/>
        </p:nvPicPr>
        <p:blipFill>
          <a:blip r:embed="rId2"/>
          <a:srcRect/>
          <a:stretch>
            <a:fillRect/>
          </a:stretch>
        </p:blipFill>
        <p:spPr bwMode="auto">
          <a:xfrm>
            <a:off x="457200" y="1447800"/>
            <a:ext cx="8229600" cy="2374900"/>
          </a:xfrm>
          <a:prstGeom prst="rect">
            <a:avLst/>
          </a:prstGeom>
          <a:noFill/>
          <a:ln w="9525">
            <a:noFill/>
            <a:miter lim="800000"/>
            <a:headEnd/>
            <a:tailEnd/>
          </a:ln>
        </p:spPr>
      </p:pic>
      <p:sp>
        <p:nvSpPr>
          <p:cNvPr id="32772" name="Date Placeholder 1"/>
          <p:cNvSpPr>
            <a:spLocks noGrp="1"/>
          </p:cNvSpPr>
          <p:nvPr>
            <p:ph type="dt" sz="quarter" idx="10"/>
          </p:nvPr>
        </p:nvSpPr>
        <p:spPr>
          <a:xfrm>
            <a:off x="685800" y="381000"/>
            <a:ext cx="1600200" cy="215900"/>
          </a:xfrm>
          <a:noFill/>
        </p:spPr>
        <p:txBody>
          <a:bodyPr/>
          <a:lstStyle/>
          <a:p>
            <a:r>
              <a:rPr lang="en-US" smtClean="0"/>
              <a:t>September 2009</a:t>
            </a:r>
          </a:p>
        </p:txBody>
      </p:sp>
      <p:sp>
        <p:nvSpPr>
          <p:cNvPr id="32773" name="Footer Placeholder 2"/>
          <p:cNvSpPr>
            <a:spLocks noGrp="1"/>
          </p:cNvSpPr>
          <p:nvPr>
            <p:ph type="ftr" sz="quarter" idx="11"/>
          </p:nvPr>
        </p:nvSpPr>
        <p:spPr>
          <a:xfrm>
            <a:off x="5486400" y="6475413"/>
            <a:ext cx="3124200" cy="184150"/>
          </a:xfrm>
          <a:noFill/>
        </p:spPr>
        <p:txBody>
          <a:bodyPr/>
          <a:lstStyle/>
          <a:p>
            <a:r>
              <a:rPr lang="en-US" smtClean="0"/>
              <a:t>Tim Harrington, Zebra Enterprise Solutions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r>
              <a:rPr lang="en-US" smtClean="0"/>
              <a:t>LF Magnetic Interface Features</a:t>
            </a:r>
          </a:p>
        </p:txBody>
      </p:sp>
      <p:sp>
        <p:nvSpPr>
          <p:cNvPr id="33794" name="Content Placeholder 2"/>
          <p:cNvSpPr>
            <a:spLocks noGrp="1"/>
          </p:cNvSpPr>
          <p:nvPr>
            <p:ph idx="1"/>
          </p:nvPr>
        </p:nvSpPr>
        <p:spPr/>
        <p:txBody>
          <a:bodyPr/>
          <a:lstStyle/>
          <a:p>
            <a:pPr>
              <a:lnSpc>
                <a:spcPct val="90000"/>
              </a:lnSpc>
            </a:pPr>
            <a:r>
              <a:rPr lang="en-US" sz="2400" smtClean="0"/>
              <a:t>Utilizes Amplitude-Shift Keying (ASK)</a:t>
            </a:r>
          </a:p>
          <a:p>
            <a:pPr>
              <a:lnSpc>
                <a:spcPct val="90000"/>
              </a:lnSpc>
            </a:pPr>
            <a:r>
              <a:rPr lang="en-US" sz="2400" smtClean="0"/>
              <a:t>125 kHz carrier frequency</a:t>
            </a:r>
          </a:p>
          <a:p>
            <a:pPr>
              <a:lnSpc>
                <a:spcPct val="90000"/>
              </a:lnSpc>
            </a:pPr>
            <a:r>
              <a:rPr lang="en-US" sz="2400" smtClean="0"/>
              <a:t>The LF interface is used to configure or command a tag to perform specific functions before or after shipment to the end user.</a:t>
            </a:r>
          </a:p>
          <a:p>
            <a:pPr lvl="1">
              <a:lnSpc>
                <a:spcPct val="90000"/>
              </a:lnSpc>
            </a:pPr>
            <a:r>
              <a:rPr lang="en-US" sz="2000" smtClean="0"/>
              <a:t>Turns Tag Blink On/Off</a:t>
            </a:r>
          </a:p>
          <a:p>
            <a:pPr lvl="1">
              <a:lnSpc>
                <a:spcPct val="90000"/>
              </a:lnSpc>
            </a:pPr>
            <a:r>
              <a:rPr lang="en-US" sz="2000" smtClean="0"/>
              <a:t>Changes Tag’s Blink Rate</a:t>
            </a:r>
          </a:p>
          <a:p>
            <a:pPr lvl="1">
              <a:lnSpc>
                <a:spcPct val="90000"/>
              </a:lnSpc>
            </a:pPr>
            <a:r>
              <a:rPr lang="en-US" sz="2000" smtClean="0"/>
              <a:t>Allows for changing Tag configurations based on user’s use case.</a:t>
            </a:r>
          </a:p>
          <a:p>
            <a:pPr lvl="1">
              <a:lnSpc>
                <a:spcPct val="90000"/>
              </a:lnSpc>
            </a:pPr>
            <a:r>
              <a:rPr lang="en-US" sz="2000" smtClean="0"/>
              <a:t>Responds to exciters deployed throughout the end users environment</a:t>
            </a:r>
          </a:p>
          <a:p>
            <a:endParaRPr lang="en-US" sz="2800" smtClean="0"/>
          </a:p>
        </p:txBody>
      </p:sp>
      <p:sp>
        <p:nvSpPr>
          <p:cNvPr id="33795" name="Slide Number Placeholder 5"/>
          <p:cNvSpPr>
            <a:spLocks noGrp="1"/>
          </p:cNvSpPr>
          <p:nvPr>
            <p:ph type="sldNum" sz="quarter" idx="12"/>
          </p:nvPr>
        </p:nvSpPr>
        <p:spPr>
          <a:noFill/>
        </p:spPr>
        <p:txBody>
          <a:bodyPr/>
          <a:lstStyle/>
          <a:p>
            <a:r>
              <a:rPr lang="en-US" smtClean="0"/>
              <a:t>Slide </a:t>
            </a:r>
            <a:fld id="{7FDCED0B-668A-4A7D-A3B3-19D6A9CC8783}" type="slidenum">
              <a:rPr lang="en-US" smtClean="0"/>
              <a:pPr/>
              <a:t>14</a:t>
            </a:fld>
            <a:endParaRPr lang="en-US" smtClean="0"/>
          </a:p>
        </p:txBody>
      </p:sp>
      <p:sp>
        <p:nvSpPr>
          <p:cNvPr id="33796" name="Footer Placeholder 2"/>
          <p:cNvSpPr>
            <a:spLocks noGrp="1"/>
          </p:cNvSpPr>
          <p:nvPr>
            <p:ph type="ftr" sz="quarter" idx="11"/>
          </p:nvPr>
        </p:nvSpPr>
        <p:spPr>
          <a:xfrm>
            <a:off x="5486400" y="6475413"/>
            <a:ext cx="3124200" cy="184150"/>
          </a:xfrm>
          <a:noFill/>
        </p:spPr>
        <p:txBody>
          <a:bodyPr/>
          <a:lstStyle/>
          <a:p>
            <a:r>
              <a:rPr lang="en-US" smtClean="0"/>
              <a:t>Tim Harrington, Zebra Enterprise Solutions</a:t>
            </a:r>
          </a:p>
        </p:txBody>
      </p:sp>
      <p:sp>
        <p:nvSpPr>
          <p:cNvPr id="33797" name="Date Placeholder 1"/>
          <p:cNvSpPr>
            <a:spLocks noGrp="1"/>
          </p:cNvSpPr>
          <p:nvPr>
            <p:ph type="dt" sz="quarter" idx="10"/>
          </p:nvPr>
        </p:nvSpPr>
        <p:spPr>
          <a:xfrm>
            <a:off x="685800" y="381000"/>
            <a:ext cx="1600200" cy="215900"/>
          </a:xfrm>
          <a:noFill/>
        </p:spPr>
        <p:txBody>
          <a:bodyPr/>
          <a:lstStyle/>
          <a:p>
            <a:r>
              <a:rPr lang="en-US" smtClean="0"/>
              <a:t>September 2009</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r>
              <a:rPr lang="en-US" smtClean="0"/>
              <a:t>ASK Modulation Timing</a:t>
            </a:r>
          </a:p>
        </p:txBody>
      </p:sp>
      <p:sp>
        <p:nvSpPr>
          <p:cNvPr id="34818" name="Content Placeholder 2"/>
          <p:cNvSpPr>
            <a:spLocks noGrp="1"/>
          </p:cNvSpPr>
          <p:nvPr>
            <p:ph idx="1"/>
          </p:nvPr>
        </p:nvSpPr>
        <p:spPr>
          <a:xfrm>
            <a:off x="685800" y="3657600"/>
            <a:ext cx="7772400" cy="2667000"/>
          </a:xfrm>
        </p:spPr>
        <p:txBody>
          <a:bodyPr/>
          <a:lstStyle/>
          <a:p>
            <a:pPr>
              <a:lnSpc>
                <a:spcPct val="80000"/>
              </a:lnSpc>
            </a:pPr>
            <a:r>
              <a:rPr lang="en-US" sz="2000" smtClean="0"/>
              <a:t>Utilizes single IC, low power COTS receiver</a:t>
            </a:r>
          </a:p>
          <a:p>
            <a:pPr>
              <a:lnSpc>
                <a:spcPct val="80000"/>
              </a:lnSpc>
            </a:pPr>
            <a:endParaRPr lang="en-US" sz="2000" smtClean="0"/>
          </a:p>
          <a:p>
            <a:pPr>
              <a:lnSpc>
                <a:spcPct val="80000"/>
              </a:lnSpc>
            </a:pPr>
            <a:r>
              <a:rPr lang="en-US" sz="2000" smtClean="0"/>
              <a:t>Start-of-Frame (SOF) requires specific sequence of pulses to prevent waking up microcontroller due to noise or unwanted input signals when using the COTS receiver</a:t>
            </a:r>
          </a:p>
          <a:p>
            <a:pPr>
              <a:lnSpc>
                <a:spcPct val="80000"/>
              </a:lnSpc>
              <a:buFontTx/>
              <a:buNone/>
            </a:pPr>
            <a:endParaRPr lang="en-US" sz="2000" smtClean="0"/>
          </a:p>
          <a:p>
            <a:pPr>
              <a:lnSpc>
                <a:spcPct val="80000"/>
              </a:lnSpc>
            </a:pPr>
            <a:r>
              <a:rPr lang="en-US" sz="2000" smtClean="0"/>
              <a:t>Message data can be nearly any desired length</a:t>
            </a:r>
          </a:p>
          <a:p>
            <a:pPr>
              <a:lnSpc>
                <a:spcPct val="80000"/>
              </a:lnSpc>
            </a:pPr>
            <a:endParaRPr lang="en-US" sz="2000" smtClean="0"/>
          </a:p>
          <a:p>
            <a:pPr>
              <a:lnSpc>
                <a:spcPct val="80000"/>
              </a:lnSpc>
            </a:pPr>
            <a:r>
              <a:rPr lang="en-US" sz="2000" smtClean="0"/>
              <a:t>End-of-Frame (EOF) allows for simple message termination</a:t>
            </a:r>
          </a:p>
        </p:txBody>
      </p:sp>
      <p:sp>
        <p:nvSpPr>
          <p:cNvPr id="34819" name="Slide Number Placeholder 5"/>
          <p:cNvSpPr>
            <a:spLocks noGrp="1"/>
          </p:cNvSpPr>
          <p:nvPr>
            <p:ph type="sldNum" sz="quarter" idx="12"/>
          </p:nvPr>
        </p:nvSpPr>
        <p:spPr>
          <a:noFill/>
        </p:spPr>
        <p:txBody>
          <a:bodyPr/>
          <a:lstStyle/>
          <a:p>
            <a:r>
              <a:rPr lang="en-US" smtClean="0"/>
              <a:t>Slide </a:t>
            </a:r>
            <a:fld id="{39C69C75-8EC8-4A5C-8518-0BCB5FA78280}" type="slidenum">
              <a:rPr lang="en-US" smtClean="0"/>
              <a:pPr/>
              <a:t>15</a:t>
            </a:fld>
            <a:endParaRPr lang="en-US" smtClean="0"/>
          </a:p>
        </p:txBody>
      </p:sp>
      <p:sp>
        <p:nvSpPr>
          <p:cNvPr id="34820" name="Footer Placeholder 2"/>
          <p:cNvSpPr>
            <a:spLocks noGrp="1"/>
          </p:cNvSpPr>
          <p:nvPr>
            <p:ph type="ftr" sz="quarter" idx="11"/>
          </p:nvPr>
        </p:nvSpPr>
        <p:spPr>
          <a:xfrm>
            <a:off x="5486400" y="6475413"/>
            <a:ext cx="3124200" cy="184150"/>
          </a:xfrm>
          <a:noFill/>
        </p:spPr>
        <p:txBody>
          <a:bodyPr/>
          <a:lstStyle/>
          <a:p>
            <a:r>
              <a:rPr lang="en-US" smtClean="0"/>
              <a:t>Tim Harrington, Zebra Enterprise Solutions</a:t>
            </a:r>
          </a:p>
        </p:txBody>
      </p:sp>
      <p:sp>
        <p:nvSpPr>
          <p:cNvPr id="34821" name="Date Placeholder 1"/>
          <p:cNvSpPr>
            <a:spLocks noGrp="1"/>
          </p:cNvSpPr>
          <p:nvPr>
            <p:ph type="dt" sz="quarter" idx="10"/>
          </p:nvPr>
        </p:nvSpPr>
        <p:spPr>
          <a:xfrm>
            <a:off x="685800" y="381000"/>
            <a:ext cx="1600200" cy="215900"/>
          </a:xfrm>
          <a:noFill/>
        </p:spPr>
        <p:txBody>
          <a:bodyPr/>
          <a:lstStyle/>
          <a:p>
            <a:r>
              <a:rPr lang="en-US" smtClean="0"/>
              <a:t>September 2009</a:t>
            </a:r>
          </a:p>
        </p:txBody>
      </p:sp>
      <p:pic>
        <p:nvPicPr>
          <p:cNvPr id="34822" name="Picture 4" descr="Command Timing"/>
          <p:cNvPicPr>
            <a:picLocks noChangeAspect="1" noChangeArrowheads="1"/>
          </p:cNvPicPr>
          <p:nvPr/>
        </p:nvPicPr>
        <p:blipFill>
          <a:blip r:embed="rId2"/>
          <a:srcRect/>
          <a:stretch>
            <a:fillRect/>
          </a:stretch>
        </p:blipFill>
        <p:spPr bwMode="auto">
          <a:xfrm>
            <a:off x="1219200" y="1600200"/>
            <a:ext cx="6829425" cy="19050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r>
              <a:rPr lang="en-US" smtClean="0"/>
              <a:t>LF ASK Message Content</a:t>
            </a:r>
          </a:p>
        </p:txBody>
      </p:sp>
      <p:sp>
        <p:nvSpPr>
          <p:cNvPr id="35842" name="Content Placeholder 2"/>
          <p:cNvSpPr>
            <a:spLocks noGrp="1"/>
          </p:cNvSpPr>
          <p:nvPr>
            <p:ph idx="1"/>
          </p:nvPr>
        </p:nvSpPr>
        <p:spPr>
          <a:xfrm>
            <a:off x="533400" y="3048000"/>
            <a:ext cx="8153400" cy="3048000"/>
          </a:xfrm>
        </p:spPr>
        <p:txBody>
          <a:bodyPr/>
          <a:lstStyle/>
          <a:p>
            <a:pPr>
              <a:lnSpc>
                <a:spcPct val="80000"/>
              </a:lnSpc>
            </a:pPr>
            <a:r>
              <a:rPr lang="en-US" sz="2000" smtClean="0"/>
              <a:t>Command: 5-bit op-code (3 bits reserved)</a:t>
            </a:r>
            <a:br>
              <a:rPr lang="en-US" sz="2000" smtClean="0"/>
            </a:br>
            <a:endParaRPr lang="en-US" sz="2000" smtClean="0"/>
          </a:p>
          <a:p>
            <a:pPr>
              <a:lnSpc>
                <a:spcPct val="80000"/>
              </a:lnSpc>
            </a:pPr>
            <a:r>
              <a:rPr lang="en-US" sz="2000" smtClean="0"/>
              <a:t>Tag ID: Unique identification for the tag (4-12 bytes) or all 0’s for broadcast. </a:t>
            </a:r>
            <a:br>
              <a:rPr lang="en-US" sz="2000" smtClean="0"/>
            </a:br>
            <a:r>
              <a:rPr lang="en-US" sz="1600" b="1" i="1" smtClean="0"/>
              <a:t>Note:</a:t>
            </a:r>
            <a:r>
              <a:rPr lang="en-US" sz="1600" i="1" smtClean="0"/>
              <a:t> Leading zeros are significant (example: 0x12345678 is different than 0x000012345678)</a:t>
            </a:r>
            <a:r>
              <a:rPr lang="en-US" sz="2000" smtClean="0"/>
              <a:t/>
            </a:r>
            <a:br>
              <a:rPr lang="en-US" sz="2000" smtClean="0"/>
            </a:br>
            <a:endParaRPr lang="en-US" sz="2000" smtClean="0"/>
          </a:p>
          <a:p>
            <a:pPr>
              <a:lnSpc>
                <a:spcPct val="80000"/>
              </a:lnSpc>
            </a:pPr>
            <a:r>
              <a:rPr lang="en-US" sz="2000" smtClean="0"/>
              <a:t>Data bytes are not required. Data is variable in length and can contain information such as configuration data, exciter IDs, etc.</a:t>
            </a:r>
            <a:br>
              <a:rPr lang="en-US" sz="2000" smtClean="0"/>
            </a:br>
            <a:endParaRPr lang="en-US" sz="2000" smtClean="0"/>
          </a:p>
          <a:p>
            <a:pPr>
              <a:lnSpc>
                <a:spcPct val="80000"/>
              </a:lnSpc>
            </a:pPr>
            <a:r>
              <a:rPr lang="en-US" sz="2000" smtClean="0"/>
              <a:t>CRC16 utilizes CRC-CCITT-16 (Polynomial 0x1021; Initialized value 0xFFFF</a:t>
            </a:r>
          </a:p>
        </p:txBody>
      </p:sp>
      <p:sp>
        <p:nvSpPr>
          <p:cNvPr id="35843" name="Slide Number Placeholder 5"/>
          <p:cNvSpPr>
            <a:spLocks noGrp="1"/>
          </p:cNvSpPr>
          <p:nvPr>
            <p:ph type="sldNum" sz="quarter" idx="12"/>
          </p:nvPr>
        </p:nvSpPr>
        <p:spPr>
          <a:noFill/>
        </p:spPr>
        <p:txBody>
          <a:bodyPr/>
          <a:lstStyle/>
          <a:p>
            <a:r>
              <a:rPr lang="en-US" smtClean="0"/>
              <a:t>Slide </a:t>
            </a:r>
            <a:fld id="{E2724FFB-315E-4B4F-B710-C16CA0DA2709}" type="slidenum">
              <a:rPr lang="en-US" smtClean="0"/>
              <a:pPr/>
              <a:t>16</a:t>
            </a:fld>
            <a:endParaRPr lang="en-US" smtClean="0"/>
          </a:p>
        </p:txBody>
      </p:sp>
      <p:sp>
        <p:nvSpPr>
          <p:cNvPr id="35844" name="Footer Placeholder 2"/>
          <p:cNvSpPr>
            <a:spLocks noGrp="1"/>
          </p:cNvSpPr>
          <p:nvPr>
            <p:ph type="ftr" sz="quarter" idx="11"/>
          </p:nvPr>
        </p:nvSpPr>
        <p:spPr>
          <a:xfrm>
            <a:off x="5486400" y="6475413"/>
            <a:ext cx="3124200" cy="184150"/>
          </a:xfrm>
          <a:noFill/>
        </p:spPr>
        <p:txBody>
          <a:bodyPr/>
          <a:lstStyle/>
          <a:p>
            <a:r>
              <a:rPr lang="en-US" smtClean="0"/>
              <a:t>Tim Harrington, Zebra Enterprise Solutions</a:t>
            </a:r>
          </a:p>
        </p:txBody>
      </p:sp>
      <p:sp>
        <p:nvSpPr>
          <p:cNvPr id="35845" name="Date Placeholder 1"/>
          <p:cNvSpPr>
            <a:spLocks noGrp="1"/>
          </p:cNvSpPr>
          <p:nvPr>
            <p:ph type="dt" sz="quarter" idx="10"/>
          </p:nvPr>
        </p:nvSpPr>
        <p:spPr>
          <a:xfrm>
            <a:off x="685800" y="381000"/>
            <a:ext cx="1600200" cy="215900"/>
          </a:xfrm>
          <a:noFill/>
        </p:spPr>
        <p:txBody>
          <a:bodyPr/>
          <a:lstStyle/>
          <a:p>
            <a:r>
              <a:rPr lang="en-US" smtClean="0"/>
              <a:t>September 2009</a:t>
            </a:r>
          </a:p>
        </p:txBody>
      </p:sp>
      <p:graphicFrame>
        <p:nvGraphicFramePr>
          <p:cNvPr id="9" name="Group 46"/>
          <p:cNvGraphicFramePr>
            <a:graphicFrameLocks noGrp="1"/>
          </p:cNvGraphicFramePr>
          <p:nvPr/>
        </p:nvGraphicFramePr>
        <p:xfrm>
          <a:off x="457200" y="1600200"/>
          <a:ext cx="8153400" cy="1041400"/>
        </p:xfrm>
        <a:graphic>
          <a:graphicData uri="http://schemas.openxmlformats.org/drawingml/2006/table">
            <a:tbl>
              <a:tblPr/>
              <a:tblGrid>
                <a:gridCol w="1828800"/>
                <a:gridCol w="2743200"/>
                <a:gridCol w="2209800"/>
                <a:gridCol w="1371600"/>
              </a:tblGrid>
              <a:tr h="508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1 Byte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FDFD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4-12 Bytes*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FDFD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Variable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FDFD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2 Bytes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FDFDF"/>
                    </a:solidFill>
                  </a:tcPr>
                </a:tc>
              </a:tr>
              <a:tr h="5238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Command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Tag ID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Data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CRC16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5863" name="Text Box 42"/>
          <p:cNvSpPr txBox="1">
            <a:spLocks noChangeArrowheads="1"/>
          </p:cNvSpPr>
          <p:nvPr/>
        </p:nvSpPr>
        <p:spPr bwMode="auto">
          <a:xfrm>
            <a:off x="457200" y="2667000"/>
            <a:ext cx="4781550" cy="366713"/>
          </a:xfrm>
          <a:prstGeom prst="rect">
            <a:avLst/>
          </a:prstGeom>
          <a:noFill/>
          <a:ln w="9525">
            <a:noFill/>
            <a:miter lim="800000"/>
            <a:headEnd/>
            <a:tailEnd/>
          </a:ln>
        </p:spPr>
        <p:txBody>
          <a:bodyPr wrap="none">
            <a:spAutoFit/>
          </a:bodyPr>
          <a:lstStyle/>
          <a:p>
            <a:pPr eaLnBrk="0" hangingPunct="0"/>
            <a:r>
              <a:rPr lang="en-US"/>
              <a:t>*Tag ID not transmitted for exciter commands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Number Placeholder 5"/>
          <p:cNvSpPr>
            <a:spLocks noGrp="1"/>
          </p:cNvSpPr>
          <p:nvPr>
            <p:ph type="sldNum" sz="quarter" idx="12"/>
          </p:nvPr>
        </p:nvSpPr>
        <p:spPr>
          <a:noFill/>
        </p:spPr>
        <p:txBody>
          <a:bodyPr/>
          <a:lstStyle/>
          <a:p>
            <a:r>
              <a:rPr lang="en-US" smtClean="0"/>
              <a:t>Slide </a:t>
            </a:r>
            <a:fld id="{47A1FF2C-46BE-4307-874F-020EEB4F796D}" type="slidenum">
              <a:rPr lang="en-US" smtClean="0"/>
              <a:pPr/>
              <a:t>2</a:t>
            </a:fld>
            <a:endParaRPr lang="en-US" smtClean="0"/>
          </a:p>
        </p:txBody>
      </p:sp>
      <p:sp>
        <p:nvSpPr>
          <p:cNvPr id="16386" name="Rectangle 2"/>
          <p:cNvSpPr>
            <a:spLocks noGrp="1" noChangeArrowheads="1"/>
          </p:cNvSpPr>
          <p:nvPr>
            <p:ph type="ctrTitle"/>
          </p:nvPr>
        </p:nvSpPr>
        <p:spPr>
          <a:xfrm>
            <a:off x="685800" y="2286000"/>
            <a:ext cx="7772400" cy="1143000"/>
          </a:xfrm>
        </p:spPr>
        <p:txBody>
          <a:bodyPr/>
          <a:lstStyle/>
          <a:p>
            <a:r>
              <a:rPr lang="en-US" smtClean="0"/>
              <a:t>802.15.4f PHY Proposal</a:t>
            </a:r>
          </a:p>
        </p:txBody>
      </p:sp>
      <p:sp>
        <p:nvSpPr>
          <p:cNvPr id="16387" name="Rectangle 3"/>
          <p:cNvSpPr>
            <a:spLocks noGrp="1" noChangeArrowheads="1"/>
          </p:cNvSpPr>
          <p:nvPr>
            <p:ph type="subTitle" idx="1"/>
          </p:nvPr>
        </p:nvSpPr>
        <p:spPr/>
        <p:txBody>
          <a:bodyPr/>
          <a:lstStyle/>
          <a:p>
            <a:r>
              <a:rPr lang="en-US" smtClean="0"/>
              <a:t>Zebra Enterprise Solutions Corp.</a:t>
            </a:r>
          </a:p>
        </p:txBody>
      </p:sp>
      <p:sp>
        <p:nvSpPr>
          <p:cNvPr id="16388" name="Footer Placeholder 2"/>
          <p:cNvSpPr>
            <a:spLocks noGrp="1"/>
          </p:cNvSpPr>
          <p:nvPr>
            <p:ph type="ftr" sz="quarter" idx="11"/>
          </p:nvPr>
        </p:nvSpPr>
        <p:spPr>
          <a:xfrm>
            <a:off x="5486400" y="6475413"/>
            <a:ext cx="3124200" cy="184150"/>
          </a:xfrm>
          <a:noFill/>
        </p:spPr>
        <p:txBody>
          <a:bodyPr/>
          <a:lstStyle/>
          <a:p>
            <a:r>
              <a:rPr lang="en-US" smtClean="0"/>
              <a:t>Tim Harrington, Zebra Enterprise Solutions</a:t>
            </a:r>
          </a:p>
        </p:txBody>
      </p:sp>
      <p:sp>
        <p:nvSpPr>
          <p:cNvPr id="16389" name="Date Placeholder 1"/>
          <p:cNvSpPr>
            <a:spLocks noGrp="1"/>
          </p:cNvSpPr>
          <p:nvPr>
            <p:ph type="dt" sz="quarter" idx="10"/>
          </p:nvPr>
        </p:nvSpPr>
        <p:spPr>
          <a:xfrm>
            <a:off x="685800" y="381000"/>
            <a:ext cx="1600200" cy="215900"/>
          </a:xfrm>
          <a:noFill/>
        </p:spPr>
        <p:txBody>
          <a:bodyPr/>
          <a:lstStyle/>
          <a:p>
            <a:r>
              <a:rPr lang="en-US" smtClean="0"/>
              <a:t>September 2009</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4"/>
          <p:cNvSpPr>
            <a:spLocks noGrp="1" noChangeArrowheads="1"/>
          </p:cNvSpPr>
          <p:nvPr>
            <p:ph type="title"/>
          </p:nvPr>
        </p:nvSpPr>
        <p:spPr/>
        <p:txBody>
          <a:bodyPr anchor="b"/>
          <a:lstStyle/>
          <a:p>
            <a:r>
              <a:rPr lang="en-US" smtClean="0">
                <a:latin typeface="Century Gothic" pitchFamily="34" charset="0"/>
              </a:rPr>
              <a:t>Ultra-Wide RFID Band Use Cases</a:t>
            </a:r>
          </a:p>
        </p:txBody>
      </p:sp>
      <p:sp>
        <p:nvSpPr>
          <p:cNvPr id="27653" name="Rectangle 5"/>
          <p:cNvSpPr>
            <a:spLocks noGrp="1" noChangeArrowheads="1"/>
          </p:cNvSpPr>
          <p:nvPr>
            <p:ph idx="1"/>
          </p:nvPr>
        </p:nvSpPr>
        <p:spPr/>
        <p:txBody>
          <a:bodyPr/>
          <a:lstStyle/>
          <a:p>
            <a:pPr marL="401638" indent="-401638">
              <a:buFont typeface="Arial" pitchFamily="34" charset="0"/>
              <a:buChar char="•"/>
              <a:defRPr/>
            </a:pPr>
            <a:r>
              <a:rPr lang="en-US" sz="2000" dirty="0" smtClean="0">
                <a:latin typeface="Century Gothic" pitchFamily="34" charset="0"/>
              </a:rPr>
              <a:t>Asset Identification and Presence</a:t>
            </a:r>
          </a:p>
          <a:p>
            <a:pPr marL="801688" lvl="1" indent="-401638">
              <a:buFont typeface="Arial" pitchFamily="34" charset="0"/>
              <a:buChar char="•"/>
              <a:defRPr/>
            </a:pPr>
            <a:r>
              <a:rPr lang="en-US" sz="1600" dirty="0" smtClean="0">
                <a:latin typeface="Century Gothic" pitchFamily="34" charset="0"/>
              </a:rPr>
              <a:t>Traditional AIDC</a:t>
            </a:r>
          </a:p>
          <a:p>
            <a:pPr marL="401638" indent="-401638">
              <a:buFont typeface="Arial" pitchFamily="34" charset="0"/>
              <a:buChar char="•"/>
              <a:defRPr/>
            </a:pPr>
            <a:r>
              <a:rPr lang="en-US" sz="2000" dirty="0" smtClean="0">
                <a:latin typeface="Century Gothic" pitchFamily="34" charset="0"/>
              </a:rPr>
              <a:t>Handheld Ranging</a:t>
            </a:r>
          </a:p>
          <a:p>
            <a:pPr marL="801688" lvl="1" indent="-401638">
              <a:buFont typeface="Arial" pitchFamily="34" charset="0"/>
              <a:buChar char="•"/>
              <a:defRPr/>
            </a:pPr>
            <a:r>
              <a:rPr lang="en-US" sz="1600" dirty="0" smtClean="0">
                <a:latin typeface="Century Gothic" pitchFamily="34" charset="0"/>
              </a:rPr>
              <a:t>“Geiger Counter” Asset Search</a:t>
            </a:r>
          </a:p>
          <a:p>
            <a:pPr marL="401638" indent="-401638">
              <a:buFont typeface="Arial" pitchFamily="34" charset="0"/>
              <a:buChar char="•"/>
              <a:defRPr/>
            </a:pPr>
            <a:r>
              <a:rPr lang="en-US" sz="2000" dirty="0" smtClean="0">
                <a:latin typeface="Century Gothic" pitchFamily="34" charset="0"/>
              </a:rPr>
              <a:t>Real Time Locating System (RTLS)</a:t>
            </a:r>
          </a:p>
          <a:p>
            <a:pPr marL="801688" lvl="1" indent="-401638">
              <a:buFont typeface="Arial" pitchFamily="34" charset="0"/>
              <a:buChar char="•"/>
              <a:defRPr/>
            </a:pPr>
            <a:r>
              <a:rPr lang="en-US" sz="1600" dirty="0" smtClean="0">
                <a:latin typeface="Century Gothic" pitchFamily="34" charset="0"/>
              </a:rPr>
              <a:t>WIP location tracking</a:t>
            </a:r>
          </a:p>
          <a:p>
            <a:pPr marL="1144588" lvl="2" indent="-401638">
              <a:buFont typeface="Arial" pitchFamily="34" charset="0"/>
              <a:buChar char="•"/>
              <a:defRPr/>
            </a:pPr>
            <a:r>
              <a:rPr lang="en-US" sz="1600" dirty="0" smtClean="0">
                <a:latin typeface="Century Gothic" pitchFamily="34" charset="0"/>
              </a:rPr>
              <a:t>Process Stepping</a:t>
            </a:r>
          </a:p>
          <a:p>
            <a:pPr marL="1144588" lvl="2" indent="-401638">
              <a:buFont typeface="Arial" pitchFamily="34" charset="0"/>
              <a:buChar char="•"/>
              <a:defRPr/>
            </a:pPr>
            <a:r>
              <a:rPr lang="en-US" sz="1600" dirty="0" smtClean="0">
                <a:latin typeface="Century Gothic" pitchFamily="34" charset="0"/>
              </a:rPr>
              <a:t>Off-Line Tracking</a:t>
            </a:r>
          </a:p>
          <a:p>
            <a:pPr marL="801688" lvl="1" indent="-401638">
              <a:buClr>
                <a:srgbClr val="002C6C"/>
              </a:buClr>
              <a:buFont typeface="Arial" pitchFamily="34" charset="0"/>
              <a:buChar char="•"/>
              <a:tabLst>
                <a:tab pos="3200400" algn="l"/>
              </a:tabLst>
              <a:defRPr/>
            </a:pPr>
            <a:r>
              <a:rPr lang="en-US" sz="1600" dirty="0" smtClean="0">
                <a:latin typeface="Century Gothic" pitchFamily="34" charset="0"/>
              </a:rPr>
              <a:t>High-value asset location tracking</a:t>
            </a:r>
          </a:p>
          <a:p>
            <a:pPr marL="1195388" lvl="2" indent="-401638">
              <a:buFont typeface="Arial" pitchFamily="34" charset="0"/>
              <a:buChar char="•"/>
              <a:defRPr/>
            </a:pPr>
            <a:r>
              <a:rPr lang="en-US" sz="1600" dirty="0" smtClean="0">
                <a:latin typeface="Century Gothic" pitchFamily="34" charset="0"/>
              </a:rPr>
              <a:t>Hospital instrumentation tracking</a:t>
            </a:r>
          </a:p>
          <a:p>
            <a:pPr marL="1195388" lvl="2" indent="-401638">
              <a:buFont typeface="Arial" pitchFamily="34" charset="0"/>
              <a:buChar char="•"/>
              <a:defRPr/>
            </a:pPr>
            <a:r>
              <a:rPr lang="en-US" sz="1600" dirty="0" smtClean="0">
                <a:latin typeface="Century Gothic" pitchFamily="34" charset="0"/>
              </a:rPr>
              <a:t>High-value tool tracking</a:t>
            </a:r>
          </a:p>
          <a:p>
            <a:pPr marL="801688" lvl="1" indent="-401638">
              <a:buClr>
                <a:srgbClr val="002C6C"/>
              </a:buClr>
              <a:buFont typeface="Arial" pitchFamily="34" charset="0"/>
              <a:buChar char="•"/>
              <a:tabLst>
                <a:tab pos="3200400" algn="l"/>
              </a:tabLst>
              <a:defRPr/>
            </a:pPr>
            <a:r>
              <a:rPr lang="en-US" sz="1600" dirty="0" smtClean="0">
                <a:latin typeface="Century Gothic" pitchFamily="34" charset="0"/>
              </a:rPr>
              <a:t>Personnel tracking</a:t>
            </a:r>
          </a:p>
          <a:p>
            <a:pPr marL="1195388" lvl="2" indent="-401638">
              <a:buFont typeface="Arial" pitchFamily="34" charset="0"/>
              <a:buChar char="•"/>
              <a:defRPr/>
            </a:pPr>
            <a:r>
              <a:rPr lang="en-US" sz="1600" dirty="0" smtClean="0">
                <a:latin typeface="Century Gothic" pitchFamily="34" charset="0"/>
              </a:rPr>
              <a:t>Personnel safety tracking</a:t>
            </a:r>
          </a:p>
          <a:p>
            <a:pPr marL="1195388" lvl="2" indent="-401638">
              <a:buFont typeface="Arial" pitchFamily="34" charset="0"/>
              <a:buChar char="•"/>
              <a:defRPr/>
            </a:pPr>
            <a:r>
              <a:rPr lang="en-US" sz="1600" dirty="0" smtClean="0">
                <a:latin typeface="Century Gothic" pitchFamily="34" charset="0"/>
              </a:rPr>
              <a:t>Muster reporting</a:t>
            </a:r>
          </a:p>
        </p:txBody>
      </p:sp>
      <p:sp>
        <p:nvSpPr>
          <p:cNvPr id="17411" name="Footer Placeholder 2"/>
          <p:cNvSpPr>
            <a:spLocks noGrp="1"/>
          </p:cNvSpPr>
          <p:nvPr>
            <p:ph type="ftr" sz="quarter" idx="11"/>
          </p:nvPr>
        </p:nvSpPr>
        <p:spPr>
          <a:xfrm>
            <a:off x="5486400" y="6475413"/>
            <a:ext cx="3124200" cy="184150"/>
          </a:xfrm>
          <a:noFill/>
        </p:spPr>
        <p:txBody>
          <a:bodyPr/>
          <a:lstStyle/>
          <a:p>
            <a:r>
              <a:rPr lang="en-US" smtClean="0"/>
              <a:t>Tim Harrington, Zebra Enterprise Solutions</a:t>
            </a:r>
          </a:p>
        </p:txBody>
      </p:sp>
      <p:sp>
        <p:nvSpPr>
          <p:cNvPr id="17412" name="Date Placeholder 1"/>
          <p:cNvSpPr>
            <a:spLocks noGrp="1"/>
          </p:cNvSpPr>
          <p:nvPr>
            <p:ph type="dt" sz="quarter" idx="10"/>
          </p:nvPr>
        </p:nvSpPr>
        <p:spPr>
          <a:xfrm>
            <a:off x="685800" y="381000"/>
            <a:ext cx="1600200" cy="215900"/>
          </a:xfrm>
          <a:noFill/>
        </p:spPr>
        <p:txBody>
          <a:bodyPr/>
          <a:lstStyle/>
          <a:p>
            <a:r>
              <a:rPr lang="en-US" smtClean="0"/>
              <a:t>September 2009</a:t>
            </a: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US" smtClean="0"/>
              <a:t>Additional Use Case Requirement</a:t>
            </a:r>
          </a:p>
        </p:txBody>
      </p:sp>
      <p:sp>
        <p:nvSpPr>
          <p:cNvPr id="19458" name="Content Placeholder 2"/>
          <p:cNvSpPr>
            <a:spLocks noGrp="1"/>
          </p:cNvSpPr>
          <p:nvPr>
            <p:ph idx="1"/>
          </p:nvPr>
        </p:nvSpPr>
        <p:spPr/>
        <p:txBody>
          <a:bodyPr/>
          <a:lstStyle/>
          <a:p>
            <a:r>
              <a:rPr lang="en-US" smtClean="0"/>
              <a:t>Support Portal / Chokepoint </a:t>
            </a:r>
          </a:p>
          <a:p>
            <a:pPr lvl="1"/>
            <a:r>
              <a:rPr lang="en-US" smtClean="0"/>
              <a:t>Requires Optional Low Frequency Interface</a:t>
            </a:r>
          </a:p>
          <a:p>
            <a:pPr lvl="2"/>
            <a:r>
              <a:rPr lang="en-US" smtClean="0"/>
              <a:t>ASK</a:t>
            </a:r>
          </a:p>
          <a:p>
            <a:pPr lvl="2"/>
            <a:r>
              <a:rPr lang="en-US" smtClean="0"/>
              <a:t>Magnetic Link</a:t>
            </a:r>
          </a:p>
          <a:p>
            <a:pPr lvl="3"/>
            <a:r>
              <a:rPr lang="en-US" smtClean="0"/>
              <a:t>Fast Drop-Off </a:t>
            </a:r>
          </a:p>
          <a:p>
            <a:pPr lvl="4"/>
            <a:r>
              <a:rPr lang="en-US" smtClean="0"/>
              <a:t>(Power Falls at 1/R</a:t>
            </a:r>
            <a:r>
              <a:rPr lang="en-US" baseline="30000" smtClean="0"/>
              <a:t>6</a:t>
            </a:r>
            <a:r>
              <a:rPr lang="en-US" smtClean="0"/>
              <a:t>)</a:t>
            </a:r>
          </a:p>
          <a:p>
            <a:pPr lvl="3"/>
            <a:r>
              <a:rPr lang="en-US" smtClean="0"/>
              <a:t>Predictable Range</a:t>
            </a:r>
          </a:p>
          <a:p>
            <a:pPr lvl="3"/>
            <a:r>
              <a:rPr lang="en-US" smtClean="0"/>
              <a:t>Increased Resistance to Blockage </a:t>
            </a:r>
          </a:p>
          <a:p>
            <a:pPr lvl="4"/>
            <a:r>
              <a:rPr lang="en-US" smtClean="0"/>
              <a:t>Dense Non-Metalic Materials</a:t>
            </a:r>
          </a:p>
        </p:txBody>
      </p:sp>
      <p:sp>
        <p:nvSpPr>
          <p:cNvPr id="19459" name="Slide Number Placeholder 5"/>
          <p:cNvSpPr>
            <a:spLocks noGrp="1"/>
          </p:cNvSpPr>
          <p:nvPr>
            <p:ph type="sldNum" sz="quarter" idx="12"/>
          </p:nvPr>
        </p:nvSpPr>
        <p:spPr>
          <a:noFill/>
        </p:spPr>
        <p:txBody>
          <a:bodyPr/>
          <a:lstStyle/>
          <a:p>
            <a:r>
              <a:rPr lang="en-US" smtClean="0"/>
              <a:t>Slide </a:t>
            </a:r>
            <a:fld id="{E401093C-D3D9-462D-B21A-F4700B56034E}" type="slidenum">
              <a:rPr lang="en-US" smtClean="0"/>
              <a:pPr/>
              <a:t>4</a:t>
            </a:fld>
            <a:endParaRPr lang="en-US" smtClean="0"/>
          </a:p>
        </p:txBody>
      </p:sp>
      <p:sp>
        <p:nvSpPr>
          <p:cNvPr id="19460" name="Footer Placeholder 2"/>
          <p:cNvSpPr>
            <a:spLocks noGrp="1"/>
          </p:cNvSpPr>
          <p:nvPr>
            <p:ph type="ftr" sz="quarter" idx="11"/>
          </p:nvPr>
        </p:nvSpPr>
        <p:spPr>
          <a:xfrm>
            <a:off x="5486400" y="6475413"/>
            <a:ext cx="3124200" cy="184150"/>
          </a:xfrm>
          <a:noFill/>
        </p:spPr>
        <p:txBody>
          <a:bodyPr/>
          <a:lstStyle/>
          <a:p>
            <a:r>
              <a:rPr lang="en-US" smtClean="0"/>
              <a:t>Tim Harrington, Zebra Enterprise Solutions</a:t>
            </a:r>
          </a:p>
        </p:txBody>
      </p:sp>
      <p:sp>
        <p:nvSpPr>
          <p:cNvPr id="19461" name="Date Placeholder 1"/>
          <p:cNvSpPr>
            <a:spLocks noGrp="1"/>
          </p:cNvSpPr>
          <p:nvPr>
            <p:ph type="dt" sz="quarter" idx="10"/>
          </p:nvPr>
        </p:nvSpPr>
        <p:spPr>
          <a:xfrm>
            <a:off x="685800" y="381000"/>
            <a:ext cx="1600200" cy="215900"/>
          </a:xfrm>
          <a:noFill/>
        </p:spPr>
        <p:txBody>
          <a:bodyPr/>
          <a:lstStyle/>
          <a:p>
            <a:r>
              <a:rPr lang="en-US" smtClean="0"/>
              <a:t>September 2009</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a:xfrm>
            <a:off x="1112838" y="301625"/>
            <a:ext cx="7313612" cy="1143000"/>
          </a:xfrm>
        </p:spPr>
        <p:txBody>
          <a:bodyPr/>
          <a:lstStyle/>
          <a:p>
            <a:pPr eaLnBrk="1" hangingPunct="1"/>
            <a:r>
              <a:rPr lang="en-US" smtClean="0"/>
              <a:t>Multipath</a:t>
            </a:r>
          </a:p>
        </p:txBody>
      </p:sp>
      <p:pic>
        <p:nvPicPr>
          <p:cNvPr id="100354" name="Picture 3" descr="multipath_1.gif"/>
          <p:cNvPicPr>
            <a:picLocks noGrp="1" noChangeAspect="1" noChangeArrowheads="1"/>
          </p:cNvPicPr>
          <p:nvPr>
            <p:ph idx="1"/>
          </p:nvPr>
        </p:nvPicPr>
        <p:blipFill>
          <a:blip r:embed="rId3" cstate="print"/>
          <a:srcRect/>
          <a:stretch>
            <a:fillRect/>
          </a:stretch>
        </p:blipFill>
        <p:spPr>
          <a:xfrm>
            <a:off x="533400" y="1600200"/>
            <a:ext cx="7326773" cy="1725706"/>
          </a:xfrm>
          <a:ln w="88900" cap="sq" cmpd="thickThin">
            <a:solidFill>
              <a:srgbClr val="000000"/>
            </a:solidFill>
          </a:ln>
          <a:effectLst>
            <a:innerShdw blurRad="76200">
              <a:srgbClr val="000000"/>
            </a:innerShdw>
          </a:effectLst>
        </p:spPr>
      </p:pic>
      <p:sp>
        <p:nvSpPr>
          <p:cNvPr id="20483" name="Rectangle 4"/>
          <p:cNvSpPr>
            <a:spLocks noChangeArrowheads="1"/>
          </p:cNvSpPr>
          <p:nvPr/>
        </p:nvSpPr>
        <p:spPr bwMode="auto">
          <a:xfrm>
            <a:off x="381000" y="3503613"/>
            <a:ext cx="8239125" cy="2862262"/>
          </a:xfrm>
          <a:prstGeom prst="rect">
            <a:avLst/>
          </a:prstGeom>
          <a:noFill/>
          <a:ln w="9525">
            <a:noFill/>
            <a:miter lim="800000"/>
            <a:headEnd/>
            <a:tailEnd/>
          </a:ln>
        </p:spPr>
        <p:txBody>
          <a:bodyPr anchor="ctr">
            <a:spAutoFit/>
          </a:bodyPr>
          <a:lstStyle/>
          <a:p>
            <a:pPr eaLnBrk="0" hangingPunct="0">
              <a:buFontTx/>
              <a:buChar char="•"/>
            </a:pPr>
            <a:r>
              <a:rPr lang="en-US" sz="1800">
                <a:cs typeface="Arial" charset="0"/>
              </a:rPr>
              <a:t>  The reflected RF waves travel farther and arrive later in time than the direct RF wave</a:t>
            </a:r>
          </a:p>
          <a:p>
            <a:pPr eaLnBrk="0" hangingPunct="0">
              <a:buFontTx/>
              <a:buChar char="•"/>
            </a:pPr>
            <a:endParaRPr lang="en-US" sz="1800">
              <a:cs typeface="Arial" charset="0"/>
            </a:endParaRPr>
          </a:p>
          <a:p>
            <a:pPr eaLnBrk="0" hangingPunct="0">
              <a:buFontTx/>
              <a:buChar char="•"/>
            </a:pPr>
            <a:r>
              <a:rPr lang="en-US" sz="1800"/>
              <a:t>The desired wave is combined with many reflected waves in the receiver</a:t>
            </a:r>
          </a:p>
          <a:p>
            <a:pPr eaLnBrk="0" hangingPunct="0">
              <a:buFontTx/>
              <a:buChar char="•"/>
            </a:pPr>
            <a:endParaRPr lang="en-US" sz="1800"/>
          </a:p>
          <a:p>
            <a:pPr eaLnBrk="0" hangingPunct="0">
              <a:buFontTx/>
              <a:buChar char="•"/>
            </a:pPr>
            <a:r>
              <a:rPr lang="en-US" sz="1800"/>
              <a:t>When the different waveforms combine, they cause distortion of the desired waveform and affect the decoding capability of the receiver. When the reflected signals are combined at the receiver, even though the signal strength is high, the signal quality is poor.</a:t>
            </a:r>
          </a:p>
          <a:p>
            <a:pPr eaLnBrk="0" hangingPunct="0">
              <a:buFontTx/>
              <a:buChar char="•"/>
            </a:pPr>
            <a:endParaRPr lang="en-US" sz="1800"/>
          </a:p>
          <a:p>
            <a:pPr eaLnBrk="0" hangingPunct="0">
              <a:buFontTx/>
              <a:buChar char="•"/>
            </a:pPr>
            <a:endParaRPr lang="en-US" sz="1800">
              <a:cs typeface="Arial" charset="0"/>
            </a:endParaRPr>
          </a:p>
        </p:txBody>
      </p:sp>
      <p:sp>
        <p:nvSpPr>
          <p:cNvPr id="20484" name="Footer Placeholder 2"/>
          <p:cNvSpPr>
            <a:spLocks noGrp="1"/>
          </p:cNvSpPr>
          <p:nvPr>
            <p:ph type="ftr" sz="quarter" idx="11"/>
          </p:nvPr>
        </p:nvSpPr>
        <p:spPr>
          <a:xfrm>
            <a:off x="5486400" y="6475413"/>
            <a:ext cx="3124200" cy="184150"/>
          </a:xfrm>
          <a:noFill/>
        </p:spPr>
        <p:txBody>
          <a:bodyPr/>
          <a:lstStyle/>
          <a:p>
            <a:r>
              <a:rPr lang="en-US" smtClean="0"/>
              <a:t>Tim Harrington, Zebra Enterprise Solutions</a:t>
            </a:r>
          </a:p>
        </p:txBody>
      </p:sp>
      <p:pic>
        <p:nvPicPr>
          <p:cNvPr id="1027" name="Picture 3"/>
          <p:cNvPicPr>
            <a:picLocks noChangeAspect="1" noChangeArrowheads="1"/>
          </p:cNvPicPr>
          <p:nvPr/>
        </p:nvPicPr>
        <p:blipFill>
          <a:blip r:embed="rId4"/>
          <a:srcRect/>
          <a:stretch>
            <a:fillRect/>
          </a:stretch>
        </p:blipFill>
        <p:spPr bwMode="auto">
          <a:xfrm>
            <a:off x="4267200" y="1600200"/>
            <a:ext cx="4267200" cy="1725706"/>
          </a:xfrm>
          <a:prstGeom prst="rect">
            <a:avLst/>
          </a:prstGeom>
          <a:ln w="88900" cap="sq" cmpd="thickThin">
            <a:solidFill>
              <a:srgbClr val="000000"/>
            </a:solidFill>
            <a:prstDash val="solid"/>
            <a:miter lim="800000"/>
          </a:ln>
          <a:effectLst>
            <a:innerShdw blurRad="76200">
              <a:srgbClr val="000000"/>
            </a:innerShdw>
          </a:effectLst>
        </p:spPr>
      </p:pic>
      <p:cxnSp>
        <p:nvCxnSpPr>
          <p:cNvPr id="20486" name="Straight Connector 10"/>
          <p:cNvCxnSpPr>
            <a:cxnSpLocks noChangeShapeType="1"/>
          </p:cNvCxnSpPr>
          <p:nvPr/>
        </p:nvCxnSpPr>
        <p:spPr bwMode="auto">
          <a:xfrm flipV="1">
            <a:off x="690563" y="1976438"/>
            <a:ext cx="1981200" cy="609600"/>
          </a:xfrm>
          <a:prstGeom prst="line">
            <a:avLst/>
          </a:prstGeom>
          <a:noFill/>
          <a:ln w="38100" algn="ctr">
            <a:solidFill>
              <a:srgbClr val="FFFF00"/>
            </a:solidFill>
            <a:round/>
            <a:headEnd type="none" w="sm" len="sm"/>
            <a:tailEnd type="none" w="sm" len="sm"/>
          </a:ln>
        </p:spPr>
      </p:cxnSp>
      <p:cxnSp>
        <p:nvCxnSpPr>
          <p:cNvPr id="20487" name="Straight Connector 11"/>
          <p:cNvCxnSpPr>
            <a:cxnSpLocks noChangeShapeType="1"/>
          </p:cNvCxnSpPr>
          <p:nvPr/>
        </p:nvCxnSpPr>
        <p:spPr bwMode="auto">
          <a:xfrm rot="10800000">
            <a:off x="2667000" y="1981200"/>
            <a:ext cx="914400" cy="609600"/>
          </a:xfrm>
          <a:prstGeom prst="line">
            <a:avLst/>
          </a:prstGeom>
          <a:noFill/>
          <a:ln w="38100" algn="ctr">
            <a:solidFill>
              <a:srgbClr val="FFFF00"/>
            </a:solidFill>
            <a:round/>
            <a:headEnd type="none" w="sm" len="sm"/>
            <a:tailEnd type="none" w="sm" len="sm"/>
          </a:ln>
        </p:spPr>
      </p:cxnSp>
      <p:cxnSp>
        <p:nvCxnSpPr>
          <p:cNvPr id="20488" name="Straight Connector 15"/>
          <p:cNvCxnSpPr>
            <a:cxnSpLocks noChangeShapeType="1"/>
          </p:cNvCxnSpPr>
          <p:nvPr/>
        </p:nvCxnSpPr>
        <p:spPr bwMode="auto">
          <a:xfrm>
            <a:off x="725488" y="2563813"/>
            <a:ext cx="2820987" cy="1587"/>
          </a:xfrm>
          <a:prstGeom prst="line">
            <a:avLst/>
          </a:prstGeom>
          <a:noFill/>
          <a:ln w="38100" algn="ctr">
            <a:solidFill>
              <a:srgbClr val="00B0F0"/>
            </a:solidFill>
            <a:round/>
            <a:headEnd type="none" w="sm" len="sm"/>
            <a:tailEnd type="none" w="sm" len="sm"/>
          </a:ln>
        </p:spPr>
      </p:cxnSp>
      <p:cxnSp>
        <p:nvCxnSpPr>
          <p:cNvPr id="20489" name="Straight Connector 17"/>
          <p:cNvCxnSpPr>
            <a:cxnSpLocks noChangeShapeType="1"/>
          </p:cNvCxnSpPr>
          <p:nvPr/>
        </p:nvCxnSpPr>
        <p:spPr bwMode="auto">
          <a:xfrm>
            <a:off x="720725" y="2576513"/>
            <a:ext cx="1930400" cy="185737"/>
          </a:xfrm>
          <a:prstGeom prst="line">
            <a:avLst/>
          </a:prstGeom>
          <a:noFill/>
          <a:ln w="38100" algn="ctr">
            <a:solidFill>
              <a:srgbClr val="FF0000"/>
            </a:solidFill>
            <a:round/>
            <a:headEnd type="none" w="sm" len="sm"/>
            <a:tailEnd type="none" w="sm" len="sm"/>
          </a:ln>
        </p:spPr>
      </p:cxnSp>
      <p:cxnSp>
        <p:nvCxnSpPr>
          <p:cNvPr id="20490" name="Straight Connector 20"/>
          <p:cNvCxnSpPr>
            <a:cxnSpLocks noChangeShapeType="1"/>
          </p:cNvCxnSpPr>
          <p:nvPr/>
        </p:nvCxnSpPr>
        <p:spPr bwMode="auto">
          <a:xfrm>
            <a:off x="714375" y="2589213"/>
            <a:ext cx="1930400" cy="185737"/>
          </a:xfrm>
          <a:prstGeom prst="line">
            <a:avLst/>
          </a:prstGeom>
          <a:noFill/>
          <a:ln w="38100" algn="ctr">
            <a:solidFill>
              <a:srgbClr val="FF0000"/>
            </a:solidFill>
            <a:round/>
            <a:headEnd type="none" w="sm" len="sm"/>
            <a:tailEnd type="none" w="sm" len="sm"/>
          </a:ln>
        </p:spPr>
      </p:cxnSp>
      <p:cxnSp>
        <p:nvCxnSpPr>
          <p:cNvPr id="20491" name="Straight Connector 21"/>
          <p:cNvCxnSpPr>
            <a:cxnSpLocks noChangeShapeType="1"/>
          </p:cNvCxnSpPr>
          <p:nvPr/>
        </p:nvCxnSpPr>
        <p:spPr bwMode="auto">
          <a:xfrm flipV="1">
            <a:off x="2605088" y="2576513"/>
            <a:ext cx="950912" cy="176212"/>
          </a:xfrm>
          <a:prstGeom prst="line">
            <a:avLst/>
          </a:prstGeom>
          <a:noFill/>
          <a:ln w="38100" algn="ctr">
            <a:solidFill>
              <a:srgbClr val="FF0000"/>
            </a:solidFill>
            <a:round/>
            <a:headEnd type="none" w="sm" len="sm"/>
            <a:tailEnd type="none" w="sm" len="sm"/>
          </a:ln>
        </p:spPr>
      </p:cxnSp>
      <p:sp>
        <p:nvSpPr>
          <p:cNvPr id="20492" name="Date Placeholder 1"/>
          <p:cNvSpPr>
            <a:spLocks noGrp="1"/>
          </p:cNvSpPr>
          <p:nvPr>
            <p:ph type="dt" sz="quarter" idx="10"/>
          </p:nvPr>
        </p:nvSpPr>
        <p:spPr>
          <a:xfrm>
            <a:off x="685800" y="381000"/>
            <a:ext cx="1600200" cy="215900"/>
          </a:xfrm>
          <a:noFill/>
        </p:spPr>
        <p:txBody>
          <a:bodyPr/>
          <a:lstStyle/>
          <a:p>
            <a:r>
              <a:rPr lang="en-US" smtClean="0"/>
              <a:t>September 2009</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p:txBody>
          <a:bodyPr/>
          <a:lstStyle/>
          <a:p>
            <a:pPr eaLnBrk="1" hangingPunct="1"/>
            <a:r>
              <a:rPr lang="en-US" smtClean="0"/>
              <a:t>Multipath (cont.)</a:t>
            </a:r>
          </a:p>
        </p:txBody>
      </p:sp>
      <p:sp>
        <p:nvSpPr>
          <p:cNvPr id="22530" name="Text Box 9"/>
          <p:cNvSpPr txBox="1">
            <a:spLocks noChangeAspect="1" noChangeArrowheads="1"/>
          </p:cNvSpPr>
          <p:nvPr/>
        </p:nvSpPr>
        <p:spPr bwMode="auto">
          <a:xfrm>
            <a:off x="1447800" y="2133600"/>
            <a:ext cx="2081213" cy="336550"/>
          </a:xfrm>
          <a:prstGeom prst="rect">
            <a:avLst/>
          </a:prstGeom>
          <a:noFill/>
          <a:ln w="9525">
            <a:noFill/>
            <a:miter lim="800000"/>
            <a:headEnd/>
            <a:tailEnd/>
          </a:ln>
        </p:spPr>
        <p:txBody>
          <a:bodyPr wrap="none">
            <a:spAutoFit/>
          </a:bodyPr>
          <a:lstStyle/>
          <a:p>
            <a:pPr eaLnBrk="0" hangingPunct="0"/>
            <a:r>
              <a:rPr lang="en-US" sz="1600">
                <a:latin typeface="Arial" charset="0"/>
              </a:rPr>
              <a:t>Time (microseconds)</a:t>
            </a:r>
          </a:p>
        </p:txBody>
      </p:sp>
      <p:sp>
        <p:nvSpPr>
          <p:cNvPr id="128003" name="Text Box 11"/>
          <p:cNvSpPr txBox="1">
            <a:spLocks noChangeAspect="1" noChangeArrowheads="1"/>
          </p:cNvSpPr>
          <p:nvPr/>
        </p:nvSpPr>
        <p:spPr bwMode="auto">
          <a:xfrm>
            <a:off x="1284288" y="5351463"/>
            <a:ext cx="1787525" cy="461962"/>
          </a:xfrm>
          <a:prstGeom prst="rect">
            <a:avLst/>
          </a:prstGeom>
          <a:solidFill>
            <a:schemeClr val="bg1"/>
          </a:solidFill>
          <a:ln w="9525">
            <a:noFill/>
            <a:miter lim="800000"/>
            <a:headEnd/>
            <a:tailEnd/>
          </a:ln>
        </p:spPr>
        <p:txBody>
          <a:bodyPr wrap="none">
            <a:spAutoFit/>
          </a:bodyPr>
          <a:lstStyle/>
          <a:p>
            <a:pPr eaLnBrk="0" hangingPunct="0">
              <a:defRPr/>
            </a:pPr>
            <a:r>
              <a:rPr lang="en-US" dirty="0">
                <a:solidFill>
                  <a:schemeClr val="accent6">
                    <a:lumMod val="75000"/>
                  </a:schemeClr>
                </a:solidFill>
                <a:latin typeface="Arial" charset="0"/>
              </a:rPr>
              <a:t>Received</a:t>
            </a:r>
            <a:r>
              <a:rPr lang="en-US" dirty="0">
                <a:solidFill>
                  <a:srgbClr val="0070C0"/>
                </a:solidFill>
                <a:latin typeface="Arial" charset="0"/>
              </a:rPr>
              <a:t> </a:t>
            </a:r>
            <a:r>
              <a:rPr lang="en-US" dirty="0">
                <a:latin typeface="Arial" charset="0"/>
              </a:rPr>
              <a:t>Pulse</a:t>
            </a:r>
          </a:p>
          <a:p>
            <a:pPr eaLnBrk="0" hangingPunct="0">
              <a:defRPr/>
            </a:pPr>
            <a:r>
              <a:rPr lang="en-US" dirty="0">
                <a:latin typeface="Arial" charset="0"/>
              </a:rPr>
              <a:t>with multipath distortion</a:t>
            </a:r>
          </a:p>
        </p:txBody>
      </p:sp>
      <p:sp>
        <p:nvSpPr>
          <p:cNvPr id="22532" name="Rectangle 12"/>
          <p:cNvSpPr>
            <a:spLocks noChangeAspect="1" noChangeArrowheads="1"/>
          </p:cNvSpPr>
          <p:nvPr/>
        </p:nvSpPr>
        <p:spPr bwMode="auto">
          <a:xfrm>
            <a:off x="1087438" y="2706688"/>
            <a:ext cx="3146425" cy="2384425"/>
          </a:xfrm>
          <a:prstGeom prst="rect">
            <a:avLst/>
          </a:prstGeom>
          <a:solidFill>
            <a:srgbClr val="FFFFFF"/>
          </a:solidFill>
          <a:ln w="9525">
            <a:noFill/>
            <a:miter lim="800000"/>
            <a:headEnd/>
            <a:tailEnd/>
          </a:ln>
        </p:spPr>
        <p:txBody>
          <a:bodyPr/>
          <a:lstStyle/>
          <a:p>
            <a:pPr eaLnBrk="0" hangingPunct="0"/>
            <a:endParaRPr lang="en-US">
              <a:latin typeface="Arial" charset="0"/>
            </a:endParaRPr>
          </a:p>
        </p:txBody>
      </p:sp>
      <p:sp>
        <p:nvSpPr>
          <p:cNvPr id="22533" name="Rectangle 13"/>
          <p:cNvSpPr>
            <a:spLocks noChangeAspect="1" noChangeArrowheads="1"/>
          </p:cNvSpPr>
          <p:nvPr/>
        </p:nvSpPr>
        <p:spPr bwMode="auto">
          <a:xfrm>
            <a:off x="1087438" y="2706688"/>
            <a:ext cx="3146425" cy="2384425"/>
          </a:xfrm>
          <a:prstGeom prst="rect">
            <a:avLst/>
          </a:prstGeom>
          <a:noFill/>
          <a:ln w="0">
            <a:solidFill>
              <a:srgbClr val="FFFFFF"/>
            </a:solidFill>
            <a:miter lim="800000"/>
            <a:headEnd/>
            <a:tailEnd/>
          </a:ln>
        </p:spPr>
        <p:txBody>
          <a:bodyPr/>
          <a:lstStyle/>
          <a:p>
            <a:pPr eaLnBrk="0" hangingPunct="0"/>
            <a:endParaRPr lang="en-US"/>
          </a:p>
        </p:txBody>
      </p:sp>
      <p:sp>
        <p:nvSpPr>
          <p:cNvPr id="22534" name="Line 14"/>
          <p:cNvSpPr>
            <a:spLocks noChangeAspect="1" noChangeShapeType="1"/>
          </p:cNvSpPr>
          <p:nvPr/>
        </p:nvSpPr>
        <p:spPr bwMode="auto">
          <a:xfrm>
            <a:off x="1087438" y="2706688"/>
            <a:ext cx="3146425" cy="1587"/>
          </a:xfrm>
          <a:prstGeom prst="line">
            <a:avLst/>
          </a:prstGeom>
          <a:noFill/>
          <a:ln w="0">
            <a:solidFill>
              <a:srgbClr val="000000"/>
            </a:solidFill>
            <a:round/>
            <a:headEnd/>
            <a:tailEnd/>
          </a:ln>
        </p:spPr>
        <p:txBody>
          <a:bodyPr/>
          <a:lstStyle/>
          <a:p>
            <a:endParaRPr lang="en-US"/>
          </a:p>
        </p:txBody>
      </p:sp>
      <p:sp>
        <p:nvSpPr>
          <p:cNvPr id="22535" name="Line 15"/>
          <p:cNvSpPr>
            <a:spLocks noChangeAspect="1" noChangeShapeType="1"/>
          </p:cNvSpPr>
          <p:nvPr/>
        </p:nvSpPr>
        <p:spPr bwMode="auto">
          <a:xfrm flipV="1">
            <a:off x="4233863" y="2706688"/>
            <a:ext cx="1587" cy="2384425"/>
          </a:xfrm>
          <a:prstGeom prst="line">
            <a:avLst/>
          </a:prstGeom>
          <a:noFill/>
          <a:ln w="0">
            <a:solidFill>
              <a:srgbClr val="000000"/>
            </a:solidFill>
            <a:round/>
            <a:headEnd/>
            <a:tailEnd/>
          </a:ln>
        </p:spPr>
        <p:txBody>
          <a:bodyPr/>
          <a:lstStyle/>
          <a:p>
            <a:endParaRPr lang="en-US"/>
          </a:p>
        </p:txBody>
      </p:sp>
      <p:sp>
        <p:nvSpPr>
          <p:cNvPr id="22536" name="Line 16"/>
          <p:cNvSpPr>
            <a:spLocks noChangeAspect="1" noChangeShapeType="1"/>
          </p:cNvSpPr>
          <p:nvPr/>
        </p:nvSpPr>
        <p:spPr bwMode="auto">
          <a:xfrm flipV="1">
            <a:off x="1087438" y="2706688"/>
            <a:ext cx="0" cy="2384425"/>
          </a:xfrm>
          <a:prstGeom prst="line">
            <a:avLst/>
          </a:prstGeom>
          <a:noFill/>
          <a:ln w="0">
            <a:solidFill>
              <a:srgbClr val="000000"/>
            </a:solidFill>
            <a:round/>
            <a:headEnd/>
            <a:tailEnd/>
          </a:ln>
        </p:spPr>
        <p:txBody>
          <a:bodyPr/>
          <a:lstStyle/>
          <a:p>
            <a:endParaRPr lang="en-US"/>
          </a:p>
        </p:txBody>
      </p:sp>
      <p:sp>
        <p:nvSpPr>
          <p:cNvPr id="22537" name="Line 17"/>
          <p:cNvSpPr>
            <a:spLocks noChangeAspect="1" noChangeShapeType="1"/>
          </p:cNvSpPr>
          <p:nvPr/>
        </p:nvSpPr>
        <p:spPr bwMode="auto">
          <a:xfrm flipV="1">
            <a:off x="1087438" y="2706688"/>
            <a:ext cx="0" cy="2384425"/>
          </a:xfrm>
          <a:prstGeom prst="line">
            <a:avLst/>
          </a:prstGeom>
          <a:noFill/>
          <a:ln w="0">
            <a:solidFill>
              <a:srgbClr val="000000"/>
            </a:solidFill>
            <a:round/>
            <a:headEnd/>
            <a:tailEnd/>
          </a:ln>
        </p:spPr>
        <p:txBody>
          <a:bodyPr/>
          <a:lstStyle/>
          <a:p>
            <a:endParaRPr lang="en-US"/>
          </a:p>
        </p:txBody>
      </p:sp>
      <p:sp>
        <p:nvSpPr>
          <p:cNvPr id="22538" name="Line 18"/>
          <p:cNvSpPr>
            <a:spLocks noChangeAspect="1" noChangeShapeType="1"/>
          </p:cNvSpPr>
          <p:nvPr/>
        </p:nvSpPr>
        <p:spPr bwMode="auto">
          <a:xfrm>
            <a:off x="1087438" y="2706688"/>
            <a:ext cx="0" cy="26987"/>
          </a:xfrm>
          <a:prstGeom prst="line">
            <a:avLst/>
          </a:prstGeom>
          <a:noFill/>
          <a:ln w="0">
            <a:solidFill>
              <a:srgbClr val="000000"/>
            </a:solidFill>
            <a:round/>
            <a:headEnd/>
            <a:tailEnd/>
          </a:ln>
        </p:spPr>
        <p:txBody>
          <a:bodyPr/>
          <a:lstStyle/>
          <a:p>
            <a:endParaRPr lang="en-US"/>
          </a:p>
        </p:txBody>
      </p:sp>
      <p:sp>
        <p:nvSpPr>
          <p:cNvPr id="22539" name="Line 19"/>
          <p:cNvSpPr>
            <a:spLocks noChangeAspect="1" noChangeShapeType="1"/>
          </p:cNvSpPr>
          <p:nvPr/>
        </p:nvSpPr>
        <p:spPr bwMode="auto">
          <a:xfrm>
            <a:off x="2974975" y="2706688"/>
            <a:ext cx="1588" cy="26987"/>
          </a:xfrm>
          <a:prstGeom prst="line">
            <a:avLst/>
          </a:prstGeom>
          <a:noFill/>
          <a:ln w="0">
            <a:solidFill>
              <a:srgbClr val="000000"/>
            </a:solidFill>
            <a:round/>
            <a:headEnd/>
            <a:tailEnd/>
          </a:ln>
        </p:spPr>
        <p:txBody>
          <a:bodyPr/>
          <a:lstStyle/>
          <a:p>
            <a:endParaRPr lang="en-US"/>
          </a:p>
        </p:txBody>
      </p:sp>
      <p:sp>
        <p:nvSpPr>
          <p:cNvPr id="22540" name="Line 20"/>
          <p:cNvSpPr>
            <a:spLocks noChangeAspect="1" noChangeShapeType="1"/>
          </p:cNvSpPr>
          <p:nvPr/>
        </p:nvSpPr>
        <p:spPr bwMode="auto">
          <a:xfrm>
            <a:off x="3603625" y="2706688"/>
            <a:ext cx="1588" cy="26987"/>
          </a:xfrm>
          <a:prstGeom prst="line">
            <a:avLst/>
          </a:prstGeom>
          <a:noFill/>
          <a:ln w="0">
            <a:solidFill>
              <a:srgbClr val="000000"/>
            </a:solidFill>
            <a:round/>
            <a:headEnd/>
            <a:tailEnd/>
          </a:ln>
        </p:spPr>
        <p:txBody>
          <a:bodyPr/>
          <a:lstStyle/>
          <a:p>
            <a:endParaRPr lang="en-US"/>
          </a:p>
        </p:txBody>
      </p:sp>
      <p:sp>
        <p:nvSpPr>
          <p:cNvPr id="22541" name="Line 21"/>
          <p:cNvSpPr>
            <a:spLocks noChangeAspect="1" noChangeShapeType="1"/>
          </p:cNvSpPr>
          <p:nvPr/>
        </p:nvSpPr>
        <p:spPr bwMode="auto">
          <a:xfrm>
            <a:off x="4233863" y="2706688"/>
            <a:ext cx="1587" cy="26987"/>
          </a:xfrm>
          <a:prstGeom prst="line">
            <a:avLst/>
          </a:prstGeom>
          <a:noFill/>
          <a:ln w="0">
            <a:solidFill>
              <a:srgbClr val="000000"/>
            </a:solidFill>
            <a:round/>
            <a:headEnd/>
            <a:tailEnd/>
          </a:ln>
        </p:spPr>
        <p:txBody>
          <a:bodyPr/>
          <a:lstStyle/>
          <a:p>
            <a:endParaRPr lang="en-US"/>
          </a:p>
        </p:txBody>
      </p:sp>
      <p:sp>
        <p:nvSpPr>
          <p:cNvPr id="22542" name="Line 22"/>
          <p:cNvSpPr>
            <a:spLocks noChangeAspect="1" noChangeShapeType="1"/>
          </p:cNvSpPr>
          <p:nvPr/>
        </p:nvSpPr>
        <p:spPr bwMode="auto">
          <a:xfrm>
            <a:off x="1087438" y="4692650"/>
            <a:ext cx="26987" cy="1588"/>
          </a:xfrm>
          <a:prstGeom prst="line">
            <a:avLst/>
          </a:prstGeom>
          <a:noFill/>
          <a:ln w="0">
            <a:solidFill>
              <a:srgbClr val="000000"/>
            </a:solidFill>
            <a:round/>
            <a:headEnd/>
            <a:tailEnd/>
          </a:ln>
        </p:spPr>
        <p:txBody>
          <a:bodyPr/>
          <a:lstStyle/>
          <a:p>
            <a:endParaRPr lang="en-US"/>
          </a:p>
        </p:txBody>
      </p:sp>
      <p:sp>
        <p:nvSpPr>
          <p:cNvPr id="22543" name="Line 23"/>
          <p:cNvSpPr>
            <a:spLocks noChangeAspect="1" noChangeShapeType="1"/>
          </p:cNvSpPr>
          <p:nvPr/>
        </p:nvSpPr>
        <p:spPr bwMode="auto">
          <a:xfrm flipH="1">
            <a:off x="4202113" y="4692650"/>
            <a:ext cx="31750" cy="1588"/>
          </a:xfrm>
          <a:prstGeom prst="line">
            <a:avLst/>
          </a:prstGeom>
          <a:noFill/>
          <a:ln w="0">
            <a:solidFill>
              <a:srgbClr val="000000"/>
            </a:solidFill>
            <a:round/>
            <a:headEnd/>
            <a:tailEnd/>
          </a:ln>
        </p:spPr>
        <p:txBody>
          <a:bodyPr/>
          <a:lstStyle/>
          <a:p>
            <a:endParaRPr lang="en-US"/>
          </a:p>
        </p:txBody>
      </p:sp>
      <p:sp>
        <p:nvSpPr>
          <p:cNvPr id="22544" name="Rectangle 24"/>
          <p:cNvSpPr>
            <a:spLocks noChangeAspect="1" noChangeArrowheads="1"/>
          </p:cNvSpPr>
          <p:nvPr/>
        </p:nvSpPr>
        <p:spPr bwMode="auto">
          <a:xfrm>
            <a:off x="869950" y="4629150"/>
            <a:ext cx="157163" cy="212725"/>
          </a:xfrm>
          <a:prstGeom prst="rect">
            <a:avLst/>
          </a:prstGeom>
          <a:noFill/>
          <a:ln w="9525">
            <a:noFill/>
            <a:miter lim="800000"/>
            <a:headEnd/>
            <a:tailEnd/>
          </a:ln>
        </p:spPr>
        <p:txBody>
          <a:bodyPr wrap="none" lIns="0" tIns="0" rIns="0" bIns="0">
            <a:spAutoFit/>
          </a:bodyPr>
          <a:lstStyle/>
          <a:p>
            <a:pPr eaLnBrk="0" hangingPunct="0"/>
            <a:r>
              <a:rPr lang="en-US" sz="1400" b="1">
                <a:solidFill>
                  <a:srgbClr val="000000"/>
                </a:solidFill>
                <a:latin typeface="Helvetica"/>
              </a:rPr>
              <a:t>-1</a:t>
            </a:r>
            <a:endParaRPr lang="en-US" sz="1400" b="1">
              <a:latin typeface="Arial" charset="0"/>
            </a:endParaRPr>
          </a:p>
        </p:txBody>
      </p:sp>
      <p:sp>
        <p:nvSpPr>
          <p:cNvPr id="22545" name="Line 25"/>
          <p:cNvSpPr>
            <a:spLocks noChangeAspect="1" noChangeShapeType="1"/>
          </p:cNvSpPr>
          <p:nvPr/>
        </p:nvSpPr>
        <p:spPr bwMode="auto">
          <a:xfrm>
            <a:off x="1087438" y="4294188"/>
            <a:ext cx="26987" cy="1587"/>
          </a:xfrm>
          <a:prstGeom prst="line">
            <a:avLst/>
          </a:prstGeom>
          <a:noFill/>
          <a:ln w="0">
            <a:solidFill>
              <a:srgbClr val="000000"/>
            </a:solidFill>
            <a:round/>
            <a:headEnd/>
            <a:tailEnd/>
          </a:ln>
        </p:spPr>
        <p:txBody>
          <a:bodyPr/>
          <a:lstStyle/>
          <a:p>
            <a:endParaRPr lang="en-US"/>
          </a:p>
        </p:txBody>
      </p:sp>
      <p:sp>
        <p:nvSpPr>
          <p:cNvPr id="22546" name="Line 26"/>
          <p:cNvSpPr>
            <a:spLocks noChangeAspect="1" noChangeShapeType="1"/>
          </p:cNvSpPr>
          <p:nvPr/>
        </p:nvSpPr>
        <p:spPr bwMode="auto">
          <a:xfrm flipH="1">
            <a:off x="4202113" y="4294188"/>
            <a:ext cx="31750" cy="1587"/>
          </a:xfrm>
          <a:prstGeom prst="line">
            <a:avLst/>
          </a:prstGeom>
          <a:noFill/>
          <a:ln w="0">
            <a:solidFill>
              <a:srgbClr val="000000"/>
            </a:solidFill>
            <a:round/>
            <a:headEnd/>
            <a:tailEnd/>
          </a:ln>
        </p:spPr>
        <p:txBody>
          <a:bodyPr/>
          <a:lstStyle/>
          <a:p>
            <a:endParaRPr lang="en-US"/>
          </a:p>
        </p:txBody>
      </p:sp>
      <p:sp>
        <p:nvSpPr>
          <p:cNvPr id="22547" name="Rectangle 27"/>
          <p:cNvSpPr>
            <a:spLocks noChangeAspect="1" noChangeArrowheads="1"/>
          </p:cNvSpPr>
          <p:nvPr/>
        </p:nvSpPr>
        <p:spPr bwMode="auto">
          <a:xfrm>
            <a:off x="808038" y="4233863"/>
            <a:ext cx="304800" cy="212725"/>
          </a:xfrm>
          <a:prstGeom prst="rect">
            <a:avLst/>
          </a:prstGeom>
          <a:noFill/>
          <a:ln w="9525">
            <a:noFill/>
            <a:miter lim="800000"/>
            <a:headEnd/>
            <a:tailEnd/>
          </a:ln>
        </p:spPr>
        <p:txBody>
          <a:bodyPr wrap="none" lIns="0" tIns="0" rIns="0" bIns="0">
            <a:spAutoFit/>
          </a:bodyPr>
          <a:lstStyle/>
          <a:p>
            <a:pPr eaLnBrk="0" hangingPunct="0"/>
            <a:r>
              <a:rPr lang="en-US" sz="1400" b="1">
                <a:solidFill>
                  <a:srgbClr val="000000"/>
                </a:solidFill>
                <a:latin typeface="Helvetica"/>
              </a:rPr>
              <a:t>-0.5</a:t>
            </a:r>
            <a:endParaRPr lang="en-US" sz="1400" b="1">
              <a:latin typeface="Arial" charset="0"/>
            </a:endParaRPr>
          </a:p>
        </p:txBody>
      </p:sp>
      <p:sp>
        <p:nvSpPr>
          <p:cNvPr id="22548" name="Line 28"/>
          <p:cNvSpPr>
            <a:spLocks noChangeAspect="1" noChangeShapeType="1"/>
          </p:cNvSpPr>
          <p:nvPr/>
        </p:nvSpPr>
        <p:spPr bwMode="auto">
          <a:xfrm>
            <a:off x="1087438" y="3898900"/>
            <a:ext cx="26987" cy="1588"/>
          </a:xfrm>
          <a:prstGeom prst="line">
            <a:avLst/>
          </a:prstGeom>
          <a:noFill/>
          <a:ln w="0">
            <a:solidFill>
              <a:srgbClr val="000000"/>
            </a:solidFill>
            <a:round/>
            <a:headEnd/>
            <a:tailEnd/>
          </a:ln>
        </p:spPr>
        <p:txBody>
          <a:bodyPr/>
          <a:lstStyle/>
          <a:p>
            <a:endParaRPr lang="en-US"/>
          </a:p>
        </p:txBody>
      </p:sp>
      <p:sp>
        <p:nvSpPr>
          <p:cNvPr id="22549" name="Line 29"/>
          <p:cNvSpPr>
            <a:spLocks noChangeAspect="1" noChangeShapeType="1"/>
          </p:cNvSpPr>
          <p:nvPr/>
        </p:nvSpPr>
        <p:spPr bwMode="auto">
          <a:xfrm flipH="1">
            <a:off x="4202113" y="3898900"/>
            <a:ext cx="31750" cy="1588"/>
          </a:xfrm>
          <a:prstGeom prst="line">
            <a:avLst/>
          </a:prstGeom>
          <a:noFill/>
          <a:ln w="0">
            <a:solidFill>
              <a:srgbClr val="000000"/>
            </a:solidFill>
            <a:round/>
            <a:headEnd/>
            <a:tailEnd/>
          </a:ln>
        </p:spPr>
        <p:txBody>
          <a:bodyPr/>
          <a:lstStyle/>
          <a:p>
            <a:endParaRPr lang="en-US"/>
          </a:p>
        </p:txBody>
      </p:sp>
      <p:sp>
        <p:nvSpPr>
          <p:cNvPr id="22550" name="Rectangle 30"/>
          <p:cNvSpPr>
            <a:spLocks noChangeAspect="1" noChangeArrowheads="1"/>
          </p:cNvSpPr>
          <p:nvPr/>
        </p:nvSpPr>
        <p:spPr bwMode="auto">
          <a:xfrm>
            <a:off x="895350" y="3835400"/>
            <a:ext cx="98425" cy="212725"/>
          </a:xfrm>
          <a:prstGeom prst="rect">
            <a:avLst/>
          </a:prstGeom>
          <a:noFill/>
          <a:ln w="9525">
            <a:noFill/>
            <a:miter lim="800000"/>
            <a:headEnd/>
            <a:tailEnd/>
          </a:ln>
        </p:spPr>
        <p:txBody>
          <a:bodyPr wrap="none" lIns="0" tIns="0" rIns="0" bIns="0">
            <a:spAutoFit/>
          </a:bodyPr>
          <a:lstStyle/>
          <a:p>
            <a:pPr eaLnBrk="0" hangingPunct="0"/>
            <a:r>
              <a:rPr lang="en-US" sz="1400" b="1">
                <a:solidFill>
                  <a:srgbClr val="000000"/>
                </a:solidFill>
                <a:latin typeface="Helvetica"/>
              </a:rPr>
              <a:t>0</a:t>
            </a:r>
            <a:endParaRPr lang="en-US" sz="1400" b="1">
              <a:latin typeface="Arial" charset="0"/>
            </a:endParaRPr>
          </a:p>
        </p:txBody>
      </p:sp>
      <p:sp>
        <p:nvSpPr>
          <p:cNvPr id="22551" name="Line 31"/>
          <p:cNvSpPr>
            <a:spLocks noChangeAspect="1" noChangeShapeType="1"/>
          </p:cNvSpPr>
          <p:nvPr/>
        </p:nvSpPr>
        <p:spPr bwMode="auto">
          <a:xfrm>
            <a:off x="1087438" y="3500438"/>
            <a:ext cx="26987" cy="0"/>
          </a:xfrm>
          <a:prstGeom prst="line">
            <a:avLst/>
          </a:prstGeom>
          <a:noFill/>
          <a:ln w="0">
            <a:solidFill>
              <a:srgbClr val="000000"/>
            </a:solidFill>
            <a:round/>
            <a:headEnd/>
            <a:tailEnd/>
          </a:ln>
        </p:spPr>
        <p:txBody>
          <a:bodyPr/>
          <a:lstStyle/>
          <a:p>
            <a:endParaRPr lang="en-US"/>
          </a:p>
        </p:txBody>
      </p:sp>
      <p:sp>
        <p:nvSpPr>
          <p:cNvPr id="22552" name="Line 32"/>
          <p:cNvSpPr>
            <a:spLocks noChangeAspect="1" noChangeShapeType="1"/>
          </p:cNvSpPr>
          <p:nvPr/>
        </p:nvSpPr>
        <p:spPr bwMode="auto">
          <a:xfrm flipH="1">
            <a:off x="4202113" y="3500438"/>
            <a:ext cx="31750" cy="0"/>
          </a:xfrm>
          <a:prstGeom prst="line">
            <a:avLst/>
          </a:prstGeom>
          <a:noFill/>
          <a:ln w="0">
            <a:solidFill>
              <a:srgbClr val="000000"/>
            </a:solidFill>
            <a:round/>
            <a:headEnd/>
            <a:tailEnd/>
          </a:ln>
        </p:spPr>
        <p:txBody>
          <a:bodyPr/>
          <a:lstStyle/>
          <a:p>
            <a:endParaRPr lang="en-US"/>
          </a:p>
        </p:txBody>
      </p:sp>
      <p:sp>
        <p:nvSpPr>
          <p:cNvPr id="22553" name="Rectangle 33"/>
          <p:cNvSpPr>
            <a:spLocks noChangeAspect="1" noChangeArrowheads="1"/>
          </p:cNvSpPr>
          <p:nvPr/>
        </p:nvSpPr>
        <p:spPr bwMode="auto">
          <a:xfrm>
            <a:off x="831850" y="3436938"/>
            <a:ext cx="246063" cy="212725"/>
          </a:xfrm>
          <a:prstGeom prst="rect">
            <a:avLst/>
          </a:prstGeom>
          <a:noFill/>
          <a:ln w="9525">
            <a:noFill/>
            <a:miter lim="800000"/>
            <a:headEnd/>
            <a:tailEnd/>
          </a:ln>
        </p:spPr>
        <p:txBody>
          <a:bodyPr wrap="none" lIns="0" tIns="0" rIns="0" bIns="0">
            <a:spAutoFit/>
          </a:bodyPr>
          <a:lstStyle/>
          <a:p>
            <a:pPr eaLnBrk="0" hangingPunct="0"/>
            <a:r>
              <a:rPr lang="en-US" sz="1400" b="1">
                <a:solidFill>
                  <a:srgbClr val="000000"/>
                </a:solidFill>
                <a:latin typeface="Helvetica"/>
              </a:rPr>
              <a:t>0.5</a:t>
            </a:r>
            <a:endParaRPr lang="en-US" sz="1400" b="1">
              <a:latin typeface="Arial" charset="0"/>
            </a:endParaRPr>
          </a:p>
        </p:txBody>
      </p:sp>
      <p:sp>
        <p:nvSpPr>
          <p:cNvPr id="22554" name="Line 34"/>
          <p:cNvSpPr>
            <a:spLocks noChangeAspect="1" noChangeShapeType="1"/>
          </p:cNvSpPr>
          <p:nvPr/>
        </p:nvSpPr>
        <p:spPr bwMode="auto">
          <a:xfrm>
            <a:off x="1087438" y="3101975"/>
            <a:ext cx="26987" cy="1588"/>
          </a:xfrm>
          <a:prstGeom prst="line">
            <a:avLst/>
          </a:prstGeom>
          <a:noFill/>
          <a:ln w="0">
            <a:solidFill>
              <a:srgbClr val="000000"/>
            </a:solidFill>
            <a:round/>
            <a:headEnd/>
            <a:tailEnd/>
          </a:ln>
        </p:spPr>
        <p:txBody>
          <a:bodyPr/>
          <a:lstStyle/>
          <a:p>
            <a:endParaRPr lang="en-US"/>
          </a:p>
        </p:txBody>
      </p:sp>
      <p:sp>
        <p:nvSpPr>
          <p:cNvPr id="22555" name="Line 35"/>
          <p:cNvSpPr>
            <a:spLocks noChangeAspect="1" noChangeShapeType="1"/>
          </p:cNvSpPr>
          <p:nvPr/>
        </p:nvSpPr>
        <p:spPr bwMode="auto">
          <a:xfrm flipH="1">
            <a:off x="4202113" y="3101975"/>
            <a:ext cx="31750" cy="1588"/>
          </a:xfrm>
          <a:prstGeom prst="line">
            <a:avLst/>
          </a:prstGeom>
          <a:noFill/>
          <a:ln w="0">
            <a:solidFill>
              <a:srgbClr val="000000"/>
            </a:solidFill>
            <a:round/>
            <a:headEnd/>
            <a:tailEnd/>
          </a:ln>
        </p:spPr>
        <p:txBody>
          <a:bodyPr/>
          <a:lstStyle/>
          <a:p>
            <a:endParaRPr lang="en-US"/>
          </a:p>
        </p:txBody>
      </p:sp>
      <p:sp>
        <p:nvSpPr>
          <p:cNvPr id="22556" name="Rectangle 36"/>
          <p:cNvSpPr>
            <a:spLocks noChangeAspect="1" noChangeArrowheads="1"/>
          </p:cNvSpPr>
          <p:nvPr/>
        </p:nvSpPr>
        <p:spPr bwMode="auto">
          <a:xfrm>
            <a:off x="895350" y="3038475"/>
            <a:ext cx="98425" cy="212725"/>
          </a:xfrm>
          <a:prstGeom prst="rect">
            <a:avLst/>
          </a:prstGeom>
          <a:noFill/>
          <a:ln w="9525">
            <a:noFill/>
            <a:miter lim="800000"/>
            <a:headEnd/>
            <a:tailEnd/>
          </a:ln>
        </p:spPr>
        <p:txBody>
          <a:bodyPr wrap="none" lIns="0" tIns="0" rIns="0" bIns="0">
            <a:spAutoFit/>
          </a:bodyPr>
          <a:lstStyle/>
          <a:p>
            <a:pPr eaLnBrk="0" hangingPunct="0"/>
            <a:r>
              <a:rPr lang="en-US" sz="1400" b="1">
                <a:solidFill>
                  <a:srgbClr val="000000"/>
                </a:solidFill>
                <a:latin typeface="Helvetica"/>
              </a:rPr>
              <a:t>1</a:t>
            </a:r>
            <a:endParaRPr lang="en-US" sz="1400" b="1">
              <a:latin typeface="Arial" charset="0"/>
            </a:endParaRPr>
          </a:p>
        </p:txBody>
      </p:sp>
      <p:sp>
        <p:nvSpPr>
          <p:cNvPr id="22557" name="Line 37"/>
          <p:cNvSpPr>
            <a:spLocks noChangeAspect="1" noChangeShapeType="1"/>
          </p:cNvSpPr>
          <p:nvPr/>
        </p:nvSpPr>
        <p:spPr bwMode="auto">
          <a:xfrm>
            <a:off x="1087438" y="2706688"/>
            <a:ext cx="26987" cy="1587"/>
          </a:xfrm>
          <a:prstGeom prst="line">
            <a:avLst/>
          </a:prstGeom>
          <a:noFill/>
          <a:ln w="0">
            <a:solidFill>
              <a:srgbClr val="000000"/>
            </a:solidFill>
            <a:round/>
            <a:headEnd/>
            <a:tailEnd/>
          </a:ln>
        </p:spPr>
        <p:txBody>
          <a:bodyPr/>
          <a:lstStyle/>
          <a:p>
            <a:endParaRPr lang="en-US"/>
          </a:p>
        </p:txBody>
      </p:sp>
      <p:sp>
        <p:nvSpPr>
          <p:cNvPr id="22558" name="Line 38"/>
          <p:cNvSpPr>
            <a:spLocks noChangeAspect="1" noChangeShapeType="1"/>
          </p:cNvSpPr>
          <p:nvPr/>
        </p:nvSpPr>
        <p:spPr bwMode="auto">
          <a:xfrm flipH="1">
            <a:off x="4202113" y="2706688"/>
            <a:ext cx="31750" cy="1587"/>
          </a:xfrm>
          <a:prstGeom prst="line">
            <a:avLst/>
          </a:prstGeom>
          <a:noFill/>
          <a:ln w="0">
            <a:solidFill>
              <a:srgbClr val="000000"/>
            </a:solidFill>
            <a:round/>
            <a:headEnd/>
            <a:tailEnd/>
          </a:ln>
        </p:spPr>
        <p:txBody>
          <a:bodyPr/>
          <a:lstStyle/>
          <a:p>
            <a:endParaRPr lang="en-US"/>
          </a:p>
        </p:txBody>
      </p:sp>
      <p:sp>
        <p:nvSpPr>
          <p:cNvPr id="22559" name="Rectangle 39"/>
          <p:cNvSpPr>
            <a:spLocks noChangeAspect="1" noChangeArrowheads="1"/>
          </p:cNvSpPr>
          <p:nvPr/>
        </p:nvSpPr>
        <p:spPr bwMode="auto">
          <a:xfrm>
            <a:off x="1017588" y="2681288"/>
            <a:ext cx="71437" cy="60325"/>
          </a:xfrm>
          <a:prstGeom prst="rect">
            <a:avLst/>
          </a:prstGeom>
          <a:noFill/>
          <a:ln w="9525">
            <a:noFill/>
            <a:miter lim="800000"/>
            <a:headEnd/>
            <a:tailEnd/>
          </a:ln>
        </p:spPr>
        <p:txBody>
          <a:bodyPr wrap="none" lIns="0" tIns="0" rIns="0" bIns="0">
            <a:spAutoFit/>
          </a:bodyPr>
          <a:lstStyle/>
          <a:p>
            <a:pPr eaLnBrk="0" hangingPunct="0"/>
            <a:r>
              <a:rPr lang="en-US" sz="400">
                <a:solidFill>
                  <a:srgbClr val="000000"/>
                </a:solidFill>
                <a:latin typeface="Helvetica"/>
              </a:rPr>
              <a:t>1.5</a:t>
            </a:r>
            <a:endParaRPr lang="en-US">
              <a:latin typeface="Arial" charset="0"/>
            </a:endParaRPr>
          </a:p>
        </p:txBody>
      </p:sp>
      <p:sp>
        <p:nvSpPr>
          <p:cNvPr id="22560" name="Line 40"/>
          <p:cNvSpPr>
            <a:spLocks noChangeAspect="1" noChangeShapeType="1"/>
          </p:cNvSpPr>
          <p:nvPr/>
        </p:nvSpPr>
        <p:spPr bwMode="auto">
          <a:xfrm>
            <a:off x="1087438" y="2706688"/>
            <a:ext cx="3146425" cy="1587"/>
          </a:xfrm>
          <a:prstGeom prst="line">
            <a:avLst/>
          </a:prstGeom>
          <a:noFill/>
          <a:ln w="0">
            <a:solidFill>
              <a:srgbClr val="000000"/>
            </a:solidFill>
            <a:round/>
            <a:headEnd/>
            <a:tailEnd/>
          </a:ln>
        </p:spPr>
        <p:txBody>
          <a:bodyPr/>
          <a:lstStyle/>
          <a:p>
            <a:endParaRPr lang="en-US"/>
          </a:p>
        </p:txBody>
      </p:sp>
      <p:sp>
        <p:nvSpPr>
          <p:cNvPr id="22561" name="Line 41"/>
          <p:cNvSpPr>
            <a:spLocks noChangeAspect="1" noChangeShapeType="1"/>
          </p:cNvSpPr>
          <p:nvPr/>
        </p:nvSpPr>
        <p:spPr bwMode="auto">
          <a:xfrm flipV="1">
            <a:off x="1087438" y="2706688"/>
            <a:ext cx="0" cy="2384425"/>
          </a:xfrm>
          <a:prstGeom prst="line">
            <a:avLst/>
          </a:prstGeom>
          <a:noFill/>
          <a:ln w="0">
            <a:solidFill>
              <a:srgbClr val="000000"/>
            </a:solidFill>
            <a:round/>
            <a:headEnd/>
            <a:tailEnd/>
          </a:ln>
        </p:spPr>
        <p:txBody>
          <a:bodyPr/>
          <a:lstStyle/>
          <a:p>
            <a:endParaRPr lang="en-US"/>
          </a:p>
        </p:txBody>
      </p:sp>
      <p:sp>
        <p:nvSpPr>
          <p:cNvPr id="22562" name="Freeform 42"/>
          <p:cNvSpPr>
            <a:spLocks noChangeAspect="1"/>
          </p:cNvSpPr>
          <p:nvPr/>
        </p:nvSpPr>
        <p:spPr bwMode="auto">
          <a:xfrm>
            <a:off x="1087438" y="3101975"/>
            <a:ext cx="196850" cy="1590675"/>
          </a:xfrm>
          <a:custGeom>
            <a:avLst/>
            <a:gdLst>
              <a:gd name="T0" fmla="*/ 8966717 w 147"/>
              <a:gd name="T1" fmla="*/ 1070321305 h 1184"/>
              <a:gd name="T2" fmla="*/ 21518246 w 147"/>
              <a:gd name="T3" fmla="*/ 1070321305 h 1184"/>
              <a:gd name="T4" fmla="*/ 34071116 w 147"/>
              <a:gd name="T5" fmla="*/ 1070321305 h 1184"/>
              <a:gd name="T6" fmla="*/ 46623991 w 147"/>
              <a:gd name="T7" fmla="*/ 1070321305 h 1184"/>
              <a:gd name="T8" fmla="*/ 59176856 w 147"/>
              <a:gd name="T9" fmla="*/ 1070321305 h 1184"/>
              <a:gd name="T10" fmla="*/ 71729721 w 147"/>
              <a:gd name="T11" fmla="*/ 1070321305 h 1184"/>
              <a:gd name="T12" fmla="*/ 84281246 w 147"/>
              <a:gd name="T13" fmla="*/ 1070321305 h 1184"/>
              <a:gd name="T14" fmla="*/ 98627207 w 147"/>
              <a:gd name="T15" fmla="*/ 1070321305 h 1184"/>
              <a:gd name="T16" fmla="*/ 111180072 w 147"/>
              <a:gd name="T17" fmla="*/ 1070321305 h 1184"/>
              <a:gd name="T18" fmla="*/ 123732937 w 147"/>
              <a:gd name="T19" fmla="*/ 1070321305 h 1184"/>
              <a:gd name="T20" fmla="*/ 136285802 w 147"/>
              <a:gd name="T21" fmla="*/ 1070321305 h 1184"/>
              <a:gd name="T22" fmla="*/ 148838667 w 147"/>
              <a:gd name="T23" fmla="*/ 1070321305 h 1184"/>
              <a:gd name="T24" fmla="*/ 161390193 w 147"/>
              <a:gd name="T25" fmla="*/ 1070321305 h 1184"/>
              <a:gd name="T26" fmla="*/ 164977682 w 147"/>
              <a:gd name="T27" fmla="*/ 1066711387 h 1184"/>
              <a:gd name="T28" fmla="*/ 170356907 w 147"/>
              <a:gd name="T29" fmla="*/ 1057687266 h 1184"/>
              <a:gd name="T30" fmla="*/ 173943057 w 147"/>
              <a:gd name="T31" fmla="*/ 1041441967 h 1184"/>
              <a:gd name="T32" fmla="*/ 177529249 w 147"/>
              <a:gd name="T33" fmla="*/ 1014368260 h 1184"/>
              <a:gd name="T34" fmla="*/ 182909814 w 147"/>
              <a:gd name="T35" fmla="*/ 1155152344 h 1184"/>
              <a:gd name="T36" fmla="*/ 186495964 w 147"/>
              <a:gd name="T37" fmla="*/ 1007148425 h 1184"/>
              <a:gd name="T38" fmla="*/ 186495964 w 147"/>
              <a:gd name="T39" fmla="*/ 989100183 h 1184"/>
              <a:gd name="T40" fmla="*/ 190082114 w 147"/>
              <a:gd name="T41" fmla="*/ 860950138 h 1184"/>
              <a:gd name="T42" fmla="*/ 195462679 w 147"/>
              <a:gd name="T43" fmla="*/ 1342865351 h 1184"/>
              <a:gd name="T44" fmla="*/ 199048829 w 147"/>
              <a:gd name="T45" fmla="*/ 1122664432 h 1184"/>
              <a:gd name="T46" fmla="*/ 199048829 w 147"/>
              <a:gd name="T47" fmla="*/ 1194861433 h 1184"/>
              <a:gd name="T48" fmla="*/ 204428054 w 147"/>
              <a:gd name="T49" fmla="*/ 601039962 h 1184"/>
              <a:gd name="T50" fmla="*/ 208014204 w 147"/>
              <a:gd name="T51" fmla="*/ 1624433854 h 1184"/>
              <a:gd name="T52" fmla="*/ 211601694 w 147"/>
              <a:gd name="T53" fmla="*/ 1577504931 h 1184"/>
              <a:gd name="T54" fmla="*/ 211601694 w 147"/>
              <a:gd name="T55" fmla="*/ 1705654976 h 1184"/>
              <a:gd name="T56" fmla="*/ 216980919 w 147"/>
              <a:gd name="T57" fmla="*/ 1833805021 h 1184"/>
              <a:gd name="T58" fmla="*/ 220567069 w 147"/>
              <a:gd name="T59" fmla="*/ 231030754 h 1184"/>
              <a:gd name="T60" fmla="*/ 224153220 w 147"/>
              <a:gd name="T61" fmla="*/ 1983614570 h 1184"/>
              <a:gd name="T62" fmla="*/ 229533784 w 147"/>
              <a:gd name="T63" fmla="*/ 1752583900 h 1184"/>
              <a:gd name="T64" fmla="*/ 229533784 w 147"/>
              <a:gd name="T65" fmla="*/ 1683995473 h 1184"/>
              <a:gd name="T66" fmla="*/ 233119934 w 147"/>
              <a:gd name="T67" fmla="*/ 64977187 h 1184"/>
              <a:gd name="T68" fmla="*/ 236706084 w 147"/>
              <a:gd name="T69" fmla="*/ 2102739150 h 1184"/>
              <a:gd name="T70" fmla="*/ 242086649 w 147"/>
              <a:gd name="T71" fmla="*/ 1001734221 h 1184"/>
              <a:gd name="T72" fmla="*/ 242086649 w 147"/>
              <a:gd name="T73" fmla="*/ 844704838 h 1184"/>
              <a:gd name="T74" fmla="*/ 245672799 w 147"/>
              <a:gd name="T75" fmla="*/ 5414205 h 1184"/>
              <a:gd name="T76" fmla="*/ 251052024 w 147"/>
              <a:gd name="T77" fmla="*/ 2137032692 h 1184"/>
              <a:gd name="T78" fmla="*/ 254638175 w 147"/>
              <a:gd name="T79" fmla="*/ 187711748 h 1184"/>
              <a:gd name="T80" fmla="*/ 254638175 w 147"/>
              <a:gd name="T81" fmla="*/ 106490584 h 1184"/>
              <a:gd name="T82" fmla="*/ 258225664 w 147"/>
              <a:gd name="T83" fmla="*/ 0 h 118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47"/>
              <a:gd name="T127" fmla="*/ 0 h 1184"/>
              <a:gd name="T128" fmla="*/ 147 w 147"/>
              <a:gd name="T129" fmla="*/ 1184 h 118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47" h="1184">
                <a:moveTo>
                  <a:pt x="0" y="593"/>
                </a:moveTo>
                <a:lnTo>
                  <a:pt x="3" y="593"/>
                </a:lnTo>
                <a:lnTo>
                  <a:pt x="5" y="593"/>
                </a:lnTo>
                <a:lnTo>
                  <a:pt x="7" y="593"/>
                </a:lnTo>
                <a:lnTo>
                  <a:pt x="10" y="593"/>
                </a:lnTo>
                <a:lnTo>
                  <a:pt x="12" y="593"/>
                </a:lnTo>
                <a:lnTo>
                  <a:pt x="14" y="593"/>
                </a:lnTo>
                <a:lnTo>
                  <a:pt x="17" y="593"/>
                </a:lnTo>
                <a:lnTo>
                  <a:pt x="19" y="593"/>
                </a:lnTo>
                <a:lnTo>
                  <a:pt x="21" y="593"/>
                </a:lnTo>
                <a:lnTo>
                  <a:pt x="24" y="593"/>
                </a:lnTo>
                <a:lnTo>
                  <a:pt x="26" y="593"/>
                </a:lnTo>
                <a:lnTo>
                  <a:pt x="29" y="593"/>
                </a:lnTo>
                <a:lnTo>
                  <a:pt x="31" y="593"/>
                </a:lnTo>
                <a:lnTo>
                  <a:pt x="33" y="593"/>
                </a:lnTo>
                <a:lnTo>
                  <a:pt x="36" y="593"/>
                </a:lnTo>
                <a:lnTo>
                  <a:pt x="38" y="593"/>
                </a:lnTo>
                <a:lnTo>
                  <a:pt x="40" y="593"/>
                </a:lnTo>
                <a:lnTo>
                  <a:pt x="43" y="593"/>
                </a:lnTo>
                <a:lnTo>
                  <a:pt x="45" y="593"/>
                </a:lnTo>
                <a:lnTo>
                  <a:pt x="47" y="593"/>
                </a:lnTo>
                <a:lnTo>
                  <a:pt x="50" y="593"/>
                </a:lnTo>
                <a:lnTo>
                  <a:pt x="52" y="593"/>
                </a:lnTo>
                <a:lnTo>
                  <a:pt x="55" y="593"/>
                </a:lnTo>
                <a:lnTo>
                  <a:pt x="57" y="593"/>
                </a:lnTo>
                <a:lnTo>
                  <a:pt x="59" y="593"/>
                </a:lnTo>
                <a:lnTo>
                  <a:pt x="62" y="593"/>
                </a:lnTo>
                <a:lnTo>
                  <a:pt x="64" y="593"/>
                </a:lnTo>
                <a:lnTo>
                  <a:pt x="66" y="593"/>
                </a:lnTo>
                <a:lnTo>
                  <a:pt x="69" y="593"/>
                </a:lnTo>
                <a:lnTo>
                  <a:pt x="71" y="593"/>
                </a:lnTo>
                <a:lnTo>
                  <a:pt x="73" y="593"/>
                </a:lnTo>
                <a:lnTo>
                  <a:pt x="76" y="593"/>
                </a:lnTo>
                <a:lnTo>
                  <a:pt x="78" y="593"/>
                </a:lnTo>
                <a:lnTo>
                  <a:pt x="80" y="593"/>
                </a:lnTo>
                <a:lnTo>
                  <a:pt x="83" y="593"/>
                </a:lnTo>
                <a:lnTo>
                  <a:pt x="85" y="593"/>
                </a:lnTo>
                <a:lnTo>
                  <a:pt x="88" y="593"/>
                </a:lnTo>
                <a:lnTo>
                  <a:pt x="90" y="593"/>
                </a:lnTo>
                <a:lnTo>
                  <a:pt x="92" y="591"/>
                </a:lnTo>
                <a:lnTo>
                  <a:pt x="92" y="593"/>
                </a:lnTo>
                <a:lnTo>
                  <a:pt x="92" y="591"/>
                </a:lnTo>
                <a:lnTo>
                  <a:pt x="95" y="593"/>
                </a:lnTo>
                <a:lnTo>
                  <a:pt x="95" y="598"/>
                </a:lnTo>
                <a:lnTo>
                  <a:pt x="95" y="586"/>
                </a:lnTo>
                <a:lnTo>
                  <a:pt x="97" y="588"/>
                </a:lnTo>
                <a:lnTo>
                  <a:pt x="97" y="607"/>
                </a:lnTo>
                <a:lnTo>
                  <a:pt x="97" y="577"/>
                </a:lnTo>
                <a:lnTo>
                  <a:pt x="99" y="579"/>
                </a:lnTo>
                <a:lnTo>
                  <a:pt x="99" y="619"/>
                </a:lnTo>
                <a:lnTo>
                  <a:pt x="99" y="562"/>
                </a:lnTo>
                <a:lnTo>
                  <a:pt x="99" y="565"/>
                </a:lnTo>
                <a:lnTo>
                  <a:pt x="102" y="567"/>
                </a:lnTo>
                <a:lnTo>
                  <a:pt x="102" y="640"/>
                </a:lnTo>
                <a:lnTo>
                  <a:pt x="102" y="541"/>
                </a:lnTo>
                <a:lnTo>
                  <a:pt x="102" y="553"/>
                </a:lnTo>
                <a:lnTo>
                  <a:pt x="104" y="558"/>
                </a:lnTo>
                <a:lnTo>
                  <a:pt x="104" y="666"/>
                </a:lnTo>
                <a:lnTo>
                  <a:pt x="104" y="513"/>
                </a:lnTo>
                <a:lnTo>
                  <a:pt x="104" y="548"/>
                </a:lnTo>
                <a:lnTo>
                  <a:pt x="106" y="560"/>
                </a:lnTo>
                <a:lnTo>
                  <a:pt x="106" y="702"/>
                </a:lnTo>
                <a:lnTo>
                  <a:pt x="106" y="477"/>
                </a:lnTo>
                <a:lnTo>
                  <a:pt x="106" y="560"/>
                </a:lnTo>
                <a:lnTo>
                  <a:pt x="109" y="579"/>
                </a:lnTo>
                <a:lnTo>
                  <a:pt x="109" y="744"/>
                </a:lnTo>
                <a:lnTo>
                  <a:pt x="109" y="435"/>
                </a:lnTo>
                <a:lnTo>
                  <a:pt x="109" y="598"/>
                </a:lnTo>
                <a:lnTo>
                  <a:pt x="111" y="622"/>
                </a:lnTo>
                <a:lnTo>
                  <a:pt x="111" y="794"/>
                </a:lnTo>
                <a:lnTo>
                  <a:pt x="111" y="385"/>
                </a:lnTo>
                <a:lnTo>
                  <a:pt x="111" y="662"/>
                </a:lnTo>
                <a:lnTo>
                  <a:pt x="114" y="690"/>
                </a:lnTo>
                <a:lnTo>
                  <a:pt x="114" y="846"/>
                </a:lnTo>
                <a:lnTo>
                  <a:pt x="114" y="333"/>
                </a:lnTo>
                <a:lnTo>
                  <a:pt x="114" y="749"/>
                </a:lnTo>
                <a:lnTo>
                  <a:pt x="116" y="780"/>
                </a:lnTo>
                <a:lnTo>
                  <a:pt x="116" y="900"/>
                </a:lnTo>
                <a:lnTo>
                  <a:pt x="116" y="279"/>
                </a:lnTo>
                <a:lnTo>
                  <a:pt x="116" y="848"/>
                </a:lnTo>
                <a:lnTo>
                  <a:pt x="118" y="874"/>
                </a:lnTo>
                <a:lnTo>
                  <a:pt x="118" y="955"/>
                </a:lnTo>
                <a:lnTo>
                  <a:pt x="118" y="225"/>
                </a:lnTo>
                <a:lnTo>
                  <a:pt x="118" y="945"/>
                </a:lnTo>
                <a:lnTo>
                  <a:pt x="121" y="959"/>
                </a:lnTo>
                <a:lnTo>
                  <a:pt x="121" y="173"/>
                </a:lnTo>
                <a:lnTo>
                  <a:pt x="121" y="1016"/>
                </a:lnTo>
                <a:lnTo>
                  <a:pt x="123" y="1011"/>
                </a:lnTo>
                <a:lnTo>
                  <a:pt x="123" y="1061"/>
                </a:lnTo>
                <a:lnTo>
                  <a:pt x="123" y="128"/>
                </a:lnTo>
                <a:lnTo>
                  <a:pt x="123" y="1042"/>
                </a:lnTo>
                <a:lnTo>
                  <a:pt x="125" y="1018"/>
                </a:lnTo>
                <a:lnTo>
                  <a:pt x="125" y="1099"/>
                </a:lnTo>
                <a:lnTo>
                  <a:pt x="125" y="90"/>
                </a:lnTo>
                <a:lnTo>
                  <a:pt x="125" y="1016"/>
                </a:lnTo>
                <a:lnTo>
                  <a:pt x="128" y="971"/>
                </a:lnTo>
                <a:lnTo>
                  <a:pt x="128" y="1127"/>
                </a:lnTo>
                <a:lnTo>
                  <a:pt x="128" y="59"/>
                </a:lnTo>
                <a:lnTo>
                  <a:pt x="128" y="933"/>
                </a:lnTo>
                <a:lnTo>
                  <a:pt x="130" y="870"/>
                </a:lnTo>
                <a:lnTo>
                  <a:pt x="130" y="1151"/>
                </a:lnTo>
                <a:lnTo>
                  <a:pt x="130" y="36"/>
                </a:lnTo>
                <a:lnTo>
                  <a:pt x="130" y="806"/>
                </a:lnTo>
                <a:lnTo>
                  <a:pt x="132" y="725"/>
                </a:lnTo>
                <a:lnTo>
                  <a:pt x="132" y="1165"/>
                </a:lnTo>
                <a:lnTo>
                  <a:pt x="132" y="19"/>
                </a:lnTo>
                <a:lnTo>
                  <a:pt x="132" y="643"/>
                </a:lnTo>
                <a:lnTo>
                  <a:pt x="135" y="555"/>
                </a:lnTo>
                <a:lnTo>
                  <a:pt x="135" y="1174"/>
                </a:lnTo>
                <a:lnTo>
                  <a:pt x="135" y="10"/>
                </a:lnTo>
                <a:lnTo>
                  <a:pt x="135" y="468"/>
                </a:lnTo>
                <a:lnTo>
                  <a:pt x="137" y="383"/>
                </a:lnTo>
                <a:lnTo>
                  <a:pt x="137" y="1181"/>
                </a:lnTo>
                <a:lnTo>
                  <a:pt x="137" y="3"/>
                </a:lnTo>
                <a:lnTo>
                  <a:pt x="137" y="303"/>
                </a:lnTo>
                <a:lnTo>
                  <a:pt x="140" y="227"/>
                </a:lnTo>
                <a:lnTo>
                  <a:pt x="140" y="1184"/>
                </a:lnTo>
                <a:lnTo>
                  <a:pt x="140" y="0"/>
                </a:lnTo>
                <a:lnTo>
                  <a:pt x="140" y="161"/>
                </a:lnTo>
                <a:lnTo>
                  <a:pt x="142" y="104"/>
                </a:lnTo>
                <a:lnTo>
                  <a:pt x="142" y="1184"/>
                </a:lnTo>
                <a:lnTo>
                  <a:pt x="142" y="0"/>
                </a:lnTo>
                <a:lnTo>
                  <a:pt x="142" y="59"/>
                </a:lnTo>
                <a:lnTo>
                  <a:pt x="144" y="26"/>
                </a:lnTo>
                <a:lnTo>
                  <a:pt x="144" y="1184"/>
                </a:lnTo>
                <a:lnTo>
                  <a:pt x="144" y="0"/>
                </a:lnTo>
                <a:lnTo>
                  <a:pt x="144" y="7"/>
                </a:lnTo>
                <a:lnTo>
                  <a:pt x="147" y="0"/>
                </a:lnTo>
              </a:path>
            </a:pathLst>
          </a:custGeom>
          <a:noFill/>
          <a:ln w="0">
            <a:solidFill>
              <a:srgbClr val="FF0000"/>
            </a:solidFill>
            <a:round/>
            <a:headEnd/>
            <a:tailEnd/>
          </a:ln>
        </p:spPr>
        <p:txBody>
          <a:bodyPr/>
          <a:lstStyle/>
          <a:p>
            <a:pPr eaLnBrk="0" hangingPunct="0"/>
            <a:endParaRPr lang="en-US"/>
          </a:p>
        </p:txBody>
      </p:sp>
      <p:sp>
        <p:nvSpPr>
          <p:cNvPr id="22563" name="Freeform 43"/>
          <p:cNvSpPr>
            <a:spLocks noChangeAspect="1"/>
          </p:cNvSpPr>
          <p:nvPr/>
        </p:nvSpPr>
        <p:spPr bwMode="auto">
          <a:xfrm>
            <a:off x="1284288" y="3101975"/>
            <a:ext cx="100012" cy="1590675"/>
          </a:xfrm>
          <a:custGeom>
            <a:avLst/>
            <a:gdLst>
              <a:gd name="T0" fmla="*/ 0 w 75"/>
              <a:gd name="T1" fmla="*/ 46927601 h 1184"/>
              <a:gd name="T2" fmla="*/ 3556427 w 75"/>
              <a:gd name="T3" fmla="*/ 0 h 1184"/>
              <a:gd name="T4" fmla="*/ 7112853 w 75"/>
              <a:gd name="T5" fmla="*/ 2137032692 h 1184"/>
              <a:gd name="T6" fmla="*/ 12446827 w 75"/>
              <a:gd name="T7" fmla="*/ 541478343 h 1184"/>
              <a:gd name="T8" fmla="*/ 12446827 w 75"/>
              <a:gd name="T9" fmla="*/ 687676631 h 1184"/>
              <a:gd name="T10" fmla="*/ 16003252 w 75"/>
              <a:gd name="T11" fmla="*/ 0 h 1184"/>
              <a:gd name="T12" fmla="*/ 19559677 w 75"/>
              <a:gd name="T13" fmla="*/ 2137032692 h 1184"/>
              <a:gd name="T14" fmla="*/ 24894987 w 75"/>
              <a:gd name="T15" fmla="*/ 1476429936 h 1184"/>
              <a:gd name="T16" fmla="*/ 24894987 w 75"/>
              <a:gd name="T17" fmla="*/ 1617214020 h 1184"/>
              <a:gd name="T18" fmla="*/ 28451413 w 75"/>
              <a:gd name="T19" fmla="*/ 0 h 1184"/>
              <a:gd name="T20" fmla="*/ 33785384 w 75"/>
              <a:gd name="T21" fmla="*/ 2137032692 h 1184"/>
              <a:gd name="T22" fmla="*/ 37341809 w 75"/>
              <a:gd name="T23" fmla="*/ 2097324946 h 1184"/>
              <a:gd name="T24" fmla="*/ 37341809 w 75"/>
              <a:gd name="T25" fmla="*/ 2128008571 h 1184"/>
              <a:gd name="T26" fmla="*/ 40898234 w 75"/>
              <a:gd name="T27" fmla="*/ 0 h 1184"/>
              <a:gd name="T28" fmla="*/ 46233549 w 75"/>
              <a:gd name="T29" fmla="*/ 2137032692 h 1184"/>
              <a:gd name="T30" fmla="*/ 49789975 w 75"/>
              <a:gd name="T31" fmla="*/ 1931271442 h 1184"/>
              <a:gd name="T32" fmla="*/ 49789975 w 75"/>
              <a:gd name="T33" fmla="*/ 1830195104 h 1184"/>
              <a:gd name="T34" fmla="*/ 53346400 w 75"/>
              <a:gd name="T35" fmla="*/ 0 h 1184"/>
              <a:gd name="T36" fmla="*/ 58680371 w 75"/>
              <a:gd name="T37" fmla="*/ 2137032692 h 1184"/>
              <a:gd name="T38" fmla="*/ 62236796 w 75"/>
              <a:gd name="T39" fmla="*/ 1108224764 h 1184"/>
              <a:gd name="T40" fmla="*/ 62236796 w 75"/>
              <a:gd name="T41" fmla="*/ 947586807 h 1184"/>
              <a:gd name="T42" fmla="*/ 65793222 w 75"/>
              <a:gd name="T43" fmla="*/ 0 h 1184"/>
              <a:gd name="T44" fmla="*/ 71128526 w 75"/>
              <a:gd name="T45" fmla="*/ 2137032692 h 1184"/>
              <a:gd name="T46" fmla="*/ 74684952 w 75"/>
              <a:gd name="T47" fmla="*/ 252690257 h 1184"/>
              <a:gd name="T48" fmla="*/ 74684952 w 75"/>
              <a:gd name="T49" fmla="*/ 158833712 h 1184"/>
              <a:gd name="T50" fmla="*/ 80018923 w 75"/>
              <a:gd name="T51" fmla="*/ 0 h 1184"/>
              <a:gd name="T52" fmla="*/ 83575348 w 75"/>
              <a:gd name="T53" fmla="*/ 2137032692 h 1184"/>
              <a:gd name="T54" fmla="*/ 87131773 w 75"/>
              <a:gd name="T55" fmla="*/ 21659508 h 1184"/>
              <a:gd name="T56" fmla="*/ 87131773 w 75"/>
              <a:gd name="T57" fmla="*/ 64977187 h 1184"/>
              <a:gd name="T58" fmla="*/ 92467099 w 75"/>
              <a:gd name="T59" fmla="*/ 0 h 1184"/>
              <a:gd name="T60" fmla="*/ 96023524 w 75"/>
              <a:gd name="T61" fmla="*/ 2137032692 h 1184"/>
              <a:gd name="T62" fmla="*/ 99579949 w 75"/>
              <a:gd name="T63" fmla="*/ 588405923 h 1184"/>
              <a:gd name="T64" fmla="*/ 99579949 w 75"/>
              <a:gd name="T65" fmla="*/ 738214296 h 1184"/>
              <a:gd name="T66" fmla="*/ 104913920 w 75"/>
              <a:gd name="T67" fmla="*/ 0 h 1184"/>
              <a:gd name="T68" fmla="*/ 108470346 w 75"/>
              <a:gd name="T69" fmla="*/ 2137032692 h 1184"/>
              <a:gd name="T70" fmla="*/ 112026771 w 75"/>
              <a:gd name="T71" fmla="*/ 1523357516 h 1184"/>
              <a:gd name="T72" fmla="*/ 112026771 w 75"/>
              <a:gd name="T73" fmla="*/ 1664141600 h 1184"/>
              <a:gd name="T74" fmla="*/ 117362076 w 75"/>
              <a:gd name="T75" fmla="*/ 0 h 1184"/>
              <a:gd name="T76" fmla="*/ 120918501 w 75"/>
              <a:gd name="T77" fmla="*/ 2137032692 h 1184"/>
              <a:gd name="T78" fmla="*/ 126252472 w 75"/>
              <a:gd name="T79" fmla="*/ 2111763272 h 1184"/>
              <a:gd name="T80" fmla="*/ 126252472 w 75"/>
              <a:gd name="T81" fmla="*/ 2131618488 h 1184"/>
              <a:gd name="T82" fmla="*/ 129808897 w 75"/>
              <a:gd name="T83" fmla="*/ 0 h 118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5"/>
              <a:gd name="T127" fmla="*/ 0 h 1184"/>
              <a:gd name="T128" fmla="*/ 75 w 75"/>
              <a:gd name="T129" fmla="*/ 1184 h 118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5" h="1184">
                <a:moveTo>
                  <a:pt x="0" y="0"/>
                </a:moveTo>
                <a:lnTo>
                  <a:pt x="0" y="1184"/>
                </a:lnTo>
                <a:lnTo>
                  <a:pt x="0" y="26"/>
                </a:lnTo>
                <a:lnTo>
                  <a:pt x="2" y="59"/>
                </a:lnTo>
                <a:lnTo>
                  <a:pt x="2" y="1184"/>
                </a:lnTo>
                <a:lnTo>
                  <a:pt x="2" y="0"/>
                </a:lnTo>
                <a:lnTo>
                  <a:pt x="2" y="104"/>
                </a:lnTo>
                <a:lnTo>
                  <a:pt x="4" y="161"/>
                </a:lnTo>
                <a:lnTo>
                  <a:pt x="4" y="1184"/>
                </a:lnTo>
                <a:lnTo>
                  <a:pt x="4" y="0"/>
                </a:lnTo>
                <a:lnTo>
                  <a:pt x="4" y="227"/>
                </a:lnTo>
                <a:lnTo>
                  <a:pt x="7" y="300"/>
                </a:lnTo>
                <a:lnTo>
                  <a:pt x="7" y="1184"/>
                </a:lnTo>
                <a:lnTo>
                  <a:pt x="7" y="0"/>
                </a:lnTo>
                <a:lnTo>
                  <a:pt x="7" y="381"/>
                </a:lnTo>
                <a:lnTo>
                  <a:pt x="9" y="466"/>
                </a:lnTo>
                <a:lnTo>
                  <a:pt x="9" y="1184"/>
                </a:lnTo>
                <a:lnTo>
                  <a:pt x="9" y="0"/>
                </a:lnTo>
                <a:lnTo>
                  <a:pt x="9" y="555"/>
                </a:lnTo>
                <a:lnTo>
                  <a:pt x="11" y="645"/>
                </a:lnTo>
                <a:lnTo>
                  <a:pt x="11" y="1184"/>
                </a:lnTo>
                <a:lnTo>
                  <a:pt x="11" y="0"/>
                </a:lnTo>
                <a:lnTo>
                  <a:pt x="11" y="733"/>
                </a:lnTo>
                <a:lnTo>
                  <a:pt x="14" y="818"/>
                </a:lnTo>
                <a:lnTo>
                  <a:pt x="14" y="1184"/>
                </a:lnTo>
                <a:lnTo>
                  <a:pt x="14" y="0"/>
                </a:lnTo>
                <a:lnTo>
                  <a:pt x="14" y="896"/>
                </a:lnTo>
                <a:lnTo>
                  <a:pt x="16" y="969"/>
                </a:lnTo>
                <a:lnTo>
                  <a:pt x="16" y="1184"/>
                </a:lnTo>
                <a:lnTo>
                  <a:pt x="16" y="0"/>
                </a:lnTo>
                <a:lnTo>
                  <a:pt x="16" y="1033"/>
                </a:lnTo>
                <a:lnTo>
                  <a:pt x="19" y="1087"/>
                </a:lnTo>
                <a:lnTo>
                  <a:pt x="19" y="1184"/>
                </a:lnTo>
                <a:lnTo>
                  <a:pt x="19" y="0"/>
                </a:lnTo>
                <a:lnTo>
                  <a:pt x="19" y="1132"/>
                </a:lnTo>
                <a:lnTo>
                  <a:pt x="21" y="1162"/>
                </a:lnTo>
                <a:lnTo>
                  <a:pt x="21" y="1184"/>
                </a:lnTo>
                <a:lnTo>
                  <a:pt x="21" y="0"/>
                </a:lnTo>
                <a:lnTo>
                  <a:pt x="21" y="1179"/>
                </a:lnTo>
                <a:lnTo>
                  <a:pt x="23" y="1184"/>
                </a:lnTo>
                <a:lnTo>
                  <a:pt x="23" y="0"/>
                </a:lnTo>
                <a:lnTo>
                  <a:pt x="23" y="1174"/>
                </a:lnTo>
                <a:lnTo>
                  <a:pt x="26" y="1153"/>
                </a:lnTo>
                <a:lnTo>
                  <a:pt x="26" y="1184"/>
                </a:lnTo>
                <a:lnTo>
                  <a:pt x="26" y="0"/>
                </a:lnTo>
                <a:lnTo>
                  <a:pt x="26" y="1118"/>
                </a:lnTo>
                <a:lnTo>
                  <a:pt x="28" y="1070"/>
                </a:lnTo>
                <a:lnTo>
                  <a:pt x="28" y="1184"/>
                </a:lnTo>
                <a:lnTo>
                  <a:pt x="28" y="0"/>
                </a:lnTo>
                <a:lnTo>
                  <a:pt x="28" y="1014"/>
                </a:lnTo>
                <a:lnTo>
                  <a:pt x="30" y="945"/>
                </a:lnTo>
                <a:lnTo>
                  <a:pt x="30" y="1184"/>
                </a:lnTo>
                <a:lnTo>
                  <a:pt x="30" y="0"/>
                </a:lnTo>
                <a:lnTo>
                  <a:pt x="30" y="870"/>
                </a:lnTo>
                <a:lnTo>
                  <a:pt x="33" y="789"/>
                </a:lnTo>
                <a:lnTo>
                  <a:pt x="33" y="1184"/>
                </a:lnTo>
                <a:lnTo>
                  <a:pt x="33" y="0"/>
                </a:lnTo>
                <a:lnTo>
                  <a:pt x="33" y="702"/>
                </a:lnTo>
                <a:lnTo>
                  <a:pt x="35" y="614"/>
                </a:lnTo>
                <a:lnTo>
                  <a:pt x="35" y="1184"/>
                </a:lnTo>
                <a:lnTo>
                  <a:pt x="35" y="0"/>
                </a:lnTo>
                <a:lnTo>
                  <a:pt x="35" y="525"/>
                </a:lnTo>
                <a:lnTo>
                  <a:pt x="37" y="437"/>
                </a:lnTo>
                <a:lnTo>
                  <a:pt x="37" y="1184"/>
                </a:lnTo>
                <a:lnTo>
                  <a:pt x="37" y="0"/>
                </a:lnTo>
                <a:lnTo>
                  <a:pt x="37" y="355"/>
                </a:lnTo>
                <a:lnTo>
                  <a:pt x="40" y="274"/>
                </a:lnTo>
                <a:lnTo>
                  <a:pt x="40" y="1184"/>
                </a:lnTo>
                <a:lnTo>
                  <a:pt x="40" y="0"/>
                </a:lnTo>
                <a:lnTo>
                  <a:pt x="40" y="203"/>
                </a:lnTo>
                <a:lnTo>
                  <a:pt x="42" y="140"/>
                </a:lnTo>
                <a:lnTo>
                  <a:pt x="42" y="1184"/>
                </a:lnTo>
                <a:lnTo>
                  <a:pt x="42" y="0"/>
                </a:lnTo>
                <a:lnTo>
                  <a:pt x="42" y="88"/>
                </a:lnTo>
                <a:lnTo>
                  <a:pt x="45" y="48"/>
                </a:lnTo>
                <a:lnTo>
                  <a:pt x="45" y="1184"/>
                </a:lnTo>
                <a:lnTo>
                  <a:pt x="45" y="0"/>
                </a:lnTo>
                <a:lnTo>
                  <a:pt x="45" y="19"/>
                </a:lnTo>
                <a:lnTo>
                  <a:pt x="47" y="3"/>
                </a:lnTo>
                <a:lnTo>
                  <a:pt x="47" y="1184"/>
                </a:lnTo>
                <a:lnTo>
                  <a:pt x="47" y="0"/>
                </a:lnTo>
                <a:lnTo>
                  <a:pt x="49" y="12"/>
                </a:lnTo>
                <a:lnTo>
                  <a:pt x="49" y="1184"/>
                </a:lnTo>
                <a:lnTo>
                  <a:pt x="49" y="0"/>
                </a:lnTo>
                <a:lnTo>
                  <a:pt x="49" y="36"/>
                </a:lnTo>
                <a:lnTo>
                  <a:pt x="52" y="73"/>
                </a:lnTo>
                <a:lnTo>
                  <a:pt x="52" y="1184"/>
                </a:lnTo>
                <a:lnTo>
                  <a:pt x="52" y="0"/>
                </a:lnTo>
                <a:lnTo>
                  <a:pt x="52" y="121"/>
                </a:lnTo>
                <a:lnTo>
                  <a:pt x="54" y="182"/>
                </a:lnTo>
                <a:lnTo>
                  <a:pt x="54" y="1184"/>
                </a:lnTo>
                <a:lnTo>
                  <a:pt x="54" y="0"/>
                </a:lnTo>
                <a:lnTo>
                  <a:pt x="54" y="251"/>
                </a:lnTo>
                <a:lnTo>
                  <a:pt x="56" y="326"/>
                </a:lnTo>
                <a:lnTo>
                  <a:pt x="56" y="1184"/>
                </a:lnTo>
                <a:lnTo>
                  <a:pt x="56" y="0"/>
                </a:lnTo>
                <a:lnTo>
                  <a:pt x="56" y="409"/>
                </a:lnTo>
                <a:lnTo>
                  <a:pt x="59" y="496"/>
                </a:lnTo>
                <a:lnTo>
                  <a:pt x="59" y="1184"/>
                </a:lnTo>
                <a:lnTo>
                  <a:pt x="59" y="0"/>
                </a:lnTo>
                <a:lnTo>
                  <a:pt x="59" y="584"/>
                </a:lnTo>
                <a:lnTo>
                  <a:pt x="61" y="673"/>
                </a:lnTo>
                <a:lnTo>
                  <a:pt x="61" y="1184"/>
                </a:lnTo>
                <a:lnTo>
                  <a:pt x="61" y="0"/>
                </a:lnTo>
                <a:lnTo>
                  <a:pt x="61" y="761"/>
                </a:lnTo>
                <a:lnTo>
                  <a:pt x="63" y="844"/>
                </a:lnTo>
                <a:lnTo>
                  <a:pt x="63" y="1184"/>
                </a:lnTo>
                <a:lnTo>
                  <a:pt x="63" y="0"/>
                </a:lnTo>
                <a:lnTo>
                  <a:pt x="63" y="922"/>
                </a:lnTo>
                <a:lnTo>
                  <a:pt x="66" y="992"/>
                </a:lnTo>
                <a:lnTo>
                  <a:pt x="66" y="1184"/>
                </a:lnTo>
                <a:lnTo>
                  <a:pt x="66" y="0"/>
                </a:lnTo>
                <a:lnTo>
                  <a:pt x="66" y="1054"/>
                </a:lnTo>
                <a:lnTo>
                  <a:pt x="68" y="1103"/>
                </a:lnTo>
                <a:lnTo>
                  <a:pt x="68" y="1184"/>
                </a:lnTo>
                <a:lnTo>
                  <a:pt x="68" y="0"/>
                </a:lnTo>
                <a:lnTo>
                  <a:pt x="68" y="1144"/>
                </a:lnTo>
                <a:lnTo>
                  <a:pt x="71" y="1170"/>
                </a:lnTo>
                <a:lnTo>
                  <a:pt x="71" y="1184"/>
                </a:lnTo>
                <a:lnTo>
                  <a:pt x="71" y="0"/>
                </a:lnTo>
                <a:lnTo>
                  <a:pt x="71" y="1181"/>
                </a:lnTo>
                <a:lnTo>
                  <a:pt x="73" y="1181"/>
                </a:lnTo>
                <a:lnTo>
                  <a:pt x="73" y="1184"/>
                </a:lnTo>
                <a:lnTo>
                  <a:pt x="73" y="0"/>
                </a:lnTo>
                <a:lnTo>
                  <a:pt x="73" y="1170"/>
                </a:lnTo>
                <a:lnTo>
                  <a:pt x="75" y="1144"/>
                </a:lnTo>
              </a:path>
            </a:pathLst>
          </a:custGeom>
          <a:noFill/>
          <a:ln w="0">
            <a:solidFill>
              <a:srgbClr val="FF0000"/>
            </a:solidFill>
            <a:round/>
            <a:headEnd/>
            <a:tailEnd/>
          </a:ln>
        </p:spPr>
        <p:txBody>
          <a:bodyPr/>
          <a:lstStyle/>
          <a:p>
            <a:pPr eaLnBrk="0" hangingPunct="0"/>
            <a:endParaRPr lang="en-US"/>
          </a:p>
        </p:txBody>
      </p:sp>
      <p:sp>
        <p:nvSpPr>
          <p:cNvPr id="22564" name="Freeform 44"/>
          <p:cNvSpPr>
            <a:spLocks noChangeAspect="1"/>
          </p:cNvSpPr>
          <p:nvPr/>
        </p:nvSpPr>
        <p:spPr bwMode="auto">
          <a:xfrm>
            <a:off x="1384300" y="3101975"/>
            <a:ext cx="103188" cy="1590675"/>
          </a:xfrm>
          <a:custGeom>
            <a:avLst/>
            <a:gdLst>
              <a:gd name="T0" fmla="*/ 0 w 76"/>
              <a:gd name="T1" fmla="*/ 0 h 1184"/>
              <a:gd name="T2" fmla="*/ 5530061 w 76"/>
              <a:gd name="T3" fmla="*/ 2137032692 h 1184"/>
              <a:gd name="T4" fmla="*/ 9217674 w 76"/>
              <a:gd name="T5" fmla="*/ 1664141600 h 1184"/>
              <a:gd name="T6" fmla="*/ 9217674 w 76"/>
              <a:gd name="T7" fmla="*/ 1523357516 h 1184"/>
              <a:gd name="T8" fmla="*/ 12903931 w 76"/>
              <a:gd name="T9" fmla="*/ 0 h 1184"/>
              <a:gd name="T10" fmla="*/ 18433991 w 76"/>
              <a:gd name="T11" fmla="*/ 2137032692 h 1184"/>
              <a:gd name="T12" fmla="*/ 22121603 w 76"/>
              <a:gd name="T13" fmla="*/ 738214296 h 1184"/>
              <a:gd name="T14" fmla="*/ 22121603 w 76"/>
              <a:gd name="T15" fmla="*/ 588405923 h 1184"/>
              <a:gd name="T16" fmla="*/ 25807862 w 76"/>
              <a:gd name="T17" fmla="*/ 0 h 1184"/>
              <a:gd name="T18" fmla="*/ 31339280 w 76"/>
              <a:gd name="T19" fmla="*/ 2137032692 h 1184"/>
              <a:gd name="T20" fmla="*/ 35025534 w 76"/>
              <a:gd name="T21" fmla="*/ 64977187 h 1184"/>
              <a:gd name="T22" fmla="*/ 35025534 w 76"/>
              <a:gd name="T23" fmla="*/ 21659508 h 1184"/>
              <a:gd name="T24" fmla="*/ 40555594 w 76"/>
              <a:gd name="T25" fmla="*/ 0 h 1184"/>
              <a:gd name="T26" fmla="*/ 44243206 w 76"/>
              <a:gd name="T27" fmla="*/ 2137032692 h 1184"/>
              <a:gd name="T28" fmla="*/ 47929470 w 76"/>
              <a:gd name="T29" fmla="*/ 158833712 h 1184"/>
              <a:gd name="T30" fmla="*/ 47929470 w 76"/>
              <a:gd name="T31" fmla="*/ 252690257 h 1184"/>
              <a:gd name="T32" fmla="*/ 53459530 w 76"/>
              <a:gd name="T33" fmla="*/ 0 h 1184"/>
              <a:gd name="T34" fmla="*/ 57147142 w 76"/>
              <a:gd name="T35" fmla="*/ 2137032692 h 1184"/>
              <a:gd name="T36" fmla="*/ 60833396 w 76"/>
              <a:gd name="T37" fmla="*/ 947586807 h 1184"/>
              <a:gd name="T38" fmla="*/ 60833396 w 76"/>
              <a:gd name="T39" fmla="*/ 1108224764 h 1184"/>
              <a:gd name="T40" fmla="*/ 66364814 w 76"/>
              <a:gd name="T41" fmla="*/ 0 h 1184"/>
              <a:gd name="T42" fmla="*/ 70051068 w 76"/>
              <a:gd name="T43" fmla="*/ 2137032692 h 1184"/>
              <a:gd name="T44" fmla="*/ 73737322 w 76"/>
              <a:gd name="T45" fmla="*/ 1830195104 h 1184"/>
              <a:gd name="T46" fmla="*/ 73737322 w 76"/>
              <a:gd name="T47" fmla="*/ 1931271442 h 1184"/>
              <a:gd name="T48" fmla="*/ 79268739 w 76"/>
              <a:gd name="T49" fmla="*/ 0 h 1184"/>
              <a:gd name="T50" fmla="*/ 82954993 w 76"/>
              <a:gd name="T51" fmla="*/ 2137032692 h 1184"/>
              <a:gd name="T52" fmla="*/ 86642605 w 76"/>
              <a:gd name="T53" fmla="*/ 2128008571 h 1184"/>
              <a:gd name="T54" fmla="*/ 86642605 w 76"/>
              <a:gd name="T55" fmla="*/ 2097324946 h 1184"/>
              <a:gd name="T56" fmla="*/ 92172686 w 76"/>
              <a:gd name="T57" fmla="*/ 0 h 1184"/>
              <a:gd name="T58" fmla="*/ 95858940 w 76"/>
              <a:gd name="T59" fmla="*/ 2137032692 h 1184"/>
              <a:gd name="T60" fmla="*/ 101390358 w 76"/>
              <a:gd name="T61" fmla="*/ 1617214020 h 1184"/>
              <a:gd name="T62" fmla="*/ 101390358 w 76"/>
              <a:gd name="T63" fmla="*/ 1476429936 h 1184"/>
              <a:gd name="T64" fmla="*/ 105076612 w 76"/>
              <a:gd name="T65" fmla="*/ 0 h 1184"/>
              <a:gd name="T66" fmla="*/ 108762866 w 76"/>
              <a:gd name="T67" fmla="*/ 2137032692 h 1184"/>
              <a:gd name="T68" fmla="*/ 114294284 w 76"/>
              <a:gd name="T69" fmla="*/ 687676631 h 1184"/>
              <a:gd name="T70" fmla="*/ 114294284 w 76"/>
              <a:gd name="T71" fmla="*/ 541478343 h 1184"/>
              <a:gd name="T72" fmla="*/ 117980538 w 76"/>
              <a:gd name="T73" fmla="*/ 0 h 1184"/>
              <a:gd name="T74" fmla="*/ 121668150 w 76"/>
              <a:gd name="T75" fmla="*/ 2137032692 h 1184"/>
              <a:gd name="T76" fmla="*/ 127198210 w 76"/>
              <a:gd name="T77" fmla="*/ 46927601 h 1184"/>
              <a:gd name="T78" fmla="*/ 127198210 w 76"/>
              <a:gd name="T79" fmla="*/ 12634044 h 1184"/>
              <a:gd name="T80" fmla="*/ 130884464 w 76"/>
              <a:gd name="T81" fmla="*/ 46927601 h 1184"/>
              <a:gd name="T82" fmla="*/ 134572075 w 76"/>
              <a:gd name="T83" fmla="*/ 0 h 118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6"/>
              <a:gd name="T127" fmla="*/ 0 h 1184"/>
              <a:gd name="T128" fmla="*/ 76 w 76"/>
              <a:gd name="T129" fmla="*/ 1184 h 118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6" h="1184">
                <a:moveTo>
                  <a:pt x="0" y="1144"/>
                </a:moveTo>
                <a:lnTo>
                  <a:pt x="0" y="1184"/>
                </a:lnTo>
                <a:lnTo>
                  <a:pt x="0" y="0"/>
                </a:lnTo>
                <a:lnTo>
                  <a:pt x="0" y="1103"/>
                </a:lnTo>
                <a:lnTo>
                  <a:pt x="3" y="1054"/>
                </a:lnTo>
                <a:lnTo>
                  <a:pt x="3" y="1184"/>
                </a:lnTo>
                <a:lnTo>
                  <a:pt x="3" y="0"/>
                </a:lnTo>
                <a:lnTo>
                  <a:pt x="3" y="992"/>
                </a:lnTo>
                <a:lnTo>
                  <a:pt x="5" y="922"/>
                </a:lnTo>
                <a:lnTo>
                  <a:pt x="5" y="1184"/>
                </a:lnTo>
                <a:lnTo>
                  <a:pt x="5" y="0"/>
                </a:lnTo>
                <a:lnTo>
                  <a:pt x="5" y="844"/>
                </a:lnTo>
                <a:lnTo>
                  <a:pt x="7" y="761"/>
                </a:lnTo>
                <a:lnTo>
                  <a:pt x="7" y="1184"/>
                </a:lnTo>
                <a:lnTo>
                  <a:pt x="7" y="0"/>
                </a:lnTo>
                <a:lnTo>
                  <a:pt x="7" y="673"/>
                </a:lnTo>
                <a:lnTo>
                  <a:pt x="10" y="584"/>
                </a:lnTo>
                <a:lnTo>
                  <a:pt x="10" y="1184"/>
                </a:lnTo>
                <a:lnTo>
                  <a:pt x="10" y="0"/>
                </a:lnTo>
                <a:lnTo>
                  <a:pt x="10" y="496"/>
                </a:lnTo>
                <a:lnTo>
                  <a:pt x="12" y="409"/>
                </a:lnTo>
                <a:lnTo>
                  <a:pt x="12" y="1184"/>
                </a:lnTo>
                <a:lnTo>
                  <a:pt x="12" y="0"/>
                </a:lnTo>
                <a:lnTo>
                  <a:pt x="12" y="326"/>
                </a:lnTo>
                <a:lnTo>
                  <a:pt x="14" y="251"/>
                </a:lnTo>
                <a:lnTo>
                  <a:pt x="14" y="1184"/>
                </a:lnTo>
                <a:lnTo>
                  <a:pt x="14" y="0"/>
                </a:lnTo>
                <a:lnTo>
                  <a:pt x="14" y="182"/>
                </a:lnTo>
                <a:lnTo>
                  <a:pt x="17" y="121"/>
                </a:lnTo>
                <a:lnTo>
                  <a:pt x="17" y="1184"/>
                </a:lnTo>
                <a:lnTo>
                  <a:pt x="17" y="0"/>
                </a:lnTo>
                <a:lnTo>
                  <a:pt x="17" y="73"/>
                </a:lnTo>
                <a:lnTo>
                  <a:pt x="19" y="36"/>
                </a:lnTo>
                <a:lnTo>
                  <a:pt x="19" y="1184"/>
                </a:lnTo>
                <a:lnTo>
                  <a:pt x="19" y="0"/>
                </a:lnTo>
                <a:lnTo>
                  <a:pt x="19" y="12"/>
                </a:lnTo>
                <a:lnTo>
                  <a:pt x="22" y="0"/>
                </a:lnTo>
                <a:lnTo>
                  <a:pt x="22" y="1184"/>
                </a:lnTo>
                <a:lnTo>
                  <a:pt x="22" y="0"/>
                </a:lnTo>
                <a:lnTo>
                  <a:pt x="22" y="3"/>
                </a:lnTo>
                <a:lnTo>
                  <a:pt x="24" y="19"/>
                </a:lnTo>
                <a:lnTo>
                  <a:pt x="24" y="1184"/>
                </a:lnTo>
                <a:lnTo>
                  <a:pt x="24" y="0"/>
                </a:lnTo>
                <a:lnTo>
                  <a:pt x="24" y="48"/>
                </a:lnTo>
                <a:lnTo>
                  <a:pt x="26" y="88"/>
                </a:lnTo>
                <a:lnTo>
                  <a:pt x="26" y="1184"/>
                </a:lnTo>
                <a:lnTo>
                  <a:pt x="26" y="0"/>
                </a:lnTo>
                <a:lnTo>
                  <a:pt x="26" y="140"/>
                </a:lnTo>
                <a:lnTo>
                  <a:pt x="29" y="203"/>
                </a:lnTo>
                <a:lnTo>
                  <a:pt x="29" y="1184"/>
                </a:lnTo>
                <a:lnTo>
                  <a:pt x="29" y="0"/>
                </a:lnTo>
                <a:lnTo>
                  <a:pt x="29" y="274"/>
                </a:lnTo>
                <a:lnTo>
                  <a:pt x="31" y="355"/>
                </a:lnTo>
                <a:lnTo>
                  <a:pt x="31" y="1184"/>
                </a:lnTo>
                <a:lnTo>
                  <a:pt x="31" y="0"/>
                </a:lnTo>
                <a:lnTo>
                  <a:pt x="31" y="437"/>
                </a:lnTo>
                <a:lnTo>
                  <a:pt x="33" y="525"/>
                </a:lnTo>
                <a:lnTo>
                  <a:pt x="33" y="1184"/>
                </a:lnTo>
                <a:lnTo>
                  <a:pt x="33" y="0"/>
                </a:lnTo>
                <a:lnTo>
                  <a:pt x="33" y="614"/>
                </a:lnTo>
                <a:lnTo>
                  <a:pt x="36" y="702"/>
                </a:lnTo>
                <a:lnTo>
                  <a:pt x="36" y="1184"/>
                </a:lnTo>
                <a:lnTo>
                  <a:pt x="36" y="0"/>
                </a:lnTo>
                <a:lnTo>
                  <a:pt x="36" y="789"/>
                </a:lnTo>
                <a:lnTo>
                  <a:pt x="38" y="870"/>
                </a:lnTo>
                <a:lnTo>
                  <a:pt x="38" y="1184"/>
                </a:lnTo>
                <a:lnTo>
                  <a:pt x="38" y="0"/>
                </a:lnTo>
                <a:lnTo>
                  <a:pt x="38" y="945"/>
                </a:lnTo>
                <a:lnTo>
                  <a:pt x="40" y="1014"/>
                </a:lnTo>
                <a:lnTo>
                  <a:pt x="40" y="1184"/>
                </a:lnTo>
                <a:lnTo>
                  <a:pt x="40" y="0"/>
                </a:lnTo>
                <a:lnTo>
                  <a:pt x="40" y="1070"/>
                </a:lnTo>
                <a:lnTo>
                  <a:pt x="43" y="1118"/>
                </a:lnTo>
                <a:lnTo>
                  <a:pt x="43" y="1184"/>
                </a:lnTo>
                <a:lnTo>
                  <a:pt x="43" y="0"/>
                </a:lnTo>
                <a:lnTo>
                  <a:pt x="43" y="1153"/>
                </a:lnTo>
                <a:lnTo>
                  <a:pt x="45" y="1174"/>
                </a:lnTo>
                <a:lnTo>
                  <a:pt x="45" y="1184"/>
                </a:lnTo>
                <a:lnTo>
                  <a:pt x="45" y="0"/>
                </a:lnTo>
                <a:lnTo>
                  <a:pt x="45" y="1184"/>
                </a:lnTo>
                <a:lnTo>
                  <a:pt x="47" y="1179"/>
                </a:lnTo>
                <a:lnTo>
                  <a:pt x="47" y="1184"/>
                </a:lnTo>
                <a:lnTo>
                  <a:pt x="47" y="0"/>
                </a:lnTo>
                <a:lnTo>
                  <a:pt x="47" y="1162"/>
                </a:lnTo>
                <a:lnTo>
                  <a:pt x="50" y="1132"/>
                </a:lnTo>
                <a:lnTo>
                  <a:pt x="50" y="1184"/>
                </a:lnTo>
                <a:lnTo>
                  <a:pt x="50" y="0"/>
                </a:lnTo>
                <a:lnTo>
                  <a:pt x="50" y="1087"/>
                </a:lnTo>
                <a:lnTo>
                  <a:pt x="52" y="1033"/>
                </a:lnTo>
                <a:lnTo>
                  <a:pt x="52" y="1184"/>
                </a:lnTo>
                <a:lnTo>
                  <a:pt x="52" y="0"/>
                </a:lnTo>
                <a:lnTo>
                  <a:pt x="52" y="969"/>
                </a:lnTo>
                <a:lnTo>
                  <a:pt x="55" y="896"/>
                </a:lnTo>
                <a:lnTo>
                  <a:pt x="55" y="1184"/>
                </a:lnTo>
                <a:lnTo>
                  <a:pt x="55" y="0"/>
                </a:lnTo>
                <a:lnTo>
                  <a:pt x="55" y="818"/>
                </a:lnTo>
                <a:lnTo>
                  <a:pt x="57" y="733"/>
                </a:lnTo>
                <a:lnTo>
                  <a:pt x="57" y="1184"/>
                </a:lnTo>
                <a:lnTo>
                  <a:pt x="57" y="0"/>
                </a:lnTo>
                <a:lnTo>
                  <a:pt x="57" y="645"/>
                </a:lnTo>
                <a:lnTo>
                  <a:pt x="59" y="555"/>
                </a:lnTo>
                <a:lnTo>
                  <a:pt x="59" y="1184"/>
                </a:lnTo>
                <a:lnTo>
                  <a:pt x="59" y="0"/>
                </a:lnTo>
                <a:lnTo>
                  <a:pt x="59" y="466"/>
                </a:lnTo>
                <a:lnTo>
                  <a:pt x="62" y="381"/>
                </a:lnTo>
                <a:lnTo>
                  <a:pt x="62" y="1184"/>
                </a:lnTo>
                <a:lnTo>
                  <a:pt x="62" y="0"/>
                </a:lnTo>
                <a:lnTo>
                  <a:pt x="62" y="300"/>
                </a:lnTo>
                <a:lnTo>
                  <a:pt x="64" y="227"/>
                </a:lnTo>
                <a:lnTo>
                  <a:pt x="64" y="1184"/>
                </a:lnTo>
                <a:lnTo>
                  <a:pt x="64" y="0"/>
                </a:lnTo>
                <a:lnTo>
                  <a:pt x="64" y="161"/>
                </a:lnTo>
                <a:lnTo>
                  <a:pt x="66" y="104"/>
                </a:lnTo>
                <a:lnTo>
                  <a:pt x="66" y="1184"/>
                </a:lnTo>
                <a:lnTo>
                  <a:pt x="66" y="0"/>
                </a:lnTo>
                <a:lnTo>
                  <a:pt x="66" y="59"/>
                </a:lnTo>
                <a:lnTo>
                  <a:pt x="69" y="26"/>
                </a:lnTo>
                <a:lnTo>
                  <a:pt x="69" y="1184"/>
                </a:lnTo>
                <a:lnTo>
                  <a:pt x="69" y="0"/>
                </a:lnTo>
                <a:lnTo>
                  <a:pt x="69" y="7"/>
                </a:lnTo>
                <a:lnTo>
                  <a:pt x="71" y="0"/>
                </a:lnTo>
                <a:lnTo>
                  <a:pt x="71" y="1184"/>
                </a:lnTo>
                <a:lnTo>
                  <a:pt x="71" y="26"/>
                </a:lnTo>
                <a:lnTo>
                  <a:pt x="73" y="59"/>
                </a:lnTo>
                <a:lnTo>
                  <a:pt x="73" y="1184"/>
                </a:lnTo>
                <a:lnTo>
                  <a:pt x="73" y="0"/>
                </a:lnTo>
                <a:lnTo>
                  <a:pt x="73" y="104"/>
                </a:lnTo>
                <a:lnTo>
                  <a:pt x="76" y="161"/>
                </a:lnTo>
              </a:path>
            </a:pathLst>
          </a:custGeom>
          <a:noFill/>
          <a:ln w="0">
            <a:solidFill>
              <a:srgbClr val="FF0000"/>
            </a:solidFill>
            <a:round/>
            <a:headEnd/>
            <a:tailEnd/>
          </a:ln>
        </p:spPr>
        <p:txBody>
          <a:bodyPr/>
          <a:lstStyle/>
          <a:p>
            <a:pPr eaLnBrk="0" hangingPunct="0"/>
            <a:endParaRPr lang="en-US"/>
          </a:p>
        </p:txBody>
      </p:sp>
      <p:sp>
        <p:nvSpPr>
          <p:cNvPr id="22565" name="Freeform 45"/>
          <p:cNvSpPr>
            <a:spLocks noChangeAspect="1"/>
          </p:cNvSpPr>
          <p:nvPr/>
        </p:nvSpPr>
        <p:spPr bwMode="auto">
          <a:xfrm>
            <a:off x="1487488" y="3101975"/>
            <a:ext cx="100012" cy="1590675"/>
          </a:xfrm>
          <a:custGeom>
            <a:avLst/>
            <a:gdLst>
              <a:gd name="T0" fmla="*/ 0 w 75"/>
              <a:gd name="T1" fmla="*/ 0 h 1184"/>
              <a:gd name="T2" fmla="*/ 3556427 w 75"/>
              <a:gd name="T3" fmla="*/ 2137032692 h 1184"/>
              <a:gd name="T4" fmla="*/ 8890399 w 75"/>
              <a:gd name="T5" fmla="*/ 841094921 h 1184"/>
              <a:gd name="T6" fmla="*/ 8890399 w 75"/>
              <a:gd name="T7" fmla="*/ 1001734221 h 1184"/>
              <a:gd name="T8" fmla="*/ 12446827 w 75"/>
              <a:gd name="T9" fmla="*/ 0 h 1184"/>
              <a:gd name="T10" fmla="*/ 16003252 w 75"/>
              <a:gd name="T11" fmla="*/ 2137032692 h 1184"/>
              <a:gd name="T12" fmla="*/ 21338557 w 75"/>
              <a:gd name="T13" fmla="*/ 1748973982 h 1184"/>
              <a:gd name="T14" fmla="*/ 21338557 w 75"/>
              <a:gd name="T15" fmla="*/ 1864488646 h 1184"/>
              <a:gd name="T16" fmla="*/ 24894987 w 75"/>
              <a:gd name="T17" fmla="*/ 0 h 1184"/>
              <a:gd name="T18" fmla="*/ 28451413 w 75"/>
              <a:gd name="T19" fmla="*/ 2137032692 h 1184"/>
              <a:gd name="T20" fmla="*/ 33785384 w 75"/>
              <a:gd name="T21" fmla="*/ 2137032692 h 1184"/>
              <a:gd name="T22" fmla="*/ 37341809 w 75"/>
              <a:gd name="T23" fmla="*/ 2081079647 h 1184"/>
              <a:gd name="T24" fmla="*/ 37341809 w 75"/>
              <a:gd name="T25" fmla="*/ 2017908112 h 1184"/>
              <a:gd name="T26" fmla="*/ 40898234 w 75"/>
              <a:gd name="T27" fmla="*/ 0 h 1184"/>
              <a:gd name="T28" fmla="*/ 46233549 w 75"/>
              <a:gd name="T29" fmla="*/ 2137032692 h 1184"/>
              <a:gd name="T30" fmla="*/ 49789975 w 75"/>
              <a:gd name="T31" fmla="*/ 1424086809 h 1184"/>
              <a:gd name="T32" fmla="*/ 49789975 w 75"/>
              <a:gd name="T33" fmla="*/ 1267058433 h 1184"/>
              <a:gd name="T34" fmla="*/ 55123946 w 75"/>
              <a:gd name="T35" fmla="*/ 0 h 1184"/>
              <a:gd name="T36" fmla="*/ 58680371 w 75"/>
              <a:gd name="T37" fmla="*/ 2137032692 h 1184"/>
              <a:gd name="T38" fmla="*/ 62236796 w 75"/>
              <a:gd name="T39" fmla="*/ 494549420 h 1184"/>
              <a:gd name="T40" fmla="*/ 62236796 w 75"/>
              <a:gd name="T41" fmla="*/ 366399374 h 1184"/>
              <a:gd name="T42" fmla="*/ 67572101 w 75"/>
              <a:gd name="T43" fmla="*/ 0 h 1184"/>
              <a:gd name="T44" fmla="*/ 71128526 w 75"/>
              <a:gd name="T45" fmla="*/ 2137032692 h 1184"/>
              <a:gd name="T46" fmla="*/ 74684952 w 75"/>
              <a:gd name="T47" fmla="*/ 5414205 h 1184"/>
              <a:gd name="T48" fmla="*/ 74684952 w 75"/>
              <a:gd name="T49" fmla="*/ 0 h 1184"/>
              <a:gd name="T50" fmla="*/ 80018923 w 75"/>
              <a:gd name="T51" fmla="*/ 0 h 1184"/>
              <a:gd name="T52" fmla="*/ 83575348 w 75"/>
              <a:gd name="T53" fmla="*/ 2137032692 h 1184"/>
              <a:gd name="T54" fmla="*/ 87131773 w 75"/>
              <a:gd name="T55" fmla="*/ 328497175 h 1184"/>
              <a:gd name="T56" fmla="*/ 87131773 w 75"/>
              <a:gd name="T57" fmla="*/ 453036044 h 1184"/>
              <a:gd name="T58" fmla="*/ 92467099 w 75"/>
              <a:gd name="T59" fmla="*/ 0 h 1184"/>
              <a:gd name="T60" fmla="*/ 96023524 w 75"/>
              <a:gd name="T61" fmla="*/ 2137032692 h 1184"/>
              <a:gd name="T62" fmla="*/ 101357495 w 75"/>
              <a:gd name="T63" fmla="*/ 1214715306 h 1184"/>
              <a:gd name="T64" fmla="*/ 101357495 w 75"/>
              <a:gd name="T65" fmla="*/ 1373548975 h 1184"/>
              <a:gd name="T66" fmla="*/ 104913920 w 75"/>
              <a:gd name="T67" fmla="*/ 0 h 1184"/>
              <a:gd name="T68" fmla="*/ 108470346 w 75"/>
              <a:gd name="T69" fmla="*/ 2137032692 h 1184"/>
              <a:gd name="T70" fmla="*/ 113805650 w 75"/>
              <a:gd name="T71" fmla="*/ 1990834404 h 1184"/>
              <a:gd name="T72" fmla="*/ 113805650 w 75"/>
              <a:gd name="T73" fmla="*/ 2064835692 h 1184"/>
              <a:gd name="T74" fmla="*/ 117362076 w 75"/>
              <a:gd name="T75" fmla="*/ 0 h 1184"/>
              <a:gd name="T76" fmla="*/ 120918501 w 75"/>
              <a:gd name="T77" fmla="*/ 2137032692 h 1184"/>
              <a:gd name="T78" fmla="*/ 126252472 w 75"/>
              <a:gd name="T79" fmla="*/ 2064835692 h 1184"/>
              <a:gd name="T80" fmla="*/ 126252472 w 75"/>
              <a:gd name="T81" fmla="*/ 1990834404 h 1184"/>
              <a:gd name="T82" fmla="*/ 129808897 w 75"/>
              <a:gd name="T83" fmla="*/ 0 h 118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5"/>
              <a:gd name="T127" fmla="*/ 0 h 1184"/>
              <a:gd name="T128" fmla="*/ 75 w 75"/>
              <a:gd name="T129" fmla="*/ 1184 h 118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5" h="1184">
                <a:moveTo>
                  <a:pt x="0" y="161"/>
                </a:moveTo>
                <a:lnTo>
                  <a:pt x="0" y="1184"/>
                </a:lnTo>
                <a:lnTo>
                  <a:pt x="0" y="0"/>
                </a:lnTo>
                <a:lnTo>
                  <a:pt x="0" y="227"/>
                </a:lnTo>
                <a:lnTo>
                  <a:pt x="2" y="300"/>
                </a:lnTo>
                <a:lnTo>
                  <a:pt x="2" y="1184"/>
                </a:lnTo>
                <a:lnTo>
                  <a:pt x="2" y="0"/>
                </a:lnTo>
                <a:lnTo>
                  <a:pt x="2" y="381"/>
                </a:lnTo>
                <a:lnTo>
                  <a:pt x="5" y="466"/>
                </a:lnTo>
                <a:lnTo>
                  <a:pt x="5" y="1184"/>
                </a:lnTo>
                <a:lnTo>
                  <a:pt x="5" y="0"/>
                </a:lnTo>
                <a:lnTo>
                  <a:pt x="5" y="555"/>
                </a:lnTo>
                <a:lnTo>
                  <a:pt x="7" y="645"/>
                </a:lnTo>
                <a:lnTo>
                  <a:pt x="7" y="1184"/>
                </a:lnTo>
                <a:lnTo>
                  <a:pt x="7" y="0"/>
                </a:lnTo>
                <a:lnTo>
                  <a:pt x="7" y="733"/>
                </a:lnTo>
                <a:lnTo>
                  <a:pt x="9" y="818"/>
                </a:lnTo>
                <a:lnTo>
                  <a:pt x="9" y="1184"/>
                </a:lnTo>
                <a:lnTo>
                  <a:pt x="9" y="0"/>
                </a:lnTo>
                <a:lnTo>
                  <a:pt x="9" y="896"/>
                </a:lnTo>
                <a:lnTo>
                  <a:pt x="12" y="969"/>
                </a:lnTo>
                <a:lnTo>
                  <a:pt x="12" y="1184"/>
                </a:lnTo>
                <a:lnTo>
                  <a:pt x="12" y="0"/>
                </a:lnTo>
                <a:lnTo>
                  <a:pt x="12" y="1033"/>
                </a:lnTo>
                <a:lnTo>
                  <a:pt x="14" y="1087"/>
                </a:lnTo>
                <a:lnTo>
                  <a:pt x="14" y="1184"/>
                </a:lnTo>
                <a:lnTo>
                  <a:pt x="14" y="0"/>
                </a:lnTo>
                <a:lnTo>
                  <a:pt x="14" y="1132"/>
                </a:lnTo>
                <a:lnTo>
                  <a:pt x="16" y="1162"/>
                </a:lnTo>
                <a:lnTo>
                  <a:pt x="16" y="1184"/>
                </a:lnTo>
                <a:lnTo>
                  <a:pt x="16" y="0"/>
                </a:lnTo>
                <a:lnTo>
                  <a:pt x="16" y="1179"/>
                </a:lnTo>
                <a:lnTo>
                  <a:pt x="19" y="1184"/>
                </a:lnTo>
                <a:lnTo>
                  <a:pt x="19" y="0"/>
                </a:lnTo>
                <a:lnTo>
                  <a:pt x="19" y="1174"/>
                </a:lnTo>
                <a:lnTo>
                  <a:pt x="21" y="1153"/>
                </a:lnTo>
                <a:lnTo>
                  <a:pt x="21" y="1184"/>
                </a:lnTo>
                <a:lnTo>
                  <a:pt x="21" y="0"/>
                </a:lnTo>
                <a:lnTo>
                  <a:pt x="21" y="1118"/>
                </a:lnTo>
                <a:lnTo>
                  <a:pt x="23" y="1070"/>
                </a:lnTo>
                <a:lnTo>
                  <a:pt x="23" y="1184"/>
                </a:lnTo>
                <a:lnTo>
                  <a:pt x="23" y="0"/>
                </a:lnTo>
                <a:lnTo>
                  <a:pt x="23" y="1014"/>
                </a:lnTo>
                <a:lnTo>
                  <a:pt x="26" y="945"/>
                </a:lnTo>
                <a:lnTo>
                  <a:pt x="26" y="1184"/>
                </a:lnTo>
                <a:lnTo>
                  <a:pt x="26" y="0"/>
                </a:lnTo>
                <a:lnTo>
                  <a:pt x="26" y="870"/>
                </a:lnTo>
                <a:lnTo>
                  <a:pt x="28" y="789"/>
                </a:lnTo>
                <a:lnTo>
                  <a:pt x="28" y="1184"/>
                </a:lnTo>
                <a:lnTo>
                  <a:pt x="28" y="0"/>
                </a:lnTo>
                <a:lnTo>
                  <a:pt x="28" y="702"/>
                </a:lnTo>
                <a:lnTo>
                  <a:pt x="31" y="614"/>
                </a:lnTo>
                <a:lnTo>
                  <a:pt x="31" y="1184"/>
                </a:lnTo>
                <a:lnTo>
                  <a:pt x="31" y="0"/>
                </a:lnTo>
                <a:lnTo>
                  <a:pt x="31" y="525"/>
                </a:lnTo>
                <a:lnTo>
                  <a:pt x="33" y="437"/>
                </a:lnTo>
                <a:lnTo>
                  <a:pt x="33" y="1184"/>
                </a:lnTo>
                <a:lnTo>
                  <a:pt x="33" y="0"/>
                </a:lnTo>
                <a:lnTo>
                  <a:pt x="33" y="355"/>
                </a:lnTo>
                <a:lnTo>
                  <a:pt x="35" y="274"/>
                </a:lnTo>
                <a:lnTo>
                  <a:pt x="35" y="1184"/>
                </a:lnTo>
                <a:lnTo>
                  <a:pt x="35" y="0"/>
                </a:lnTo>
                <a:lnTo>
                  <a:pt x="35" y="203"/>
                </a:lnTo>
                <a:lnTo>
                  <a:pt x="38" y="140"/>
                </a:lnTo>
                <a:lnTo>
                  <a:pt x="38" y="1184"/>
                </a:lnTo>
                <a:lnTo>
                  <a:pt x="38" y="0"/>
                </a:lnTo>
                <a:lnTo>
                  <a:pt x="38" y="88"/>
                </a:lnTo>
                <a:lnTo>
                  <a:pt x="40" y="48"/>
                </a:lnTo>
                <a:lnTo>
                  <a:pt x="40" y="1184"/>
                </a:lnTo>
                <a:lnTo>
                  <a:pt x="40" y="0"/>
                </a:lnTo>
                <a:lnTo>
                  <a:pt x="40" y="19"/>
                </a:lnTo>
                <a:lnTo>
                  <a:pt x="42" y="3"/>
                </a:lnTo>
                <a:lnTo>
                  <a:pt x="42" y="1184"/>
                </a:lnTo>
                <a:lnTo>
                  <a:pt x="42" y="0"/>
                </a:lnTo>
                <a:lnTo>
                  <a:pt x="45" y="12"/>
                </a:lnTo>
                <a:lnTo>
                  <a:pt x="45" y="1184"/>
                </a:lnTo>
                <a:lnTo>
                  <a:pt x="45" y="0"/>
                </a:lnTo>
                <a:lnTo>
                  <a:pt x="45" y="36"/>
                </a:lnTo>
                <a:lnTo>
                  <a:pt x="47" y="73"/>
                </a:lnTo>
                <a:lnTo>
                  <a:pt x="47" y="1184"/>
                </a:lnTo>
                <a:lnTo>
                  <a:pt x="47" y="0"/>
                </a:lnTo>
                <a:lnTo>
                  <a:pt x="47" y="121"/>
                </a:lnTo>
                <a:lnTo>
                  <a:pt x="49" y="182"/>
                </a:lnTo>
                <a:lnTo>
                  <a:pt x="49" y="1184"/>
                </a:lnTo>
                <a:lnTo>
                  <a:pt x="49" y="0"/>
                </a:lnTo>
                <a:lnTo>
                  <a:pt x="49" y="251"/>
                </a:lnTo>
                <a:lnTo>
                  <a:pt x="52" y="326"/>
                </a:lnTo>
                <a:lnTo>
                  <a:pt x="52" y="1184"/>
                </a:lnTo>
                <a:lnTo>
                  <a:pt x="52" y="0"/>
                </a:lnTo>
                <a:lnTo>
                  <a:pt x="52" y="409"/>
                </a:lnTo>
                <a:lnTo>
                  <a:pt x="54" y="496"/>
                </a:lnTo>
                <a:lnTo>
                  <a:pt x="54" y="1184"/>
                </a:lnTo>
                <a:lnTo>
                  <a:pt x="54" y="0"/>
                </a:lnTo>
                <a:lnTo>
                  <a:pt x="54" y="584"/>
                </a:lnTo>
                <a:lnTo>
                  <a:pt x="57" y="673"/>
                </a:lnTo>
                <a:lnTo>
                  <a:pt x="57" y="1184"/>
                </a:lnTo>
                <a:lnTo>
                  <a:pt x="57" y="0"/>
                </a:lnTo>
                <a:lnTo>
                  <a:pt x="57" y="761"/>
                </a:lnTo>
                <a:lnTo>
                  <a:pt x="59" y="844"/>
                </a:lnTo>
                <a:lnTo>
                  <a:pt x="59" y="1184"/>
                </a:lnTo>
                <a:lnTo>
                  <a:pt x="59" y="0"/>
                </a:lnTo>
                <a:lnTo>
                  <a:pt x="59" y="922"/>
                </a:lnTo>
                <a:lnTo>
                  <a:pt x="61" y="992"/>
                </a:lnTo>
                <a:lnTo>
                  <a:pt x="61" y="1184"/>
                </a:lnTo>
                <a:lnTo>
                  <a:pt x="61" y="0"/>
                </a:lnTo>
                <a:lnTo>
                  <a:pt x="61" y="1054"/>
                </a:lnTo>
                <a:lnTo>
                  <a:pt x="64" y="1103"/>
                </a:lnTo>
                <a:lnTo>
                  <a:pt x="64" y="1184"/>
                </a:lnTo>
                <a:lnTo>
                  <a:pt x="64" y="0"/>
                </a:lnTo>
                <a:lnTo>
                  <a:pt x="64" y="1144"/>
                </a:lnTo>
                <a:lnTo>
                  <a:pt x="66" y="1170"/>
                </a:lnTo>
                <a:lnTo>
                  <a:pt x="66" y="1184"/>
                </a:lnTo>
                <a:lnTo>
                  <a:pt x="66" y="0"/>
                </a:lnTo>
                <a:lnTo>
                  <a:pt x="66" y="1181"/>
                </a:lnTo>
                <a:lnTo>
                  <a:pt x="68" y="1181"/>
                </a:lnTo>
                <a:lnTo>
                  <a:pt x="68" y="1184"/>
                </a:lnTo>
                <a:lnTo>
                  <a:pt x="68" y="0"/>
                </a:lnTo>
                <a:lnTo>
                  <a:pt x="68" y="1170"/>
                </a:lnTo>
                <a:lnTo>
                  <a:pt x="71" y="1144"/>
                </a:lnTo>
                <a:lnTo>
                  <a:pt x="71" y="1184"/>
                </a:lnTo>
                <a:lnTo>
                  <a:pt x="71" y="0"/>
                </a:lnTo>
                <a:lnTo>
                  <a:pt x="71" y="1103"/>
                </a:lnTo>
                <a:lnTo>
                  <a:pt x="73" y="1054"/>
                </a:lnTo>
                <a:lnTo>
                  <a:pt x="73" y="1184"/>
                </a:lnTo>
                <a:lnTo>
                  <a:pt x="73" y="0"/>
                </a:lnTo>
                <a:lnTo>
                  <a:pt x="73" y="992"/>
                </a:lnTo>
                <a:lnTo>
                  <a:pt x="75" y="922"/>
                </a:lnTo>
              </a:path>
            </a:pathLst>
          </a:custGeom>
          <a:noFill/>
          <a:ln w="0">
            <a:solidFill>
              <a:srgbClr val="FF0000"/>
            </a:solidFill>
            <a:round/>
            <a:headEnd/>
            <a:tailEnd/>
          </a:ln>
        </p:spPr>
        <p:txBody>
          <a:bodyPr/>
          <a:lstStyle/>
          <a:p>
            <a:pPr eaLnBrk="0" hangingPunct="0"/>
            <a:endParaRPr lang="en-US"/>
          </a:p>
        </p:txBody>
      </p:sp>
      <p:sp>
        <p:nvSpPr>
          <p:cNvPr id="22566" name="Freeform 46"/>
          <p:cNvSpPr>
            <a:spLocks noChangeAspect="1"/>
          </p:cNvSpPr>
          <p:nvPr/>
        </p:nvSpPr>
        <p:spPr bwMode="auto">
          <a:xfrm>
            <a:off x="1587500" y="3101975"/>
            <a:ext cx="100013" cy="1590675"/>
          </a:xfrm>
          <a:custGeom>
            <a:avLst/>
            <a:gdLst>
              <a:gd name="T0" fmla="*/ 0 w 74"/>
              <a:gd name="T1" fmla="*/ 0 h 1184"/>
              <a:gd name="T2" fmla="*/ 5480441 w 74"/>
              <a:gd name="T3" fmla="*/ 2137032692 h 1184"/>
              <a:gd name="T4" fmla="*/ 9133619 w 74"/>
              <a:gd name="T5" fmla="*/ 1054077349 h 1184"/>
              <a:gd name="T6" fmla="*/ 9133619 w 74"/>
              <a:gd name="T7" fmla="*/ 895243679 h 1184"/>
              <a:gd name="T8" fmla="*/ 14612709 w 74"/>
              <a:gd name="T9" fmla="*/ 0 h 1184"/>
              <a:gd name="T10" fmla="*/ 18265886 w 74"/>
              <a:gd name="T11" fmla="*/ 2137032692 h 1184"/>
              <a:gd name="T12" fmla="*/ 21919062 w 74"/>
              <a:gd name="T13" fmla="*/ 218396716 h 1184"/>
              <a:gd name="T14" fmla="*/ 21919062 w 74"/>
              <a:gd name="T15" fmla="*/ 131760004 h 1184"/>
              <a:gd name="T16" fmla="*/ 27399507 w 74"/>
              <a:gd name="T17" fmla="*/ 0 h 1184"/>
              <a:gd name="T18" fmla="*/ 31052683 w 74"/>
              <a:gd name="T19" fmla="*/ 2137032692 h 1184"/>
              <a:gd name="T20" fmla="*/ 34705859 w 74"/>
              <a:gd name="T21" fmla="*/ 34293552 h 1184"/>
              <a:gd name="T22" fmla="*/ 34705859 w 74"/>
              <a:gd name="T23" fmla="*/ 86636690 h 1184"/>
              <a:gd name="T24" fmla="*/ 40186299 w 74"/>
              <a:gd name="T25" fmla="*/ 0 h 1184"/>
              <a:gd name="T26" fmla="*/ 43839475 w 74"/>
              <a:gd name="T27" fmla="*/ 2137032692 h 1184"/>
              <a:gd name="T28" fmla="*/ 47492661 w 74"/>
              <a:gd name="T29" fmla="*/ 640749051 h 1184"/>
              <a:gd name="T30" fmla="*/ 47492661 w 74"/>
              <a:gd name="T31" fmla="*/ 788753137 h 1184"/>
              <a:gd name="T32" fmla="*/ 52971750 w 74"/>
              <a:gd name="T33" fmla="*/ 0 h 1184"/>
              <a:gd name="T34" fmla="*/ 56624926 w 74"/>
              <a:gd name="T35" fmla="*/ 2137032692 h 1184"/>
              <a:gd name="T36" fmla="*/ 62105365 w 74"/>
              <a:gd name="T37" fmla="*/ 1570286440 h 1184"/>
              <a:gd name="T38" fmla="*/ 62105365 w 74"/>
              <a:gd name="T39" fmla="*/ 1705654976 h 1184"/>
              <a:gd name="T40" fmla="*/ 65758541 w 74"/>
              <a:gd name="T41" fmla="*/ 0 h 1184"/>
              <a:gd name="T42" fmla="*/ 69411718 w 74"/>
              <a:gd name="T43" fmla="*/ 2137032692 h 1184"/>
              <a:gd name="T44" fmla="*/ 74892157 w 74"/>
              <a:gd name="T45" fmla="*/ 2118983106 h 1184"/>
              <a:gd name="T46" fmla="*/ 74892157 w 74"/>
              <a:gd name="T47" fmla="*/ 2137032692 h 1184"/>
              <a:gd name="T48" fmla="*/ 78545333 w 74"/>
              <a:gd name="T49" fmla="*/ 0 h 1184"/>
              <a:gd name="T50" fmla="*/ 82198509 w 74"/>
              <a:gd name="T51" fmla="*/ 2137032692 h 1184"/>
              <a:gd name="T52" fmla="*/ 87677598 w 74"/>
              <a:gd name="T53" fmla="*/ 1864488646 h 1184"/>
              <a:gd name="T54" fmla="*/ 87677598 w 74"/>
              <a:gd name="T55" fmla="*/ 1748973982 h 1184"/>
              <a:gd name="T56" fmla="*/ 91330795 w 74"/>
              <a:gd name="T57" fmla="*/ 0 h 1184"/>
              <a:gd name="T58" fmla="*/ 94983971 w 74"/>
              <a:gd name="T59" fmla="*/ 2137032692 h 1184"/>
              <a:gd name="T60" fmla="*/ 100464411 w 74"/>
              <a:gd name="T61" fmla="*/ 1001734221 h 1184"/>
              <a:gd name="T62" fmla="*/ 100464411 w 74"/>
              <a:gd name="T63" fmla="*/ 841094921 h 1184"/>
              <a:gd name="T64" fmla="*/ 104117587 w 74"/>
              <a:gd name="T65" fmla="*/ 0 h 1184"/>
              <a:gd name="T66" fmla="*/ 109598027 w 74"/>
              <a:gd name="T67" fmla="*/ 2137032692 h 1184"/>
              <a:gd name="T68" fmla="*/ 113251203 w 74"/>
              <a:gd name="T69" fmla="*/ 187711748 h 1184"/>
              <a:gd name="T70" fmla="*/ 113251203 w 74"/>
              <a:gd name="T71" fmla="*/ 106490584 h 1184"/>
              <a:gd name="T72" fmla="*/ 116904379 w 74"/>
              <a:gd name="T73" fmla="*/ 0 h 1184"/>
              <a:gd name="T74" fmla="*/ 122383467 w 74"/>
              <a:gd name="T75" fmla="*/ 2137032692 h 1184"/>
              <a:gd name="T76" fmla="*/ 126036643 w 74"/>
              <a:gd name="T77" fmla="*/ 106490584 h 1184"/>
              <a:gd name="T78" fmla="*/ 126036643 w 74"/>
              <a:gd name="T79" fmla="*/ 187711748 h 1184"/>
              <a:gd name="T80" fmla="*/ 129689819 w 74"/>
              <a:gd name="T81" fmla="*/ 0 h 1184"/>
              <a:gd name="T82" fmla="*/ 135170259 w 74"/>
              <a:gd name="T83" fmla="*/ 2137032692 h 118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4"/>
              <a:gd name="T127" fmla="*/ 0 h 1184"/>
              <a:gd name="T128" fmla="*/ 74 w 74"/>
              <a:gd name="T129" fmla="*/ 1184 h 118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4" h="1184">
                <a:moveTo>
                  <a:pt x="0" y="922"/>
                </a:moveTo>
                <a:lnTo>
                  <a:pt x="0" y="1184"/>
                </a:lnTo>
                <a:lnTo>
                  <a:pt x="0" y="0"/>
                </a:lnTo>
                <a:lnTo>
                  <a:pt x="0" y="844"/>
                </a:lnTo>
                <a:lnTo>
                  <a:pt x="3" y="761"/>
                </a:lnTo>
                <a:lnTo>
                  <a:pt x="3" y="1184"/>
                </a:lnTo>
                <a:lnTo>
                  <a:pt x="3" y="0"/>
                </a:lnTo>
                <a:lnTo>
                  <a:pt x="3" y="673"/>
                </a:lnTo>
                <a:lnTo>
                  <a:pt x="5" y="584"/>
                </a:lnTo>
                <a:lnTo>
                  <a:pt x="5" y="1184"/>
                </a:lnTo>
                <a:lnTo>
                  <a:pt x="5" y="0"/>
                </a:lnTo>
                <a:lnTo>
                  <a:pt x="5" y="496"/>
                </a:lnTo>
                <a:lnTo>
                  <a:pt x="8" y="409"/>
                </a:lnTo>
                <a:lnTo>
                  <a:pt x="8" y="1184"/>
                </a:lnTo>
                <a:lnTo>
                  <a:pt x="8" y="0"/>
                </a:lnTo>
                <a:lnTo>
                  <a:pt x="8" y="326"/>
                </a:lnTo>
                <a:lnTo>
                  <a:pt x="10" y="251"/>
                </a:lnTo>
                <a:lnTo>
                  <a:pt x="10" y="1184"/>
                </a:lnTo>
                <a:lnTo>
                  <a:pt x="10" y="0"/>
                </a:lnTo>
                <a:lnTo>
                  <a:pt x="10" y="182"/>
                </a:lnTo>
                <a:lnTo>
                  <a:pt x="12" y="121"/>
                </a:lnTo>
                <a:lnTo>
                  <a:pt x="12" y="1184"/>
                </a:lnTo>
                <a:lnTo>
                  <a:pt x="12" y="0"/>
                </a:lnTo>
                <a:lnTo>
                  <a:pt x="12" y="73"/>
                </a:lnTo>
                <a:lnTo>
                  <a:pt x="15" y="36"/>
                </a:lnTo>
                <a:lnTo>
                  <a:pt x="15" y="1184"/>
                </a:lnTo>
                <a:lnTo>
                  <a:pt x="15" y="0"/>
                </a:lnTo>
                <a:lnTo>
                  <a:pt x="15" y="12"/>
                </a:lnTo>
                <a:lnTo>
                  <a:pt x="17" y="0"/>
                </a:lnTo>
                <a:lnTo>
                  <a:pt x="17" y="1184"/>
                </a:lnTo>
                <a:lnTo>
                  <a:pt x="17" y="0"/>
                </a:lnTo>
                <a:lnTo>
                  <a:pt x="17" y="3"/>
                </a:lnTo>
                <a:lnTo>
                  <a:pt x="19" y="19"/>
                </a:lnTo>
                <a:lnTo>
                  <a:pt x="19" y="1184"/>
                </a:lnTo>
                <a:lnTo>
                  <a:pt x="19" y="0"/>
                </a:lnTo>
                <a:lnTo>
                  <a:pt x="19" y="48"/>
                </a:lnTo>
                <a:lnTo>
                  <a:pt x="22" y="88"/>
                </a:lnTo>
                <a:lnTo>
                  <a:pt x="22" y="1184"/>
                </a:lnTo>
                <a:lnTo>
                  <a:pt x="22" y="0"/>
                </a:lnTo>
                <a:lnTo>
                  <a:pt x="22" y="140"/>
                </a:lnTo>
                <a:lnTo>
                  <a:pt x="24" y="203"/>
                </a:lnTo>
                <a:lnTo>
                  <a:pt x="24" y="1184"/>
                </a:lnTo>
                <a:lnTo>
                  <a:pt x="24" y="0"/>
                </a:lnTo>
                <a:lnTo>
                  <a:pt x="24" y="274"/>
                </a:lnTo>
                <a:lnTo>
                  <a:pt x="26" y="355"/>
                </a:lnTo>
                <a:lnTo>
                  <a:pt x="26" y="1184"/>
                </a:lnTo>
                <a:lnTo>
                  <a:pt x="26" y="0"/>
                </a:lnTo>
                <a:lnTo>
                  <a:pt x="26" y="437"/>
                </a:lnTo>
                <a:lnTo>
                  <a:pt x="29" y="525"/>
                </a:lnTo>
                <a:lnTo>
                  <a:pt x="29" y="1184"/>
                </a:lnTo>
                <a:lnTo>
                  <a:pt x="29" y="0"/>
                </a:lnTo>
                <a:lnTo>
                  <a:pt x="29" y="614"/>
                </a:lnTo>
                <a:lnTo>
                  <a:pt x="31" y="702"/>
                </a:lnTo>
                <a:lnTo>
                  <a:pt x="31" y="1184"/>
                </a:lnTo>
                <a:lnTo>
                  <a:pt x="31" y="0"/>
                </a:lnTo>
                <a:lnTo>
                  <a:pt x="31" y="789"/>
                </a:lnTo>
                <a:lnTo>
                  <a:pt x="34" y="870"/>
                </a:lnTo>
                <a:lnTo>
                  <a:pt x="34" y="1184"/>
                </a:lnTo>
                <a:lnTo>
                  <a:pt x="34" y="0"/>
                </a:lnTo>
                <a:lnTo>
                  <a:pt x="34" y="945"/>
                </a:lnTo>
                <a:lnTo>
                  <a:pt x="36" y="1014"/>
                </a:lnTo>
                <a:lnTo>
                  <a:pt x="36" y="1184"/>
                </a:lnTo>
                <a:lnTo>
                  <a:pt x="36" y="0"/>
                </a:lnTo>
                <a:lnTo>
                  <a:pt x="36" y="1070"/>
                </a:lnTo>
                <a:lnTo>
                  <a:pt x="38" y="1118"/>
                </a:lnTo>
                <a:lnTo>
                  <a:pt x="38" y="1184"/>
                </a:lnTo>
                <a:lnTo>
                  <a:pt x="38" y="0"/>
                </a:lnTo>
                <a:lnTo>
                  <a:pt x="38" y="1153"/>
                </a:lnTo>
                <a:lnTo>
                  <a:pt x="41" y="1174"/>
                </a:lnTo>
                <a:lnTo>
                  <a:pt x="41" y="1184"/>
                </a:lnTo>
                <a:lnTo>
                  <a:pt x="41" y="0"/>
                </a:lnTo>
                <a:lnTo>
                  <a:pt x="41" y="1184"/>
                </a:lnTo>
                <a:lnTo>
                  <a:pt x="43" y="1179"/>
                </a:lnTo>
                <a:lnTo>
                  <a:pt x="43" y="1184"/>
                </a:lnTo>
                <a:lnTo>
                  <a:pt x="43" y="0"/>
                </a:lnTo>
                <a:lnTo>
                  <a:pt x="43" y="1162"/>
                </a:lnTo>
                <a:lnTo>
                  <a:pt x="45" y="1132"/>
                </a:lnTo>
                <a:lnTo>
                  <a:pt x="45" y="1184"/>
                </a:lnTo>
                <a:lnTo>
                  <a:pt x="45" y="0"/>
                </a:lnTo>
                <a:lnTo>
                  <a:pt x="45" y="1087"/>
                </a:lnTo>
                <a:lnTo>
                  <a:pt x="48" y="1033"/>
                </a:lnTo>
                <a:lnTo>
                  <a:pt x="48" y="1184"/>
                </a:lnTo>
                <a:lnTo>
                  <a:pt x="48" y="0"/>
                </a:lnTo>
                <a:lnTo>
                  <a:pt x="48" y="969"/>
                </a:lnTo>
                <a:lnTo>
                  <a:pt x="50" y="896"/>
                </a:lnTo>
                <a:lnTo>
                  <a:pt x="50" y="1184"/>
                </a:lnTo>
                <a:lnTo>
                  <a:pt x="50" y="0"/>
                </a:lnTo>
                <a:lnTo>
                  <a:pt x="50" y="818"/>
                </a:lnTo>
                <a:lnTo>
                  <a:pt x="52" y="733"/>
                </a:lnTo>
                <a:lnTo>
                  <a:pt x="52" y="1184"/>
                </a:lnTo>
                <a:lnTo>
                  <a:pt x="52" y="0"/>
                </a:lnTo>
                <a:lnTo>
                  <a:pt x="52" y="645"/>
                </a:lnTo>
                <a:lnTo>
                  <a:pt x="55" y="555"/>
                </a:lnTo>
                <a:lnTo>
                  <a:pt x="55" y="1184"/>
                </a:lnTo>
                <a:lnTo>
                  <a:pt x="55" y="0"/>
                </a:lnTo>
                <a:lnTo>
                  <a:pt x="55" y="466"/>
                </a:lnTo>
                <a:lnTo>
                  <a:pt x="57" y="381"/>
                </a:lnTo>
                <a:lnTo>
                  <a:pt x="57" y="1184"/>
                </a:lnTo>
                <a:lnTo>
                  <a:pt x="57" y="0"/>
                </a:lnTo>
                <a:lnTo>
                  <a:pt x="57" y="300"/>
                </a:lnTo>
                <a:lnTo>
                  <a:pt x="60" y="227"/>
                </a:lnTo>
                <a:lnTo>
                  <a:pt x="60" y="1184"/>
                </a:lnTo>
                <a:lnTo>
                  <a:pt x="60" y="0"/>
                </a:lnTo>
                <a:lnTo>
                  <a:pt x="60" y="161"/>
                </a:lnTo>
                <a:lnTo>
                  <a:pt x="62" y="104"/>
                </a:lnTo>
                <a:lnTo>
                  <a:pt x="62" y="1184"/>
                </a:lnTo>
                <a:lnTo>
                  <a:pt x="62" y="0"/>
                </a:lnTo>
                <a:lnTo>
                  <a:pt x="62" y="59"/>
                </a:lnTo>
                <a:lnTo>
                  <a:pt x="64" y="26"/>
                </a:lnTo>
                <a:lnTo>
                  <a:pt x="64" y="1184"/>
                </a:lnTo>
                <a:lnTo>
                  <a:pt x="64" y="0"/>
                </a:lnTo>
                <a:lnTo>
                  <a:pt x="64" y="7"/>
                </a:lnTo>
                <a:lnTo>
                  <a:pt x="67" y="0"/>
                </a:lnTo>
                <a:lnTo>
                  <a:pt x="67" y="1184"/>
                </a:lnTo>
                <a:lnTo>
                  <a:pt x="67" y="0"/>
                </a:lnTo>
                <a:lnTo>
                  <a:pt x="67" y="26"/>
                </a:lnTo>
                <a:lnTo>
                  <a:pt x="69" y="59"/>
                </a:lnTo>
                <a:lnTo>
                  <a:pt x="69" y="1184"/>
                </a:lnTo>
                <a:lnTo>
                  <a:pt x="69" y="0"/>
                </a:lnTo>
                <a:lnTo>
                  <a:pt x="69" y="104"/>
                </a:lnTo>
                <a:lnTo>
                  <a:pt x="71" y="161"/>
                </a:lnTo>
                <a:lnTo>
                  <a:pt x="71" y="1184"/>
                </a:lnTo>
                <a:lnTo>
                  <a:pt x="71" y="0"/>
                </a:lnTo>
                <a:lnTo>
                  <a:pt x="71" y="227"/>
                </a:lnTo>
                <a:lnTo>
                  <a:pt x="74" y="300"/>
                </a:lnTo>
                <a:lnTo>
                  <a:pt x="74" y="1184"/>
                </a:lnTo>
                <a:lnTo>
                  <a:pt x="74" y="0"/>
                </a:lnTo>
                <a:lnTo>
                  <a:pt x="74" y="381"/>
                </a:lnTo>
              </a:path>
            </a:pathLst>
          </a:custGeom>
          <a:noFill/>
          <a:ln w="0">
            <a:solidFill>
              <a:srgbClr val="FF0000"/>
            </a:solidFill>
            <a:round/>
            <a:headEnd/>
            <a:tailEnd/>
          </a:ln>
        </p:spPr>
        <p:txBody>
          <a:bodyPr/>
          <a:lstStyle/>
          <a:p>
            <a:pPr eaLnBrk="0" hangingPunct="0"/>
            <a:endParaRPr lang="en-US"/>
          </a:p>
        </p:txBody>
      </p:sp>
      <p:sp>
        <p:nvSpPr>
          <p:cNvPr id="22567" name="Freeform 47"/>
          <p:cNvSpPr>
            <a:spLocks noChangeAspect="1"/>
          </p:cNvSpPr>
          <p:nvPr/>
        </p:nvSpPr>
        <p:spPr bwMode="auto">
          <a:xfrm>
            <a:off x="1687513" y="3101975"/>
            <a:ext cx="100012" cy="1590675"/>
          </a:xfrm>
          <a:custGeom>
            <a:avLst/>
            <a:gdLst>
              <a:gd name="T0" fmla="*/ 3556427 w 75"/>
              <a:gd name="T1" fmla="*/ 2137032692 h 1184"/>
              <a:gd name="T2" fmla="*/ 7112853 w 75"/>
              <a:gd name="T3" fmla="*/ 1164177808 h 1184"/>
              <a:gd name="T4" fmla="*/ 7112853 w 75"/>
              <a:gd name="T5" fmla="*/ 1323010135 h 1184"/>
              <a:gd name="T6" fmla="*/ 12446827 w 75"/>
              <a:gd name="T7" fmla="*/ 0 h 1184"/>
              <a:gd name="T8" fmla="*/ 16003252 w 75"/>
              <a:gd name="T9" fmla="*/ 2137032692 h 1184"/>
              <a:gd name="T10" fmla="*/ 19559677 w 75"/>
              <a:gd name="T11" fmla="*/ 1961955067 h 1184"/>
              <a:gd name="T12" fmla="*/ 19559677 w 75"/>
              <a:gd name="T13" fmla="*/ 2043176188 h 1184"/>
              <a:gd name="T14" fmla="*/ 24894987 w 75"/>
              <a:gd name="T15" fmla="*/ 0 h 1184"/>
              <a:gd name="T16" fmla="*/ 28451413 w 75"/>
              <a:gd name="T17" fmla="*/ 2137032692 h 1184"/>
              <a:gd name="T18" fmla="*/ 33785384 w 75"/>
              <a:gd name="T19" fmla="*/ 2081079647 h 1184"/>
              <a:gd name="T20" fmla="*/ 33785384 w 75"/>
              <a:gd name="T21" fmla="*/ 2017908112 h 1184"/>
              <a:gd name="T22" fmla="*/ 37341809 w 75"/>
              <a:gd name="T23" fmla="*/ 0 h 1184"/>
              <a:gd name="T24" fmla="*/ 40898234 w 75"/>
              <a:gd name="T25" fmla="*/ 2137032692 h 1184"/>
              <a:gd name="T26" fmla="*/ 46233549 w 75"/>
              <a:gd name="T27" fmla="*/ 1424086809 h 1184"/>
              <a:gd name="T28" fmla="*/ 46233549 w 75"/>
              <a:gd name="T29" fmla="*/ 1267058433 h 1184"/>
              <a:gd name="T30" fmla="*/ 49789975 w 75"/>
              <a:gd name="T31" fmla="*/ 0 h 1184"/>
              <a:gd name="T32" fmla="*/ 53346400 w 75"/>
              <a:gd name="T33" fmla="*/ 2137032692 h 1184"/>
              <a:gd name="T34" fmla="*/ 58680371 w 75"/>
              <a:gd name="T35" fmla="*/ 494549420 h 1184"/>
              <a:gd name="T36" fmla="*/ 58680371 w 75"/>
              <a:gd name="T37" fmla="*/ 366399374 h 1184"/>
              <a:gd name="T38" fmla="*/ 62236796 w 75"/>
              <a:gd name="T39" fmla="*/ 0 h 1184"/>
              <a:gd name="T40" fmla="*/ 65793222 w 75"/>
              <a:gd name="T41" fmla="*/ 2137032692 h 1184"/>
              <a:gd name="T42" fmla="*/ 71128526 w 75"/>
              <a:gd name="T43" fmla="*/ 5414205 h 1184"/>
              <a:gd name="T44" fmla="*/ 71128526 w 75"/>
              <a:gd name="T45" fmla="*/ 0 h 1184"/>
              <a:gd name="T46" fmla="*/ 74684952 w 75"/>
              <a:gd name="T47" fmla="*/ 0 h 1184"/>
              <a:gd name="T48" fmla="*/ 80018923 w 75"/>
              <a:gd name="T49" fmla="*/ 2137032692 h 1184"/>
              <a:gd name="T50" fmla="*/ 83575348 w 75"/>
              <a:gd name="T51" fmla="*/ 328497175 h 1184"/>
              <a:gd name="T52" fmla="*/ 83575348 w 75"/>
              <a:gd name="T53" fmla="*/ 453036044 h 1184"/>
              <a:gd name="T54" fmla="*/ 87131773 w 75"/>
              <a:gd name="T55" fmla="*/ 0 h 1184"/>
              <a:gd name="T56" fmla="*/ 92467099 w 75"/>
              <a:gd name="T57" fmla="*/ 2137032692 h 1184"/>
              <a:gd name="T58" fmla="*/ 96023524 w 75"/>
              <a:gd name="T59" fmla="*/ 1214715306 h 1184"/>
              <a:gd name="T60" fmla="*/ 96023524 w 75"/>
              <a:gd name="T61" fmla="*/ 1373548975 h 1184"/>
              <a:gd name="T62" fmla="*/ 99579949 w 75"/>
              <a:gd name="T63" fmla="*/ 0 h 1184"/>
              <a:gd name="T64" fmla="*/ 104913920 w 75"/>
              <a:gd name="T65" fmla="*/ 2137032692 h 1184"/>
              <a:gd name="T66" fmla="*/ 108470346 w 75"/>
              <a:gd name="T67" fmla="*/ 1990834404 h 1184"/>
              <a:gd name="T68" fmla="*/ 108470346 w 75"/>
              <a:gd name="T69" fmla="*/ 2064835692 h 1184"/>
              <a:gd name="T70" fmla="*/ 112026771 w 75"/>
              <a:gd name="T71" fmla="*/ 0 h 1184"/>
              <a:gd name="T72" fmla="*/ 117362076 w 75"/>
              <a:gd name="T73" fmla="*/ 2137032692 h 1184"/>
              <a:gd name="T74" fmla="*/ 120918501 w 75"/>
              <a:gd name="T75" fmla="*/ 2064835692 h 1184"/>
              <a:gd name="T76" fmla="*/ 120918501 w 75"/>
              <a:gd name="T77" fmla="*/ 1990834404 h 1184"/>
              <a:gd name="T78" fmla="*/ 126252472 w 75"/>
              <a:gd name="T79" fmla="*/ 0 h 1184"/>
              <a:gd name="T80" fmla="*/ 129808897 w 75"/>
              <a:gd name="T81" fmla="*/ 2137032692 h 1184"/>
              <a:gd name="T82" fmla="*/ 133365323 w 75"/>
              <a:gd name="T83" fmla="*/ 1373548975 h 118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5"/>
              <a:gd name="T127" fmla="*/ 0 h 1184"/>
              <a:gd name="T128" fmla="*/ 75 w 75"/>
              <a:gd name="T129" fmla="*/ 1184 h 118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5" h="1184">
                <a:moveTo>
                  <a:pt x="0" y="381"/>
                </a:moveTo>
                <a:lnTo>
                  <a:pt x="2" y="466"/>
                </a:lnTo>
                <a:lnTo>
                  <a:pt x="2" y="1184"/>
                </a:lnTo>
                <a:lnTo>
                  <a:pt x="2" y="0"/>
                </a:lnTo>
                <a:lnTo>
                  <a:pt x="2" y="555"/>
                </a:lnTo>
                <a:lnTo>
                  <a:pt x="4" y="645"/>
                </a:lnTo>
                <a:lnTo>
                  <a:pt x="4" y="1184"/>
                </a:lnTo>
                <a:lnTo>
                  <a:pt x="4" y="0"/>
                </a:lnTo>
                <a:lnTo>
                  <a:pt x="4" y="733"/>
                </a:lnTo>
                <a:lnTo>
                  <a:pt x="7" y="818"/>
                </a:lnTo>
                <a:lnTo>
                  <a:pt x="7" y="1184"/>
                </a:lnTo>
                <a:lnTo>
                  <a:pt x="7" y="0"/>
                </a:lnTo>
                <a:lnTo>
                  <a:pt x="7" y="896"/>
                </a:lnTo>
                <a:lnTo>
                  <a:pt x="9" y="969"/>
                </a:lnTo>
                <a:lnTo>
                  <a:pt x="9" y="1184"/>
                </a:lnTo>
                <a:lnTo>
                  <a:pt x="9" y="0"/>
                </a:lnTo>
                <a:lnTo>
                  <a:pt x="9" y="1033"/>
                </a:lnTo>
                <a:lnTo>
                  <a:pt x="11" y="1087"/>
                </a:lnTo>
                <a:lnTo>
                  <a:pt x="11" y="1184"/>
                </a:lnTo>
                <a:lnTo>
                  <a:pt x="11" y="0"/>
                </a:lnTo>
                <a:lnTo>
                  <a:pt x="11" y="1132"/>
                </a:lnTo>
                <a:lnTo>
                  <a:pt x="14" y="1162"/>
                </a:lnTo>
                <a:lnTo>
                  <a:pt x="14" y="1184"/>
                </a:lnTo>
                <a:lnTo>
                  <a:pt x="14" y="0"/>
                </a:lnTo>
                <a:lnTo>
                  <a:pt x="14" y="1179"/>
                </a:lnTo>
                <a:lnTo>
                  <a:pt x="16" y="1184"/>
                </a:lnTo>
                <a:lnTo>
                  <a:pt x="16" y="0"/>
                </a:lnTo>
                <a:lnTo>
                  <a:pt x="16" y="1174"/>
                </a:lnTo>
                <a:lnTo>
                  <a:pt x="19" y="1153"/>
                </a:lnTo>
                <a:lnTo>
                  <a:pt x="19" y="1184"/>
                </a:lnTo>
                <a:lnTo>
                  <a:pt x="19" y="0"/>
                </a:lnTo>
                <a:lnTo>
                  <a:pt x="19" y="1118"/>
                </a:lnTo>
                <a:lnTo>
                  <a:pt x="21" y="1070"/>
                </a:lnTo>
                <a:lnTo>
                  <a:pt x="21" y="1184"/>
                </a:lnTo>
                <a:lnTo>
                  <a:pt x="21" y="0"/>
                </a:lnTo>
                <a:lnTo>
                  <a:pt x="21" y="1014"/>
                </a:lnTo>
                <a:lnTo>
                  <a:pt x="23" y="945"/>
                </a:lnTo>
                <a:lnTo>
                  <a:pt x="23" y="1184"/>
                </a:lnTo>
                <a:lnTo>
                  <a:pt x="23" y="0"/>
                </a:lnTo>
                <a:lnTo>
                  <a:pt x="23" y="870"/>
                </a:lnTo>
                <a:lnTo>
                  <a:pt x="26" y="789"/>
                </a:lnTo>
                <a:lnTo>
                  <a:pt x="26" y="1184"/>
                </a:lnTo>
                <a:lnTo>
                  <a:pt x="26" y="0"/>
                </a:lnTo>
                <a:lnTo>
                  <a:pt x="26" y="702"/>
                </a:lnTo>
                <a:lnTo>
                  <a:pt x="28" y="614"/>
                </a:lnTo>
                <a:lnTo>
                  <a:pt x="28" y="1184"/>
                </a:lnTo>
                <a:lnTo>
                  <a:pt x="28" y="0"/>
                </a:lnTo>
                <a:lnTo>
                  <a:pt x="28" y="525"/>
                </a:lnTo>
                <a:lnTo>
                  <a:pt x="30" y="437"/>
                </a:lnTo>
                <a:lnTo>
                  <a:pt x="30" y="1184"/>
                </a:lnTo>
                <a:lnTo>
                  <a:pt x="30" y="0"/>
                </a:lnTo>
                <a:lnTo>
                  <a:pt x="30" y="355"/>
                </a:lnTo>
                <a:lnTo>
                  <a:pt x="33" y="274"/>
                </a:lnTo>
                <a:lnTo>
                  <a:pt x="33" y="1184"/>
                </a:lnTo>
                <a:lnTo>
                  <a:pt x="33" y="0"/>
                </a:lnTo>
                <a:lnTo>
                  <a:pt x="33" y="203"/>
                </a:lnTo>
                <a:lnTo>
                  <a:pt x="35" y="140"/>
                </a:lnTo>
                <a:lnTo>
                  <a:pt x="35" y="1184"/>
                </a:lnTo>
                <a:lnTo>
                  <a:pt x="35" y="0"/>
                </a:lnTo>
                <a:lnTo>
                  <a:pt x="35" y="88"/>
                </a:lnTo>
                <a:lnTo>
                  <a:pt x="37" y="48"/>
                </a:lnTo>
                <a:lnTo>
                  <a:pt x="37" y="1184"/>
                </a:lnTo>
                <a:lnTo>
                  <a:pt x="37" y="0"/>
                </a:lnTo>
                <a:lnTo>
                  <a:pt x="37" y="19"/>
                </a:lnTo>
                <a:lnTo>
                  <a:pt x="40" y="3"/>
                </a:lnTo>
                <a:lnTo>
                  <a:pt x="40" y="1184"/>
                </a:lnTo>
                <a:lnTo>
                  <a:pt x="40" y="0"/>
                </a:lnTo>
                <a:lnTo>
                  <a:pt x="42" y="12"/>
                </a:lnTo>
                <a:lnTo>
                  <a:pt x="42" y="1184"/>
                </a:lnTo>
                <a:lnTo>
                  <a:pt x="42" y="0"/>
                </a:lnTo>
                <a:lnTo>
                  <a:pt x="42" y="36"/>
                </a:lnTo>
                <a:lnTo>
                  <a:pt x="45" y="73"/>
                </a:lnTo>
                <a:lnTo>
                  <a:pt x="45" y="1184"/>
                </a:lnTo>
                <a:lnTo>
                  <a:pt x="45" y="0"/>
                </a:lnTo>
                <a:lnTo>
                  <a:pt x="45" y="121"/>
                </a:lnTo>
                <a:lnTo>
                  <a:pt x="47" y="182"/>
                </a:lnTo>
                <a:lnTo>
                  <a:pt x="47" y="1184"/>
                </a:lnTo>
                <a:lnTo>
                  <a:pt x="47" y="0"/>
                </a:lnTo>
                <a:lnTo>
                  <a:pt x="47" y="251"/>
                </a:lnTo>
                <a:lnTo>
                  <a:pt x="49" y="326"/>
                </a:lnTo>
                <a:lnTo>
                  <a:pt x="49" y="1184"/>
                </a:lnTo>
                <a:lnTo>
                  <a:pt x="49" y="0"/>
                </a:lnTo>
                <a:lnTo>
                  <a:pt x="49" y="409"/>
                </a:lnTo>
                <a:lnTo>
                  <a:pt x="52" y="496"/>
                </a:lnTo>
                <a:lnTo>
                  <a:pt x="52" y="1184"/>
                </a:lnTo>
                <a:lnTo>
                  <a:pt x="52" y="0"/>
                </a:lnTo>
                <a:lnTo>
                  <a:pt x="52" y="584"/>
                </a:lnTo>
                <a:lnTo>
                  <a:pt x="54" y="673"/>
                </a:lnTo>
                <a:lnTo>
                  <a:pt x="54" y="1184"/>
                </a:lnTo>
                <a:lnTo>
                  <a:pt x="54" y="0"/>
                </a:lnTo>
                <a:lnTo>
                  <a:pt x="54" y="761"/>
                </a:lnTo>
                <a:lnTo>
                  <a:pt x="56" y="844"/>
                </a:lnTo>
                <a:lnTo>
                  <a:pt x="56" y="1184"/>
                </a:lnTo>
                <a:lnTo>
                  <a:pt x="56" y="0"/>
                </a:lnTo>
                <a:lnTo>
                  <a:pt x="56" y="922"/>
                </a:lnTo>
                <a:lnTo>
                  <a:pt x="59" y="992"/>
                </a:lnTo>
                <a:lnTo>
                  <a:pt x="59" y="1184"/>
                </a:lnTo>
                <a:lnTo>
                  <a:pt x="59" y="0"/>
                </a:lnTo>
                <a:lnTo>
                  <a:pt x="59" y="1054"/>
                </a:lnTo>
                <a:lnTo>
                  <a:pt x="61" y="1103"/>
                </a:lnTo>
                <a:lnTo>
                  <a:pt x="61" y="1184"/>
                </a:lnTo>
                <a:lnTo>
                  <a:pt x="61" y="0"/>
                </a:lnTo>
                <a:lnTo>
                  <a:pt x="61" y="1144"/>
                </a:lnTo>
                <a:lnTo>
                  <a:pt x="63" y="1170"/>
                </a:lnTo>
                <a:lnTo>
                  <a:pt x="63" y="1184"/>
                </a:lnTo>
                <a:lnTo>
                  <a:pt x="63" y="0"/>
                </a:lnTo>
                <a:lnTo>
                  <a:pt x="63" y="1181"/>
                </a:lnTo>
                <a:lnTo>
                  <a:pt x="66" y="1181"/>
                </a:lnTo>
                <a:lnTo>
                  <a:pt x="66" y="1184"/>
                </a:lnTo>
                <a:lnTo>
                  <a:pt x="66" y="0"/>
                </a:lnTo>
                <a:lnTo>
                  <a:pt x="66" y="1170"/>
                </a:lnTo>
                <a:lnTo>
                  <a:pt x="68" y="1144"/>
                </a:lnTo>
                <a:lnTo>
                  <a:pt x="68" y="1184"/>
                </a:lnTo>
                <a:lnTo>
                  <a:pt x="68" y="0"/>
                </a:lnTo>
                <a:lnTo>
                  <a:pt x="68" y="1103"/>
                </a:lnTo>
                <a:lnTo>
                  <a:pt x="71" y="1054"/>
                </a:lnTo>
                <a:lnTo>
                  <a:pt x="71" y="1184"/>
                </a:lnTo>
                <a:lnTo>
                  <a:pt x="71" y="0"/>
                </a:lnTo>
                <a:lnTo>
                  <a:pt x="71" y="992"/>
                </a:lnTo>
                <a:lnTo>
                  <a:pt x="73" y="922"/>
                </a:lnTo>
                <a:lnTo>
                  <a:pt x="73" y="1184"/>
                </a:lnTo>
                <a:lnTo>
                  <a:pt x="73" y="0"/>
                </a:lnTo>
                <a:lnTo>
                  <a:pt x="73" y="844"/>
                </a:lnTo>
                <a:lnTo>
                  <a:pt x="75" y="761"/>
                </a:lnTo>
                <a:lnTo>
                  <a:pt x="75" y="1184"/>
                </a:lnTo>
                <a:lnTo>
                  <a:pt x="75" y="0"/>
                </a:lnTo>
              </a:path>
            </a:pathLst>
          </a:custGeom>
          <a:noFill/>
          <a:ln w="0">
            <a:solidFill>
              <a:srgbClr val="FF0000"/>
            </a:solidFill>
            <a:round/>
            <a:headEnd/>
            <a:tailEnd/>
          </a:ln>
        </p:spPr>
        <p:txBody>
          <a:bodyPr/>
          <a:lstStyle/>
          <a:p>
            <a:pPr eaLnBrk="0" hangingPunct="0"/>
            <a:endParaRPr lang="en-US"/>
          </a:p>
        </p:txBody>
      </p:sp>
      <p:sp>
        <p:nvSpPr>
          <p:cNvPr id="22568" name="Freeform 48"/>
          <p:cNvSpPr>
            <a:spLocks noChangeAspect="1"/>
          </p:cNvSpPr>
          <p:nvPr/>
        </p:nvSpPr>
        <p:spPr bwMode="auto">
          <a:xfrm>
            <a:off x="1787525" y="3101975"/>
            <a:ext cx="101600" cy="1590675"/>
          </a:xfrm>
          <a:custGeom>
            <a:avLst/>
            <a:gdLst>
              <a:gd name="T0" fmla="*/ 5362073 w 76"/>
              <a:gd name="T1" fmla="*/ 1054077349 h 1184"/>
              <a:gd name="T2" fmla="*/ 5362073 w 76"/>
              <a:gd name="T3" fmla="*/ 895243679 h 1184"/>
              <a:gd name="T4" fmla="*/ 8935452 w 76"/>
              <a:gd name="T5" fmla="*/ 0 h 1184"/>
              <a:gd name="T6" fmla="*/ 12510169 w 76"/>
              <a:gd name="T7" fmla="*/ 2137032692 h 1184"/>
              <a:gd name="T8" fmla="*/ 17870903 w 76"/>
              <a:gd name="T9" fmla="*/ 218396716 h 1184"/>
              <a:gd name="T10" fmla="*/ 17870903 w 76"/>
              <a:gd name="T11" fmla="*/ 131760004 h 1184"/>
              <a:gd name="T12" fmla="*/ 21445618 w 76"/>
              <a:gd name="T13" fmla="*/ 0 h 1184"/>
              <a:gd name="T14" fmla="*/ 25020337 w 76"/>
              <a:gd name="T15" fmla="*/ 2137032692 h 1184"/>
              <a:gd name="T16" fmla="*/ 30381072 w 76"/>
              <a:gd name="T17" fmla="*/ 34293552 h 1184"/>
              <a:gd name="T18" fmla="*/ 30381072 w 76"/>
              <a:gd name="T19" fmla="*/ 86636690 h 1184"/>
              <a:gd name="T20" fmla="*/ 33955786 w 76"/>
              <a:gd name="T21" fmla="*/ 0 h 1184"/>
              <a:gd name="T22" fmla="*/ 39317858 w 76"/>
              <a:gd name="T23" fmla="*/ 2137032692 h 1184"/>
              <a:gd name="T24" fmla="*/ 42891235 w 76"/>
              <a:gd name="T25" fmla="*/ 640749051 h 1184"/>
              <a:gd name="T26" fmla="*/ 42891235 w 76"/>
              <a:gd name="T27" fmla="*/ 788753137 h 1184"/>
              <a:gd name="T28" fmla="*/ 46465960 w 76"/>
              <a:gd name="T29" fmla="*/ 0 h 1184"/>
              <a:gd name="T30" fmla="*/ 51826695 w 76"/>
              <a:gd name="T31" fmla="*/ 2137032692 h 1184"/>
              <a:gd name="T32" fmla="*/ 55401409 w 76"/>
              <a:gd name="T33" fmla="*/ 1570286440 h 1184"/>
              <a:gd name="T34" fmla="*/ 55401409 w 76"/>
              <a:gd name="T35" fmla="*/ 1705654976 h 1184"/>
              <a:gd name="T36" fmla="*/ 58976124 w 76"/>
              <a:gd name="T37" fmla="*/ 0 h 1184"/>
              <a:gd name="T38" fmla="*/ 64336858 w 76"/>
              <a:gd name="T39" fmla="*/ 2137032692 h 1184"/>
              <a:gd name="T40" fmla="*/ 67911573 w 76"/>
              <a:gd name="T41" fmla="*/ 2118983106 h 1184"/>
              <a:gd name="T42" fmla="*/ 67911573 w 76"/>
              <a:gd name="T43" fmla="*/ 2137032692 h 1184"/>
              <a:gd name="T44" fmla="*/ 71486287 w 76"/>
              <a:gd name="T45" fmla="*/ 0 h 1184"/>
              <a:gd name="T46" fmla="*/ 76847022 w 76"/>
              <a:gd name="T47" fmla="*/ 2137032692 h 1184"/>
              <a:gd name="T48" fmla="*/ 80421736 w 76"/>
              <a:gd name="T49" fmla="*/ 1864488646 h 1184"/>
              <a:gd name="T50" fmla="*/ 80421736 w 76"/>
              <a:gd name="T51" fmla="*/ 1748973982 h 1184"/>
              <a:gd name="T52" fmla="*/ 85782471 w 76"/>
              <a:gd name="T53" fmla="*/ 0 h 1184"/>
              <a:gd name="T54" fmla="*/ 89357206 w 76"/>
              <a:gd name="T55" fmla="*/ 2137032692 h 1184"/>
              <a:gd name="T56" fmla="*/ 92931920 w 76"/>
              <a:gd name="T57" fmla="*/ 1001734221 h 1184"/>
              <a:gd name="T58" fmla="*/ 92931920 w 76"/>
              <a:gd name="T59" fmla="*/ 841094921 h 1184"/>
              <a:gd name="T60" fmla="*/ 98292655 w 76"/>
              <a:gd name="T61" fmla="*/ 0 h 1184"/>
              <a:gd name="T62" fmla="*/ 101867369 w 76"/>
              <a:gd name="T63" fmla="*/ 2137032692 h 1184"/>
              <a:gd name="T64" fmla="*/ 105442084 w 76"/>
              <a:gd name="T65" fmla="*/ 187711748 h 1184"/>
              <a:gd name="T66" fmla="*/ 105442084 w 76"/>
              <a:gd name="T67" fmla="*/ 106490584 h 1184"/>
              <a:gd name="T68" fmla="*/ 110802818 w 76"/>
              <a:gd name="T69" fmla="*/ 0 h 1184"/>
              <a:gd name="T70" fmla="*/ 114377533 w 76"/>
              <a:gd name="T71" fmla="*/ 2137032692 h 1184"/>
              <a:gd name="T72" fmla="*/ 117952247 w 76"/>
              <a:gd name="T73" fmla="*/ 106490584 h 1184"/>
              <a:gd name="T74" fmla="*/ 117952247 w 76"/>
              <a:gd name="T75" fmla="*/ 187711748 h 1184"/>
              <a:gd name="T76" fmla="*/ 123312982 w 76"/>
              <a:gd name="T77" fmla="*/ 0 h 1184"/>
              <a:gd name="T78" fmla="*/ 126887696 w 76"/>
              <a:gd name="T79" fmla="*/ 2137032692 h 1184"/>
              <a:gd name="T80" fmla="*/ 132248431 w 76"/>
              <a:gd name="T81" fmla="*/ 841094921 h 1184"/>
              <a:gd name="T82" fmla="*/ 132248431 w 76"/>
              <a:gd name="T83" fmla="*/ 1001734221 h 118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6"/>
              <a:gd name="T127" fmla="*/ 0 h 1184"/>
              <a:gd name="T128" fmla="*/ 76 w 76"/>
              <a:gd name="T129" fmla="*/ 1184 h 118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6" h="1184">
                <a:moveTo>
                  <a:pt x="0" y="0"/>
                </a:moveTo>
                <a:lnTo>
                  <a:pt x="0" y="673"/>
                </a:lnTo>
                <a:lnTo>
                  <a:pt x="3" y="584"/>
                </a:lnTo>
                <a:lnTo>
                  <a:pt x="3" y="1184"/>
                </a:lnTo>
                <a:lnTo>
                  <a:pt x="3" y="0"/>
                </a:lnTo>
                <a:lnTo>
                  <a:pt x="3" y="496"/>
                </a:lnTo>
                <a:lnTo>
                  <a:pt x="5" y="409"/>
                </a:lnTo>
                <a:lnTo>
                  <a:pt x="5" y="1184"/>
                </a:lnTo>
                <a:lnTo>
                  <a:pt x="5" y="0"/>
                </a:lnTo>
                <a:lnTo>
                  <a:pt x="5" y="326"/>
                </a:lnTo>
                <a:lnTo>
                  <a:pt x="7" y="251"/>
                </a:lnTo>
                <a:lnTo>
                  <a:pt x="7" y="1184"/>
                </a:lnTo>
                <a:lnTo>
                  <a:pt x="7" y="0"/>
                </a:lnTo>
                <a:lnTo>
                  <a:pt x="7" y="182"/>
                </a:lnTo>
                <a:lnTo>
                  <a:pt x="10" y="121"/>
                </a:lnTo>
                <a:lnTo>
                  <a:pt x="10" y="1184"/>
                </a:lnTo>
                <a:lnTo>
                  <a:pt x="10" y="0"/>
                </a:lnTo>
                <a:lnTo>
                  <a:pt x="10" y="73"/>
                </a:lnTo>
                <a:lnTo>
                  <a:pt x="12" y="36"/>
                </a:lnTo>
                <a:lnTo>
                  <a:pt x="12" y="1184"/>
                </a:lnTo>
                <a:lnTo>
                  <a:pt x="12" y="0"/>
                </a:lnTo>
                <a:lnTo>
                  <a:pt x="12" y="12"/>
                </a:lnTo>
                <a:lnTo>
                  <a:pt x="14" y="0"/>
                </a:lnTo>
                <a:lnTo>
                  <a:pt x="14" y="1184"/>
                </a:lnTo>
                <a:lnTo>
                  <a:pt x="14" y="0"/>
                </a:lnTo>
                <a:lnTo>
                  <a:pt x="14" y="3"/>
                </a:lnTo>
                <a:lnTo>
                  <a:pt x="17" y="19"/>
                </a:lnTo>
                <a:lnTo>
                  <a:pt x="17" y="1184"/>
                </a:lnTo>
                <a:lnTo>
                  <a:pt x="17" y="0"/>
                </a:lnTo>
                <a:lnTo>
                  <a:pt x="17" y="48"/>
                </a:lnTo>
                <a:lnTo>
                  <a:pt x="19" y="88"/>
                </a:lnTo>
                <a:lnTo>
                  <a:pt x="19" y="1184"/>
                </a:lnTo>
                <a:lnTo>
                  <a:pt x="19" y="0"/>
                </a:lnTo>
                <a:lnTo>
                  <a:pt x="19" y="140"/>
                </a:lnTo>
                <a:lnTo>
                  <a:pt x="22" y="203"/>
                </a:lnTo>
                <a:lnTo>
                  <a:pt x="22" y="1184"/>
                </a:lnTo>
                <a:lnTo>
                  <a:pt x="22" y="0"/>
                </a:lnTo>
                <a:lnTo>
                  <a:pt x="22" y="274"/>
                </a:lnTo>
                <a:lnTo>
                  <a:pt x="24" y="355"/>
                </a:lnTo>
                <a:lnTo>
                  <a:pt x="24" y="1184"/>
                </a:lnTo>
                <a:lnTo>
                  <a:pt x="24" y="0"/>
                </a:lnTo>
                <a:lnTo>
                  <a:pt x="24" y="437"/>
                </a:lnTo>
                <a:lnTo>
                  <a:pt x="26" y="525"/>
                </a:lnTo>
                <a:lnTo>
                  <a:pt x="26" y="1184"/>
                </a:lnTo>
                <a:lnTo>
                  <a:pt x="26" y="0"/>
                </a:lnTo>
                <a:lnTo>
                  <a:pt x="26" y="614"/>
                </a:lnTo>
                <a:lnTo>
                  <a:pt x="29" y="702"/>
                </a:lnTo>
                <a:lnTo>
                  <a:pt x="29" y="1184"/>
                </a:lnTo>
                <a:lnTo>
                  <a:pt x="29" y="0"/>
                </a:lnTo>
                <a:lnTo>
                  <a:pt x="29" y="789"/>
                </a:lnTo>
                <a:lnTo>
                  <a:pt x="31" y="870"/>
                </a:lnTo>
                <a:lnTo>
                  <a:pt x="31" y="1184"/>
                </a:lnTo>
                <a:lnTo>
                  <a:pt x="31" y="0"/>
                </a:lnTo>
                <a:lnTo>
                  <a:pt x="31" y="945"/>
                </a:lnTo>
                <a:lnTo>
                  <a:pt x="33" y="1014"/>
                </a:lnTo>
                <a:lnTo>
                  <a:pt x="33" y="1184"/>
                </a:lnTo>
                <a:lnTo>
                  <a:pt x="33" y="0"/>
                </a:lnTo>
                <a:lnTo>
                  <a:pt x="33" y="1070"/>
                </a:lnTo>
                <a:lnTo>
                  <a:pt x="36" y="1118"/>
                </a:lnTo>
                <a:lnTo>
                  <a:pt x="36" y="1184"/>
                </a:lnTo>
                <a:lnTo>
                  <a:pt x="36" y="0"/>
                </a:lnTo>
                <a:lnTo>
                  <a:pt x="36" y="1153"/>
                </a:lnTo>
                <a:lnTo>
                  <a:pt x="38" y="1174"/>
                </a:lnTo>
                <a:lnTo>
                  <a:pt x="38" y="1184"/>
                </a:lnTo>
                <a:lnTo>
                  <a:pt x="38" y="0"/>
                </a:lnTo>
                <a:lnTo>
                  <a:pt x="38" y="1184"/>
                </a:lnTo>
                <a:lnTo>
                  <a:pt x="40" y="1179"/>
                </a:lnTo>
                <a:lnTo>
                  <a:pt x="40" y="1184"/>
                </a:lnTo>
                <a:lnTo>
                  <a:pt x="40" y="0"/>
                </a:lnTo>
                <a:lnTo>
                  <a:pt x="40" y="1162"/>
                </a:lnTo>
                <a:lnTo>
                  <a:pt x="43" y="1132"/>
                </a:lnTo>
                <a:lnTo>
                  <a:pt x="43" y="1184"/>
                </a:lnTo>
                <a:lnTo>
                  <a:pt x="43" y="0"/>
                </a:lnTo>
                <a:lnTo>
                  <a:pt x="43" y="1087"/>
                </a:lnTo>
                <a:lnTo>
                  <a:pt x="45" y="1033"/>
                </a:lnTo>
                <a:lnTo>
                  <a:pt x="45" y="1184"/>
                </a:lnTo>
                <a:lnTo>
                  <a:pt x="45" y="0"/>
                </a:lnTo>
                <a:lnTo>
                  <a:pt x="45" y="969"/>
                </a:lnTo>
                <a:lnTo>
                  <a:pt x="48" y="896"/>
                </a:lnTo>
                <a:lnTo>
                  <a:pt x="48" y="1184"/>
                </a:lnTo>
                <a:lnTo>
                  <a:pt x="48" y="0"/>
                </a:lnTo>
                <a:lnTo>
                  <a:pt x="48" y="818"/>
                </a:lnTo>
                <a:lnTo>
                  <a:pt x="50" y="733"/>
                </a:lnTo>
                <a:lnTo>
                  <a:pt x="50" y="1184"/>
                </a:lnTo>
                <a:lnTo>
                  <a:pt x="50" y="0"/>
                </a:lnTo>
                <a:lnTo>
                  <a:pt x="50" y="645"/>
                </a:lnTo>
                <a:lnTo>
                  <a:pt x="52" y="555"/>
                </a:lnTo>
                <a:lnTo>
                  <a:pt x="52" y="1184"/>
                </a:lnTo>
                <a:lnTo>
                  <a:pt x="52" y="0"/>
                </a:lnTo>
                <a:lnTo>
                  <a:pt x="52" y="466"/>
                </a:lnTo>
                <a:lnTo>
                  <a:pt x="55" y="381"/>
                </a:lnTo>
                <a:lnTo>
                  <a:pt x="55" y="1184"/>
                </a:lnTo>
                <a:lnTo>
                  <a:pt x="55" y="0"/>
                </a:lnTo>
                <a:lnTo>
                  <a:pt x="55" y="300"/>
                </a:lnTo>
                <a:lnTo>
                  <a:pt x="57" y="227"/>
                </a:lnTo>
                <a:lnTo>
                  <a:pt x="57" y="1184"/>
                </a:lnTo>
                <a:lnTo>
                  <a:pt x="57" y="0"/>
                </a:lnTo>
                <a:lnTo>
                  <a:pt x="57" y="161"/>
                </a:lnTo>
                <a:lnTo>
                  <a:pt x="59" y="104"/>
                </a:lnTo>
                <a:lnTo>
                  <a:pt x="59" y="1184"/>
                </a:lnTo>
                <a:lnTo>
                  <a:pt x="59" y="0"/>
                </a:lnTo>
                <a:lnTo>
                  <a:pt x="59" y="59"/>
                </a:lnTo>
                <a:lnTo>
                  <a:pt x="62" y="26"/>
                </a:lnTo>
                <a:lnTo>
                  <a:pt x="62" y="1184"/>
                </a:lnTo>
                <a:lnTo>
                  <a:pt x="62" y="0"/>
                </a:lnTo>
                <a:lnTo>
                  <a:pt x="62" y="7"/>
                </a:lnTo>
                <a:lnTo>
                  <a:pt x="64" y="0"/>
                </a:lnTo>
                <a:lnTo>
                  <a:pt x="64" y="1184"/>
                </a:lnTo>
                <a:lnTo>
                  <a:pt x="64" y="0"/>
                </a:lnTo>
                <a:lnTo>
                  <a:pt x="64" y="26"/>
                </a:lnTo>
                <a:lnTo>
                  <a:pt x="66" y="59"/>
                </a:lnTo>
                <a:lnTo>
                  <a:pt x="66" y="1184"/>
                </a:lnTo>
                <a:lnTo>
                  <a:pt x="66" y="0"/>
                </a:lnTo>
                <a:lnTo>
                  <a:pt x="66" y="104"/>
                </a:lnTo>
                <a:lnTo>
                  <a:pt x="69" y="161"/>
                </a:lnTo>
                <a:lnTo>
                  <a:pt x="69" y="1184"/>
                </a:lnTo>
                <a:lnTo>
                  <a:pt x="69" y="0"/>
                </a:lnTo>
                <a:lnTo>
                  <a:pt x="69" y="227"/>
                </a:lnTo>
                <a:lnTo>
                  <a:pt x="71" y="300"/>
                </a:lnTo>
                <a:lnTo>
                  <a:pt x="71" y="1184"/>
                </a:lnTo>
                <a:lnTo>
                  <a:pt x="71" y="0"/>
                </a:lnTo>
                <a:lnTo>
                  <a:pt x="71" y="381"/>
                </a:lnTo>
                <a:lnTo>
                  <a:pt x="74" y="466"/>
                </a:lnTo>
                <a:lnTo>
                  <a:pt x="74" y="1184"/>
                </a:lnTo>
                <a:lnTo>
                  <a:pt x="74" y="0"/>
                </a:lnTo>
                <a:lnTo>
                  <a:pt x="74" y="555"/>
                </a:lnTo>
                <a:lnTo>
                  <a:pt x="76" y="645"/>
                </a:lnTo>
                <a:lnTo>
                  <a:pt x="76" y="1184"/>
                </a:lnTo>
              </a:path>
            </a:pathLst>
          </a:custGeom>
          <a:noFill/>
          <a:ln w="0">
            <a:solidFill>
              <a:srgbClr val="FF0000"/>
            </a:solidFill>
            <a:round/>
            <a:headEnd/>
            <a:tailEnd/>
          </a:ln>
        </p:spPr>
        <p:txBody>
          <a:bodyPr/>
          <a:lstStyle/>
          <a:p>
            <a:pPr eaLnBrk="0" hangingPunct="0"/>
            <a:endParaRPr lang="en-US"/>
          </a:p>
        </p:txBody>
      </p:sp>
      <p:sp>
        <p:nvSpPr>
          <p:cNvPr id="22569" name="Freeform 49"/>
          <p:cNvSpPr>
            <a:spLocks noChangeAspect="1"/>
          </p:cNvSpPr>
          <p:nvPr/>
        </p:nvSpPr>
        <p:spPr bwMode="auto">
          <a:xfrm>
            <a:off x="1889125" y="3101975"/>
            <a:ext cx="101600" cy="1590675"/>
          </a:xfrm>
          <a:custGeom>
            <a:avLst/>
            <a:gdLst>
              <a:gd name="T0" fmla="*/ 0 w 75"/>
              <a:gd name="T1" fmla="*/ 1323010135 h 1184"/>
              <a:gd name="T2" fmla="*/ 3669792 w 75"/>
              <a:gd name="T3" fmla="*/ 0 h 1184"/>
              <a:gd name="T4" fmla="*/ 9175156 w 75"/>
              <a:gd name="T5" fmla="*/ 2137032692 h 1184"/>
              <a:gd name="T6" fmla="*/ 12846304 w 75"/>
              <a:gd name="T7" fmla="*/ 1961955067 h 1184"/>
              <a:gd name="T8" fmla="*/ 12846304 w 75"/>
              <a:gd name="T9" fmla="*/ 2043176188 h 1184"/>
              <a:gd name="T10" fmla="*/ 16516095 w 75"/>
              <a:gd name="T11" fmla="*/ 0 h 1184"/>
              <a:gd name="T12" fmla="*/ 22021458 w 75"/>
              <a:gd name="T13" fmla="*/ 2137032692 h 1184"/>
              <a:gd name="T14" fmla="*/ 25691253 w 75"/>
              <a:gd name="T15" fmla="*/ 2081079647 h 1184"/>
              <a:gd name="T16" fmla="*/ 25691253 w 75"/>
              <a:gd name="T17" fmla="*/ 2017908112 h 1184"/>
              <a:gd name="T18" fmla="*/ 29362399 w 75"/>
              <a:gd name="T19" fmla="*/ 0 h 1184"/>
              <a:gd name="T20" fmla="*/ 34867762 w 75"/>
              <a:gd name="T21" fmla="*/ 2137032692 h 1184"/>
              <a:gd name="T22" fmla="*/ 38537552 w 75"/>
              <a:gd name="T23" fmla="*/ 1424086809 h 1184"/>
              <a:gd name="T24" fmla="*/ 38537552 w 75"/>
              <a:gd name="T25" fmla="*/ 1267058433 h 1184"/>
              <a:gd name="T26" fmla="*/ 44042915 w 75"/>
              <a:gd name="T27" fmla="*/ 0 h 1184"/>
              <a:gd name="T28" fmla="*/ 47712716 w 75"/>
              <a:gd name="T29" fmla="*/ 2137032692 h 1184"/>
              <a:gd name="T30" fmla="*/ 51383862 w 75"/>
              <a:gd name="T31" fmla="*/ 494549420 h 1184"/>
              <a:gd name="T32" fmla="*/ 51383862 w 75"/>
              <a:gd name="T33" fmla="*/ 366399374 h 1184"/>
              <a:gd name="T34" fmla="*/ 56889225 w 75"/>
              <a:gd name="T35" fmla="*/ 0 h 1184"/>
              <a:gd name="T36" fmla="*/ 60559015 w 75"/>
              <a:gd name="T37" fmla="*/ 2137032692 h 1184"/>
              <a:gd name="T38" fmla="*/ 64228806 w 75"/>
              <a:gd name="T39" fmla="*/ 5414205 h 1184"/>
              <a:gd name="T40" fmla="*/ 64228806 w 75"/>
              <a:gd name="T41" fmla="*/ 0 h 1184"/>
              <a:gd name="T42" fmla="*/ 69734169 w 75"/>
              <a:gd name="T43" fmla="*/ 0 h 1184"/>
              <a:gd name="T44" fmla="*/ 73405314 w 75"/>
              <a:gd name="T45" fmla="*/ 2137032692 h 1184"/>
              <a:gd name="T46" fmla="*/ 77075104 w 75"/>
              <a:gd name="T47" fmla="*/ 328497175 h 1184"/>
              <a:gd name="T48" fmla="*/ 77075104 w 75"/>
              <a:gd name="T49" fmla="*/ 453036044 h 1184"/>
              <a:gd name="T50" fmla="*/ 82580468 w 75"/>
              <a:gd name="T51" fmla="*/ 0 h 1184"/>
              <a:gd name="T52" fmla="*/ 86250258 w 75"/>
              <a:gd name="T53" fmla="*/ 2137032692 h 1184"/>
              <a:gd name="T54" fmla="*/ 89921424 w 75"/>
              <a:gd name="T55" fmla="*/ 1214715306 h 1184"/>
              <a:gd name="T56" fmla="*/ 89921424 w 75"/>
              <a:gd name="T57" fmla="*/ 1373548975 h 1184"/>
              <a:gd name="T58" fmla="*/ 95426788 w 75"/>
              <a:gd name="T59" fmla="*/ 0 h 1184"/>
              <a:gd name="T60" fmla="*/ 99096578 w 75"/>
              <a:gd name="T61" fmla="*/ 2137032692 h 1184"/>
              <a:gd name="T62" fmla="*/ 104601941 w 75"/>
              <a:gd name="T63" fmla="*/ 1990834404 h 1184"/>
              <a:gd name="T64" fmla="*/ 104601941 w 75"/>
              <a:gd name="T65" fmla="*/ 2064835692 h 1184"/>
              <a:gd name="T66" fmla="*/ 108271732 w 75"/>
              <a:gd name="T67" fmla="*/ 0 h 1184"/>
              <a:gd name="T68" fmla="*/ 111942877 w 75"/>
              <a:gd name="T69" fmla="*/ 2137032692 h 1184"/>
              <a:gd name="T70" fmla="*/ 117448240 w 75"/>
              <a:gd name="T71" fmla="*/ 2064835692 h 1184"/>
              <a:gd name="T72" fmla="*/ 117448240 w 75"/>
              <a:gd name="T73" fmla="*/ 1990834404 h 1184"/>
              <a:gd name="T74" fmla="*/ 121118030 w 75"/>
              <a:gd name="T75" fmla="*/ 0 h 1184"/>
              <a:gd name="T76" fmla="*/ 124787821 w 75"/>
              <a:gd name="T77" fmla="*/ 2137032692 h 1184"/>
              <a:gd name="T78" fmla="*/ 130293184 w 75"/>
              <a:gd name="T79" fmla="*/ 1373548975 h 1184"/>
              <a:gd name="T80" fmla="*/ 130293184 w 75"/>
              <a:gd name="T81" fmla="*/ 1214715306 h 1184"/>
              <a:gd name="T82" fmla="*/ 133964329 w 75"/>
              <a:gd name="T83" fmla="*/ 0 h 118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5"/>
              <a:gd name="T127" fmla="*/ 0 h 1184"/>
              <a:gd name="T128" fmla="*/ 75 w 75"/>
              <a:gd name="T129" fmla="*/ 1184 h 118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5" h="1184">
                <a:moveTo>
                  <a:pt x="0" y="1184"/>
                </a:moveTo>
                <a:lnTo>
                  <a:pt x="0" y="0"/>
                </a:lnTo>
                <a:lnTo>
                  <a:pt x="0" y="733"/>
                </a:lnTo>
                <a:lnTo>
                  <a:pt x="2" y="818"/>
                </a:lnTo>
                <a:lnTo>
                  <a:pt x="2" y="1184"/>
                </a:lnTo>
                <a:lnTo>
                  <a:pt x="2" y="0"/>
                </a:lnTo>
                <a:lnTo>
                  <a:pt x="2" y="896"/>
                </a:lnTo>
                <a:lnTo>
                  <a:pt x="5" y="969"/>
                </a:lnTo>
                <a:lnTo>
                  <a:pt x="5" y="1184"/>
                </a:lnTo>
                <a:lnTo>
                  <a:pt x="5" y="0"/>
                </a:lnTo>
                <a:lnTo>
                  <a:pt x="5" y="1033"/>
                </a:lnTo>
                <a:lnTo>
                  <a:pt x="7" y="1087"/>
                </a:lnTo>
                <a:lnTo>
                  <a:pt x="7" y="1184"/>
                </a:lnTo>
                <a:lnTo>
                  <a:pt x="7" y="0"/>
                </a:lnTo>
                <a:lnTo>
                  <a:pt x="7" y="1132"/>
                </a:lnTo>
                <a:lnTo>
                  <a:pt x="9" y="1162"/>
                </a:lnTo>
                <a:lnTo>
                  <a:pt x="9" y="1184"/>
                </a:lnTo>
                <a:lnTo>
                  <a:pt x="9" y="0"/>
                </a:lnTo>
                <a:lnTo>
                  <a:pt x="9" y="1179"/>
                </a:lnTo>
                <a:lnTo>
                  <a:pt x="12" y="1184"/>
                </a:lnTo>
                <a:lnTo>
                  <a:pt x="12" y="0"/>
                </a:lnTo>
                <a:lnTo>
                  <a:pt x="12" y="1174"/>
                </a:lnTo>
                <a:lnTo>
                  <a:pt x="14" y="1153"/>
                </a:lnTo>
                <a:lnTo>
                  <a:pt x="14" y="1184"/>
                </a:lnTo>
                <a:lnTo>
                  <a:pt x="14" y="0"/>
                </a:lnTo>
                <a:lnTo>
                  <a:pt x="14" y="1118"/>
                </a:lnTo>
                <a:lnTo>
                  <a:pt x="16" y="1070"/>
                </a:lnTo>
                <a:lnTo>
                  <a:pt x="16" y="1184"/>
                </a:lnTo>
                <a:lnTo>
                  <a:pt x="16" y="0"/>
                </a:lnTo>
                <a:lnTo>
                  <a:pt x="16" y="1014"/>
                </a:lnTo>
                <a:lnTo>
                  <a:pt x="19" y="945"/>
                </a:lnTo>
                <a:lnTo>
                  <a:pt x="19" y="1184"/>
                </a:lnTo>
                <a:lnTo>
                  <a:pt x="19" y="0"/>
                </a:lnTo>
                <a:lnTo>
                  <a:pt x="19" y="870"/>
                </a:lnTo>
                <a:lnTo>
                  <a:pt x="21" y="789"/>
                </a:lnTo>
                <a:lnTo>
                  <a:pt x="21" y="1184"/>
                </a:lnTo>
                <a:lnTo>
                  <a:pt x="21" y="0"/>
                </a:lnTo>
                <a:lnTo>
                  <a:pt x="21" y="702"/>
                </a:lnTo>
                <a:lnTo>
                  <a:pt x="24" y="614"/>
                </a:lnTo>
                <a:lnTo>
                  <a:pt x="24" y="1184"/>
                </a:lnTo>
                <a:lnTo>
                  <a:pt x="24" y="0"/>
                </a:lnTo>
                <a:lnTo>
                  <a:pt x="24" y="525"/>
                </a:lnTo>
                <a:lnTo>
                  <a:pt x="26" y="437"/>
                </a:lnTo>
                <a:lnTo>
                  <a:pt x="26" y="1184"/>
                </a:lnTo>
                <a:lnTo>
                  <a:pt x="26" y="0"/>
                </a:lnTo>
                <a:lnTo>
                  <a:pt x="26" y="355"/>
                </a:lnTo>
                <a:lnTo>
                  <a:pt x="28" y="274"/>
                </a:lnTo>
                <a:lnTo>
                  <a:pt x="28" y="1184"/>
                </a:lnTo>
                <a:lnTo>
                  <a:pt x="28" y="0"/>
                </a:lnTo>
                <a:lnTo>
                  <a:pt x="28" y="203"/>
                </a:lnTo>
                <a:lnTo>
                  <a:pt x="31" y="140"/>
                </a:lnTo>
                <a:lnTo>
                  <a:pt x="31" y="1184"/>
                </a:lnTo>
                <a:lnTo>
                  <a:pt x="31" y="0"/>
                </a:lnTo>
                <a:lnTo>
                  <a:pt x="31" y="88"/>
                </a:lnTo>
                <a:lnTo>
                  <a:pt x="33" y="48"/>
                </a:lnTo>
                <a:lnTo>
                  <a:pt x="33" y="1184"/>
                </a:lnTo>
                <a:lnTo>
                  <a:pt x="33" y="0"/>
                </a:lnTo>
                <a:lnTo>
                  <a:pt x="33" y="19"/>
                </a:lnTo>
                <a:lnTo>
                  <a:pt x="35" y="3"/>
                </a:lnTo>
                <a:lnTo>
                  <a:pt x="35" y="1184"/>
                </a:lnTo>
                <a:lnTo>
                  <a:pt x="35" y="0"/>
                </a:lnTo>
                <a:lnTo>
                  <a:pt x="38" y="12"/>
                </a:lnTo>
                <a:lnTo>
                  <a:pt x="38" y="1184"/>
                </a:lnTo>
                <a:lnTo>
                  <a:pt x="38" y="0"/>
                </a:lnTo>
                <a:lnTo>
                  <a:pt x="38" y="36"/>
                </a:lnTo>
                <a:lnTo>
                  <a:pt x="40" y="73"/>
                </a:lnTo>
                <a:lnTo>
                  <a:pt x="40" y="1184"/>
                </a:lnTo>
                <a:lnTo>
                  <a:pt x="40" y="0"/>
                </a:lnTo>
                <a:lnTo>
                  <a:pt x="40" y="121"/>
                </a:lnTo>
                <a:lnTo>
                  <a:pt x="42" y="182"/>
                </a:lnTo>
                <a:lnTo>
                  <a:pt x="42" y="1184"/>
                </a:lnTo>
                <a:lnTo>
                  <a:pt x="42" y="0"/>
                </a:lnTo>
                <a:lnTo>
                  <a:pt x="42" y="251"/>
                </a:lnTo>
                <a:lnTo>
                  <a:pt x="45" y="326"/>
                </a:lnTo>
                <a:lnTo>
                  <a:pt x="45" y="1184"/>
                </a:lnTo>
                <a:lnTo>
                  <a:pt x="45" y="0"/>
                </a:lnTo>
                <a:lnTo>
                  <a:pt x="45" y="409"/>
                </a:lnTo>
                <a:lnTo>
                  <a:pt x="47" y="496"/>
                </a:lnTo>
                <a:lnTo>
                  <a:pt x="47" y="1184"/>
                </a:lnTo>
                <a:lnTo>
                  <a:pt x="47" y="0"/>
                </a:lnTo>
                <a:lnTo>
                  <a:pt x="47" y="584"/>
                </a:lnTo>
                <a:lnTo>
                  <a:pt x="49" y="673"/>
                </a:lnTo>
                <a:lnTo>
                  <a:pt x="49" y="1184"/>
                </a:lnTo>
                <a:lnTo>
                  <a:pt x="49" y="0"/>
                </a:lnTo>
                <a:lnTo>
                  <a:pt x="49" y="761"/>
                </a:lnTo>
                <a:lnTo>
                  <a:pt x="52" y="844"/>
                </a:lnTo>
                <a:lnTo>
                  <a:pt x="52" y="1184"/>
                </a:lnTo>
                <a:lnTo>
                  <a:pt x="52" y="0"/>
                </a:lnTo>
                <a:lnTo>
                  <a:pt x="52" y="922"/>
                </a:lnTo>
                <a:lnTo>
                  <a:pt x="54" y="992"/>
                </a:lnTo>
                <a:lnTo>
                  <a:pt x="54" y="1184"/>
                </a:lnTo>
                <a:lnTo>
                  <a:pt x="54" y="0"/>
                </a:lnTo>
                <a:lnTo>
                  <a:pt x="54" y="1054"/>
                </a:lnTo>
                <a:lnTo>
                  <a:pt x="57" y="1103"/>
                </a:lnTo>
                <a:lnTo>
                  <a:pt x="57" y="1184"/>
                </a:lnTo>
                <a:lnTo>
                  <a:pt x="57" y="0"/>
                </a:lnTo>
                <a:lnTo>
                  <a:pt x="57" y="1144"/>
                </a:lnTo>
                <a:lnTo>
                  <a:pt x="59" y="1170"/>
                </a:lnTo>
                <a:lnTo>
                  <a:pt x="59" y="1184"/>
                </a:lnTo>
                <a:lnTo>
                  <a:pt x="59" y="0"/>
                </a:lnTo>
                <a:lnTo>
                  <a:pt x="59" y="1181"/>
                </a:lnTo>
                <a:lnTo>
                  <a:pt x="61" y="1181"/>
                </a:lnTo>
                <a:lnTo>
                  <a:pt x="61" y="1184"/>
                </a:lnTo>
                <a:lnTo>
                  <a:pt x="61" y="0"/>
                </a:lnTo>
                <a:lnTo>
                  <a:pt x="61" y="1170"/>
                </a:lnTo>
                <a:lnTo>
                  <a:pt x="64" y="1144"/>
                </a:lnTo>
                <a:lnTo>
                  <a:pt x="64" y="1184"/>
                </a:lnTo>
                <a:lnTo>
                  <a:pt x="64" y="0"/>
                </a:lnTo>
                <a:lnTo>
                  <a:pt x="64" y="1103"/>
                </a:lnTo>
                <a:lnTo>
                  <a:pt x="66" y="1054"/>
                </a:lnTo>
                <a:lnTo>
                  <a:pt x="66" y="1184"/>
                </a:lnTo>
                <a:lnTo>
                  <a:pt x="66" y="0"/>
                </a:lnTo>
                <a:lnTo>
                  <a:pt x="66" y="992"/>
                </a:lnTo>
                <a:lnTo>
                  <a:pt x="68" y="922"/>
                </a:lnTo>
                <a:lnTo>
                  <a:pt x="68" y="1184"/>
                </a:lnTo>
                <a:lnTo>
                  <a:pt x="68" y="0"/>
                </a:lnTo>
                <a:lnTo>
                  <a:pt x="68" y="844"/>
                </a:lnTo>
                <a:lnTo>
                  <a:pt x="71" y="761"/>
                </a:lnTo>
                <a:lnTo>
                  <a:pt x="71" y="1184"/>
                </a:lnTo>
                <a:lnTo>
                  <a:pt x="71" y="0"/>
                </a:lnTo>
                <a:lnTo>
                  <a:pt x="71" y="673"/>
                </a:lnTo>
                <a:lnTo>
                  <a:pt x="73" y="584"/>
                </a:lnTo>
                <a:lnTo>
                  <a:pt x="73" y="1184"/>
                </a:lnTo>
                <a:lnTo>
                  <a:pt x="73" y="0"/>
                </a:lnTo>
                <a:lnTo>
                  <a:pt x="73" y="496"/>
                </a:lnTo>
                <a:lnTo>
                  <a:pt x="75" y="409"/>
                </a:lnTo>
              </a:path>
            </a:pathLst>
          </a:custGeom>
          <a:noFill/>
          <a:ln w="0">
            <a:solidFill>
              <a:srgbClr val="FF0000"/>
            </a:solidFill>
            <a:round/>
            <a:headEnd/>
            <a:tailEnd/>
          </a:ln>
        </p:spPr>
        <p:txBody>
          <a:bodyPr/>
          <a:lstStyle/>
          <a:p>
            <a:pPr eaLnBrk="0" hangingPunct="0"/>
            <a:endParaRPr lang="en-US"/>
          </a:p>
        </p:txBody>
      </p:sp>
      <p:sp>
        <p:nvSpPr>
          <p:cNvPr id="22570" name="Freeform 50"/>
          <p:cNvSpPr>
            <a:spLocks noChangeAspect="1"/>
          </p:cNvSpPr>
          <p:nvPr/>
        </p:nvSpPr>
        <p:spPr bwMode="auto">
          <a:xfrm>
            <a:off x="1990725" y="3101975"/>
            <a:ext cx="101600" cy="1590675"/>
          </a:xfrm>
          <a:custGeom>
            <a:avLst/>
            <a:gdLst>
              <a:gd name="T0" fmla="*/ 0 w 76"/>
              <a:gd name="T1" fmla="*/ 0 h 1184"/>
              <a:gd name="T2" fmla="*/ 5362073 w 76"/>
              <a:gd name="T3" fmla="*/ 2137032692 h 1184"/>
              <a:gd name="T4" fmla="*/ 8935452 w 76"/>
              <a:gd name="T5" fmla="*/ 218396716 h 1184"/>
              <a:gd name="T6" fmla="*/ 8935452 w 76"/>
              <a:gd name="T7" fmla="*/ 131760004 h 1184"/>
              <a:gd name="T8" fmla="*/ 14297526 w 76"/>
              <a:gd name="T9" fmla="*/ 0 h 1184"/>
              <a:gd name="T10" fmla="*/ 17870903 w 76"/>
              <a:gd name="T11" fmla="*/ 2137032692 h 1184"/>
              <a:gd name="T12" fmla="*/ 21445618 w 76"/>
              <a:gd name="T13" fmla="*/ 34293552 h 1184"/>
              <a:gd name="T14" fmla="*/ 21445618 w 76"/>
              <a:gd name="T15" fmla="*/ 86636690 h 1184"/>
              <a:gd name="T16" fmla="*/ 26807694 w 76"/>
              <a:gd name="T17" fmla="*/ 0 h 1184"/>
              <a:gd name="T18" fmla="*/ 30381072 w 76"/>
              <a:gd name="T19" fmla="*/ 2137032692 h 1184"/>
              <a:gd name="T20" fmla="*/ 33955786 w 76"/>
              <a:gd name="T21" fmla="*/ 640749051 h 1184"/>
              <a:gd name="T22" fmla="*/ 33955786 w 76"/>
              <a:gd name="T23" fmla="*/ 788753137 h 1184"/>
              <a:gd name="T24" fmla="*/ 39317858 w 76"/>
              <a:gd name="T25" fmla="*/ 0 h 1184"/>
              <a:gd name="T26" fmla="*/ 42891235 w 76"/>
              <a:gd name="T27" fmla="*/ 2137032692 h 1184"/>
              <a:gd name="T28" fmla="*/ 46465960 w 76"/>
              <a:gd name="T29" fmla="*/ 1570286440 h 1184"/>
              <a:gd name="T30" fmla="*/ 46465960 w 76"/>
              <a:gd name="T31" fmla="*/ 1705654976 h 1184"/>
              <a:gd name="T32" fmla="*/ 51826695 w 76"/>
              <a:gd name="T33" fmla="*/ 0 h 1184"/>
              <a:gd name="T34" fmla="*/ 55401409 w 76"/>
              <a:gd name="T35" fmla="*/ 2137032692 h 1184"/>
              <a:gd name="T36" fmla="*/ 60763481 w 76"/>
              <a:gd name="T37" fmla="*/ 2118983106 h 1184"/>
              <a:gd name="T38" fmla="*/ 60763481 w 76"/>
              <a:gd name="T39" fmla="*/ 2137032692 h 1184"/>
              <a:gd name="T40" fmla="*/ 64336858 w 76"/>
              <a:gd name="T41" fmla="*/ 0 h 1184"/>
              <a:gd name="T42" fmla="*/ 67911573 w 76"/>
              <a:gd name="T43" fmla="*/ 2137032692 h 1184"/>
              <a:gd name="T44" fmla="*/ 73273644 w 76"/>
              <a:gd name="T45" fmla="*/ 1864488646 h 1184"/>
              <a:gd name="T46" fmla="*/ 73273644 w 76"/>
              <a:gd name="T47" fmla="*/ 1748973982 h 1184"/>
              <a:gd name="T48" fmla="*/ 76847022 w 76"/>
              <a:gd name="T49" fmla="*/ 0 h 1184"/>
              <a:gd name="T50" fmla="*/ 80421736 w 76"/>
              <a:gd name="T51" fmla="*/ 2137032692 h 1184"/>
              <a:gd name="T52" fmla="*/ 85782471 w 76"/>
              <a:gd name="T53" fmla="*/ 1001734221 h 1184"/>
              <a:gd name="T54" fmla="*/ 85782471 w 76"/>
              <a:gd name="T55" fmla="*/ 841094921 h 1184"/>
              <a:gd name="T56" fmla="*/ 89357206 w 76"/>
              <a:gd name="T57" fmla="*/ 0 h 1184"/>
              <a:gd name="T58" fmla="*/ 92931920 w 76"/>
              <a:gd name="T59" fmla="*/ 2137032692 h 1184"/>
              <a:gd name="T60" fmla="*/ 98292655 w 76"/>
              <a:gd name="T61" fmla="*/ 187711748 h 1184"/>
              <a:gd name="T62" fmla="*/ 98292655 w 76"/>
              <a:gd name="T63" fmla="*/ 106490584 h 1184"/>
              <a:gd name="T64" fmla="*/ 101867369 w 76"/>
              <a:gd name="T65" fmla="*/ 0 h 1184"/>
              <a:gd name="T66" fmla="*/ 107229441 w 76"/>
              <a:gd name="T67" fmla="*/ 2137032692 h 1184"/>
              <a:gd name="T68" fmla="*/ 110802818 w 76"/>
              <a:gd name="T69" fmla="*/ 2137032692 h 1184"/>
              <a:gd name="T70" fmla="*/ 114377533 w 76"/>
              <a:gd name="T71" fmla="*/ 290593716 h 1184"/>
              <a:gd name="T72" fmla="*/ 114377533 w 76"/>
              <a:gd name="T73" fmla="*/ 409718381 h 1184"/>
              <a:gd name="T74" fmla="*/ 119738267 w 76"/>
              <a:gd name="T75" fmla="*/ 0 h 1184"/>
              <a:gd name="T76" fmla="*/ 123312982 w 76"/>
              <a:gd name="T77" fmla="*/ 2137032692 h 1184"/>
              <a:gd name="T78" fmla="*/ 126887696 w 76"/>
              <a:gd name="T79" fmla="*/ 1164177808 h 1184"/>
              <a:gd name="T80" fmla="*/ 126887696 w 76"/>
              <a:gd name="T81" fmla="*/ 1323010135 h 1184"/>
              <a:gd name="T82" fmla="*/ 132248431 w 76"/>
              <a:gd name="T83" fmla="*/ 0 h 118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6"/>
              <a:gd name="T127" fmla="*/ 0 h 1184"/>
              <a:gd name="T128" fmla="*/ 76 w 76"/>
              <a:gd name="T129" fmla="*/ 1184 h 118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6" h="1184">
                <a:moveTo>
                  <a:pt x="0" y="409"/>
                </a:moveTo>
                <a:lnTo>
                  <a:pt x="0" y="1184"/>
                </a:lnTo>
                <a:lnTo>
                  <a:pt x="0" y="0"/>
                </a:lnTo>
                <a:lnTo>
                  <a:pt x="0" y="326"/>
                </a:lnTo>
                <a:lnTo>
                  <a:pt x="3" y="251"/>
                </a:lnTo>
                <a:lnTo>
                  <a:pt x="3" y="1184"/>
                </a:lnTo>
                <a:lnTo>
                  <a:pt x="3" y="0"/>
                </a:lnTo>
                <a:lnTo>
                  <a:pt x="3" y="182"/>
                </a:lnTo>
                <a:lnTo>
                  <a:pt x="5" y="121"/>
                </a:lnTo>
                <a:lnTo>
                  <a:pt x="5" y="1184"/>
                </a:lnTo>
                <a:lnTo>
                  <a:pt x="5" y="0"/>
                </a:lnTo>
                <a:lnTo>
                  <a:pt x="5" y="73"/>
                </a:lnTo>
                <a:lnTo>
                  <a:pt x="8" y="36"/>
                </a:lnTo>
                <a:lnTo>
                  <a:pt x="8" y="1184"/>
                </a:lnTo>
                <a:lnTo>
                  <a:pt x="8" y="0"/>
                </a:lnTo>
                <a:lnTo>
                  <a:pt x="8" y="12"/>
                </a:lnTo>
                <a:lnTo>
                  <a:pt x="10" y="0"/>
                </a:lnTo>
                <a:lnTo>
                  <a:pt x="10" y="1184"/>
                </a:lnTo>
                <a:lnTo>
                  <a:pt x="10" y="0"/>
                </a:lnTo>
                <a:lnTo>
                  <a:pt x="10" y="3"/>
                </a:lnTo>
                <a:lnTo>
                  <a:pt x="12" y="19"/>
                </a:lnTo>
                <a:lnTo>
                  <a:pt x="12" y="1184"/>
                </a:lnTo>
                <a:lnTo>
                  <a:pt x="12" y="0"/>
                </a:lnTo>
                <a:lnTo>
                  <a:pt x="12" y="48"/>
                </a:lnTo>
                <a:lnTo>
                  <a:pt x="15" y="88"/>
                </a:lnTo>
                <a:lnTo>
                  <a:pt x="15" y="1184"/>
                </a:lnTo>
                <a:lnTo>
                  <a:pt x="15" y="0"/>
                </a:lnTo>
                <a:lnTo>
                  <a:pt x="15" y="140"/>
                </a:lnTo>
                <a:lnTo>
                  <a:pt x="17" y="203"/>
                </a:lnTo>
                <a:lnTo>
                  <a:pt x="17" y="1184"/>
                </a:lnTo>
                <a:lnTo>
                  <a:pt x="17" y="0"/>
                </a:lnTo>
                <a:lnTo>
                  <a:pt x="17" y="274"/>
                </a:lnTo>
                <a:lnTo>
                  <a:pt x="19" y="355"/>
                </a:lnTo>
                <a:lnTo>
                  <a:pt x="19" y="1184"/>
                </a:lnTo>
                <a:lnTo>
                  <a:pt x="19" y="0"/>
                </a:lnTo>
                <a:lnTo>
                  <a:pt x="19" y="437"/>
                </a:lnTo>
                <a:lnTo>
                  <a:pt x="22" y="525"/>
                </a:lnTo>
                <a:lnTo>
                  <a:pt x="22" y="1184"/>
                </a:lnTo>
                <a:lnTo>
                  <a:pt x="22" y="0"/>
                </a:lnTo>
                <a:lnTo>
                  <a:pt x="22" y="614"/>
                </a:lnTo>
                <a:lnTo>
                  <a:pt x="24" y="702"/>
                </a:lnTo>
                <a:lnTo>
                  <a:pt x="24" y="1184"/>
                </a:lnTo>
                <a:lnTo>
                  <a:pt x="24" y="0"/>
                </a:lnTo>
                <a:lnTo>
                  <a:pt x="24" y="789"/>
                </a:lnTo>
                <a:lnTo>
                  <a:pt x="26" y="870"/>
                </a:lnTo>
                <a:lnTo>
                  <a:pt x="26" y="1184"/>
                </a:lnTo>
                <a:lnTo>
                  <a:pt x="26" y="0"/>
                </a:lnTo>
                <a:lnTo>
                  <a:pt x="26" y="945"/>
                </a:lnTo>
                <a:lnTo>
                  <a:pt x="29" y="1014"/>
                </a:lnTo>
                <a:lnTo>
                  <a:pt x="29" y="1184"/>
                </a:lnTo>
                <a:lnTo>
                  <a:pt x="29" y="0"/>
                </a:lnTo>
                <a:lnTo>
                  <a:pt x="29" y="1070"/>
                </a:lnTo>
                <a:lnTo>
                  <a:pt x="31" y="1118"/>
                </a:lnTo>
                <a:lnTo>
                  <a:pt x="31" y="1184"/>
                </a:lnTo>
                <a:lnTo>
                  <a:pt x="31" y="0"/>
                </a:lnTo>
                <a:lnTo>
                  <a:pt x="31" y="1153"/>
                </a:lnTo>
                <a:lnTo>
                  <a:pt x="34" y="1174"/>
                </a:lnTo>
                <a:lnTo>
                  <a:pt x="34" y="1184"/>
                </a:lnTo>
                <a:lnTo>
                  <a:pt x="34" y="0"/>
                </a:lnTo>
                <a:lnTo>
                  <a:pt x="34" y="1184"/>
                </a:lnTo>
                <a:lnTo>
                  <a:pt x="36" y="1179"/>
                </a:lnTo>
                <a:lnTo>
                  <a:pt x="36" y="1184"/>
                </a:lnTo>
                <a:lnTo>
                  <a:pt x="36" y="0"/>
                </a:lnTo>
                <a:lnTo>
                  <a:pt x="36" y="1162"/>
                </a:lnTo>
                <a:lnTo>
                  <a:pt x="38" y="1132"/>
                </a:lnTo>
                <a:lnTo>
                  <a:pt x="38" y="1184"/>
                </a:lnTo>
                <a:lnTo>
                  <a:pt x="38" y="0"/>
                </a:lnTo>
                <a:lnTo>
                  <a:pt x="38" y="1087"/>
                </a:lnTo>
                <a:lnTo>
                  <a:pt x="41" y="1033"/>
                </a:lnTo>
                <a:lnTo>
                  <a:pt x="41" y="1184"/>
                </a:lnTo>
                <a:lnTo>
                  <a:pt x="41" y="0"/>
                </a:lnTo>
                <a:lnTo>
                  <a:pt x="41" y="969"/>
                </a:lnTo>
                <a:lnTo>
                  <a:pt x="43" y="896"/>
                </a:lnTo>
                <a:lnTo>
                  <a:pt x="43" y="1184"/>
                </a:lnTo>
                <a:lnTo>
                  <a:pt x="43" y="0"/>
                </a:lnTo>
                <a:lnTo>
                  <a:pt x="43" y="818"/>
                </a:lnTo>
                <a:lnTo>
                  <a:pt x="45" y="733"/>
                </a:lnTo>
                <a:lnTo>
                  <a:pt x="45" y="1184"/>
                </a:lnTo>
                <a:lnTo>
                  <a:pt x="45" y="0"/>
                </a:lnTo>
                <a:lnTo>
                  <a:pt x="45" y="645"/>
                </a:lnTo>
                <a:lnTo>
                  <a:pt x="48" y="555"/>
                </a:lnTo>
                <a:lnTo>
                  <a:pt x="48" y="1184"/>
                </a:lnTo>
                <a:lnTo>
                  <a:pt x="48" y="0"/>
                </a:lnTo>
                <a:lnTo>
                  <a:pt x="48" y="466"/>
                </a:lnTo>
                <a:lnTo>
                  <a:pt x="50" y="381"/>
                </a:lnTo>
                <a:lnTo>
                  <a:pt x="50" y="1184"/>
                </a:lnTo>
                <a:lnTo>
                  <a:pt x="50" y="0"/>
                </a:lnTo>
                <a:lnTo>
                  <a:pt x="50" y="300"/>
                </a:lnTo>
                <a:lnTo>
                  <a:pt x="52" y="227"/>
                </a:lnTo>
                <a:lnTo>
                  <a:pt x="52" y="1184"/>
                </a:lnTo>
                <a:lnTo>
                  <a:pt x="52" y="0"/>
                </a:lnTo>
                <a:lnTo>
                  <a:pt x="52" y="161"/>
                </a:lnTo>
                <a:lnTo>
                  <a:pt x="55" y="104"/>
                </a:lnTo>
                <a:lnTo>
                  <a:pt x="55" y="1184"/>
                </a:lnTo>
                <a:lnTo>
                  <a:pt x="55" y="0"/>
                </a:lnTo>
                <a:lnTo>
                  <a:pt x="55" y="59"/>
                </a:lnTo>
                <a:lnTo>
                  <a:pt x="57" y="26"/>
                </a:lnTo>
                <a:lnTo>
                  <a:pt x="57" y="1184"/>
                </a:lnTo>
                <a:lnTo>
                  <a:pt x="57" y="0"/>
                </a:lnTo>
                <a:lnTo>
                  <a:pt x="57" y="7"/>
                </a:lnTo>
                <a:lnTo>
                  <a:pt x="60" y="0"/>
                </a:lnTo>
                <a:lnTo>
                  <a:pt x="60" y="1184"/>
                </a:lnTo>
                <a:lnTo>
                  <a:pt x="60" y="26"/>
                </a:lnTo>
                <a:lnTo>
                  <a:pt x="62" y="59"/>
                </a:lnTo>
                <a:lnTo>
                  <a:pt x="62" y="1184"/>
                </a:lnTo>
                <a:lnTo>
                  <a:pt x="62" y="0"/>
                </a:lnTo>
                <a:lnTo>
                  <a:pt x="62" y="104"/>
                </a:lnTo>
                <a:lnTo>
                  <a:pt x="64" y="161"/>
                </a:lnTo>
                <a:lnTo>
                  <a:pt x="64" y="1184"/>
                </a:lnTo>
                <a:lnTo>
                  <a:pt x="64" y="0"/>
                </a:lnTo>
                <a:lnTo>
                  <a:pt x="64" y="227"/>
                </a:lnTo>
                <a:lnTo>
                  <a:pt x="67" y="300"/>
                </a:lnTo>
                <a:lnTo>
                  <a:pt x="67" y="1184"/>
                </a:lnTo>
                <a:lnTo>
                  <a:pt x="67" y="0"/>
                </a:lnTo>
                <a:lnTo>
                  <a:pt x="67" y="381"/>
                </a:lnTo>
                <a:lnTo>
                  <a:pt x="69" y="466"/>
                </a:lnTo>
                <a:lnTo>
                  <a:pt x="69" y="1184"/>
                </a:lnTo>
                <a:lnTo>
                  <a:pt x="69" y="0"/>
                </a:lnTo>
                <a:lnTo>
                  <a:pt x="69" y="555"/>
                </a:lnTo>
                <a:lnTo>
                  <a:pt x="71" y="645"/>
                </a:lnTo>
                <a:lnTo>
                  <a:pt x="71" y="1184"/>
                </a:lnTo>
                <a:lnTo>
                  <a:pt x="71" y="0"/>
                </a:lnTo>
                <a:lnTo>
                  <a:pt x="71" y="733"/>
                </a:lnTo>
                <a:lnTo>
                  <a:pt x="74" y="818"/>
                </a:lnTo>
                <a:lnTo>
                  <a:pt x="74" y="1184"/>
                </a:lnTo>
                <a:lnTo>
                  <a:pt x="74" y="0"/>
                </a:lnTo>
                <a:lnTo>
                  <a:pt x="74" y="896"/>
                </a:lnTo>
                <a:lnTo>
                  <a:pt x="76" y="969"/>
                </a:lnTo>
              </a:path>
            </a:pathLst>
          </a:custGeom>
          <a:noFill/>
          <a:ln w="0">
            <a:solidFill>
              <a:srgbClr val="FF0000"/>
            </a:solidFill>
            <a:round/>
            <a:headEnd/>
            <a:tailEnd/>
          </a:ln>
        </p:spPr>
        <p:txBody>
          <a:bodyPr/>
          <a:lstStyle/>
          <a:p>
            <a:pPr eaLnBrk="0" hangingPunct="0"/>
            <a:endParaRPr lang="en-US"/>
          </a:p>
        </p:txBody>
      </p:sp>
      <p:sp>
        <p:nvSpPr>
          <p:cNvPr id="22571" name="Freeform 51"/>
          <p:cNvSpPr>
            <a:spLocks noChangeAspect="1"/>
          </p:cNvSpPr>
          <p:nvPr/>
        </p:nvSpPr>
        <p:spPr bwMode="auto">
          <a:xfrm>
            <a:off x="2092325" y="3101975"/>
            <a:ext cx="103188" cy="1590675"/>
          </a:xfrm>
          <a:custGeom>
            <a:avLst/>
            <a:gdLst>
              <a:gd name="T0" fmla="*/ 0 w 76"/>
              <a:gd name="T1" fmla="*/ 0 h 1184"/>
              <a:gd name="T2" fmla="*/ 3686255 w 76"/>
              <a:gd name="T3" fmla="*/ 2137032692 h 1184"/>
              <a:gd name="T4" fmla="*/ 9217674 w 76"/>
              <a:gd name="T5" fmla="*/ 2097324946 h 1184"/>
              <a:gd name="T6" fmla="*/ 9217674 w 76"/>
              <a:gd name="T7" fmla="*/ 2128008571 h 1184"/>
              <a:gd name="T8" fmla="*/ 12903931 w 76"/>
              <a:gd name="T9" fmla="*/ 2118983106 h 1184"/>
              <a:gd name="T10" fmla="*/ 18433991 w 76"/>
              <a:gd name="T11" fmla="*/ 0 h 1184"/>
              <a:gd name="T12" fmla="*/ 22121603 w 76"/>
              <a:gd name="T13" fmla="*/ 2137032692 h 1184"/>
              <a:gd name="T14" fmla="*/ 25807862 w 76"/>
              <a:gd name="T15" fmla="*/ 1705654976 h 1184"/>
              <a:gd name="T16" fmla="*/ 25807862 w 76"/>
              <a:gd name="T17" fmla="*/ 1570286440 h 1184"/>
              <a:gd name="T18" fmla="*/ 31339280 w 76"/>
              <a:gd name="T19" fmla="*/ 0 h 1184"/>
              <a:gd name="T20" fmla="*/ 35025534 w 76"/>
              <a:gd name="T21" fmla="*/ 2137032692 h 1184"/>
              <a:gd name="T22" fmla="*/ 38711788 w 76"/>
              <a:gd name="T23" fmla="*/ 788753137 h 1184"/>
              <a:gd name="T24" fmla="*/ 38711788 w 76"/>
              <a:gd name="T25" fmla="*/ 640749051 h 1184"/>
              <a:gd name="T26" fmla="*/ 44243206 w 76"/>
              <a:gd name="T27" fmla="*/ 0 h 1184"/>
              <a:gd name="T28" fmla="*/ 47929470 w 76"/>
              <a:gd name="T29" fmla="*/ 2137032692 h 1184"/>
              <a:gd name="T30" fmla="*/ 51617082 w 76"/>
              <a:gd name="T31" fmla="*/ 86636690 h 1184"/>
              <a:gd name="T32" fmla="*/ 51617082 w 76"/>
              <a:gd name="T33" fmla="*/ 34293552 h 1184"/>
              <a:gd name="T34" fmla="*/ 57147142 w 76"/>
              <a:gd name="T35" fmla="*/ 0 h 1184"/>
              <a:gd name="T36" fmla="*/ 60833396 w 76"/>
              <a:gd name="T37" fmla="*/ 2137032692 h 1184"/>
              <a:gd name="T38" fmla="*/ 66364814 w 76"/>
              <a:gd name="T39" fmla="*/ 131760004 h 1184"/>
              <a:gd name="T40" fmla="*/ 66364814 w 76"/>
              <a:gd name="T41" fmla="*/ 218396716 h 1184"/>
              <a:gd name="T42" fmla="*/ 70051068 w 76"/>
              <a:gd name="T43" fmla="*/ 0 h 1184"/>
              <a:gd name="T44" fmla="*/ 73737322 w 76"/>
              <a:gd name="T45" fmla="*/ 2137032692 h 1184"/>
              <a:gd name="T46" fmla="*/ 79268739 w 76"/>
              <a:gd name="T47" fmla="*/ 895243679 h 1184"/>
              <a:gd name="T48" fmla="*/ 79268739 w 76"/>
              <a:gd name="T49" fmla="*/ 1054077349 h 1184"/>
              <a:gd name="T50" fmla="*/ 82954993 w 76"/>
              <a:gd name="T51" fmla="*/ 0 h 1184"/>
              <a:gd name="T52" fmla="*/ 86642605 w 76"/>
              <a:gd name="T53" fmla="*/ 2137032692 h 1184"/>
              <a:gd name="T54" fmla="*/ 92172686 w 76"/>
              <a:gd name="T55" fmla="*/ 1790486015 h 1184"/>
              <a:gd name="T56" fmla="*/ 92172686 w 76"/>
              <a:gd name="T57" fmla="*/ 1902392105 h 1184"/>
              <a:gd name="T58" fmla="*/ 95858940 w 76"/>
              <a:gd name="T59" fmla="*/ 0 h 1184"/>
              <a:gd name="T60" fmla="*/ 99546552 w 76"/>
              <a:gd name="T61" fmla="*/ 2137032692 h 1184"/>
              <a:gd name="T62" fmla="*/ 105076612 w 76"/>
              <a:gd name="T63" fmla="*/ 2131618488 h 1184"/>
              <a:gd name="T64" fmla="*/ 105076612 w 76"/>
              <a:gd name="T65" fmla="*/ 2111763272 h 1184"/>
              <a:gd name="T66" fmla="*/ 108762866 w 76"/>
              <a:gd name="T67" fmla="*/ 0 h 1184"/>
              <a:gd name="T68" fmla="*/ 114294284 w 76"/>
              <a:gd name="T69" fmla="*/ 2137032692 h 1184"/>
              <a:gd name="T70" fmla="*/ 117980538 w 76"/>
              <a:gd name="T71" fmla="*/ 1664141600 h 1184"/>
              <a:gd name="T72" fmla="*/ 117980538 w 76"/>
              <a:gd name="T73" fmla="*/ 1523357516 h 1184"/>
              <a:gd name="T74" fmla="*/ 121668150 w 76"/>
              <a:gd name="T75" fmla="*/ 0 h 1184"/>
              <a:gd name="T76" fmla="*/ 127198210 w 76"/>
              <a:gd name="T77" fmla="*/ 2137032692 h 1184"/>
              <a:gd name="T78" fmla="*/ 130884464 w 76"/>
              <a:gd name="T79" fmla="*/ 738214296 h 1184"/>
              <a:gd name="T80" fmla="*/ 130884464 w 76"/>
              <a:gd name="T81" fmla="*/ 588405923 h 1184"/>
              <a:gd name="T82" fmla="*/ 134572075 w 76"/>
              <a:gd name="T83" fmla="*/ 0 h 118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6"/>
              <a:gd name="T127" fmla="*/ 0 h 1184"/>
              <a:gd name="T128" fmla="*/ 76 w 76"/>
              <a:gd name="T129" fmla="*/ 1184 h 118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6" h="1184">
                <a:moveTo>
                  <a:pt x="0" y="969"/>
                </a:moveTo>
                <a:lnTo>
                  <a:pt x="0" y="1184"/>
                </a:lnTo>
                <a:lnTo>
                  <a:pt x="0" y="0"/>
                </a:lnTo>
                <a:lnTo>
                  <a:pt x="0" y="1033"/>
                </a:lnTo>
                <a:lnTo>
                  <a:pt x="2" y="1087"/>
                </a:lnTo>
                <a:lnTo>
                  <a:pt x="2" y="1184"/>
                </a:lnTo>
                <a:lnTo>
                  <a:pt x="2" y="0"/>
                </a:lnTo>
                <a:lnTo>
                  <a:pt x="2" y="1132"/>
                </a:lnTo>
                <a:lnTo>
                  <a:pt x="5" y="1162"/>
                </a:lnTo>
                <a:lnTo>
                  <a:pt x="5" y="1184"/>
                </a:lnTo>
                <a:lnTo>
                  <a:pt x="5" y="0"/>
                </a:lnTo>
                <a:lnTo>
                  <a:pt x="5" y="1179"/>
                </a:lnTo>
                <a:lnTo>
                  <a:pt x="7" y="1184"/>
                </a:lnTo>
                <a:lnTo>
                  <a:pt x="7" y="0"/>
                </a:lnTo>
                <a:lnTo>
                  <a:pt x="7" y="1174"/>
                </a:lnTo>
                <a:lnTo>
                  <a:pt x="10" y="1153"/>
                </a:lnTo>
                <a:lnTo>
                  <a:pt x="10" y="1184"/>
                </a:lnTo>
                <a:lnTo>
                  <a:pt x="10" y="0"/>
                </a:lnTo>
                <a:lnTo>
                  <a:pt x="10" y="1118"/>
                </a:lnTo>
                <a:lnTo>
                  <a:pt x="12" y="1070"/>
                </a:lnTo>
                <a:lnTo>
                  <a:pt x="12" y="1184"/>
                </a:lnTo>
                <a:lnTo>
                  <a:pt x="12" y="0"/>
                </a:lnTo>
                <a:lnTo>
                  <a:pt x="12" y="1014"/>
                </a:lnTo>
                <a:lnTo>
                  <a:pt x="14" y="945"/>
                </a:lnTo>
                <a:lnTo>
                  <a:pt x="14" y="1184"/>
                </a:lnTo>
                <a:lnTo>
                  <a:pt x="14" y="0"/>
                </a:lnTo>
                <a:lnTo>
                  <a:pt x="14" y="870"/>
                </a:lnTo>
                <a:lnTo>
                  <a:pt x="17" y="789"/>
                </a:lnTo>
                <a:lnTo>
                  <a:pt x="17" y="1184"/>
                </a:lnTo>
                <a:lnTo>
                  <a:pt x="17" y="0"/>
                </a:lnTo>
                <a:lnTo>
                  <a:pt x="17" y="702"/>
                </a:lnTo>
                <a:lnTo>
                  <a:pt x="19" y="614"/>
                </a:lnTo>
                <a:lnTo>
                  <a:pt x="19" y="1184"/>
                </a:lnTo>
                <a:lnTo>
                  <a:pt x="19" y="0"/>
                </a:lnTo>
                <a:lnTo>
                  <a:pt x="19" y="525"/>
                </a:lnTo>
                <a:lnTo>
                  <a:pt x="21" y="437"/>
                </a:lnTo>
                <a:lnTo>
                  <a:pt x="21" y="1184"/>
                </a:lnTo>
                <a:lnTo>
                  <a:pt x="21" y="0"/>
                </a:lnTo>
                <a:lnTo>
                  <a:pt x="21" y="355"/>
                </a:lnTo>
                <a:lnTo>
                  <a:pt x="24" y="274"/>
                </a:lnTo>
                <a:lnTo>
                  <a:pt x="24" y="1184"/>
                </a:lnTo>
                <a:lnTo>
                  <a:pt x="24" y="0"/>
                </a:lnTo>
                <a:lnTo>
                  <a:pt x="24" y="203"/>
                </a:lnTo>
                <a:lnTo>
                  <a:pt x="26" y="140"/>
                </a:lnTo>
                <a:lnTo>
                  <a:pt x="26" y="1184"/>
                </a:lnTo>
                <a:lnTo>
                  <a:pt x="26" y="0"/>
                </a:lnTo>
                <a:lnTo>
                  <a:pt x="26" y="88"/>
                </a:lnTo>
                <a:lnTo>
                  <a:pt x="28" y="48"/>
                </a:lnTo>
                <a:lnTo>
                  <a:pt x="28" y="1184"/>
                </a:lnTo>
                <a:lnTo>
                  <a:pt x="28" y="0"/>
                </a:lnTo>
                <a:lnTo>
                  <a:pt x="28" y="19"/>
                </a:lnTo>
                <a:lnTo>
                  <a:pt x="31" y="3"/>
                </a:lnTo>
                <a:lnTo>
                  <a:pt x="31" y="1184"/>
                </a:lnTo>
                <a:lnTo>
                  <a:pt x="31" y="0"/>
                </a:lnTo>
                <a:lnTo>
                  <a:pt x="33" y="12"/>
                </a:lnTo>
                <a:lnTo>
                  <a:pt x="33" y="1184"/>
                </a:lnTo>
                <a:lnTo>
                  <a:pt x="33" y="0"/>
                </a:lnTo>
                <a:lnTo>
                  <a:pt x="33" y="36"/>
                </a:lnTo>
                <a:lnTo>
                  <a:pt x="36" y="73"/>
                </a:lnTo>
                <a:lnTo>
                  <a:pt x="36" y="1184"/>
                </a:lnTo>
                <a:lnTo>
                  <a:pt x="36" y="0"/>
                </a:lnTo>
                <a:lnTo>
                  <a:pt x="36" y="121"/>
                </a:lnTo>
                <a:lnTo>
                  <a:pt x="38" y="182"/>
                </a:lnTo>
                <a:lnTo>
                  <a:pt x="38" y="1184"/>
                </a:lnTo>
                <a:lnTo>
                  <a:pt x="38" y="0"/>
                </a:lnTo>
                <a:lnTo>
                  <a:pt x="38" y="251"/>
                </a:lnTo>
                <a:lnTo>
                  <a:pt x="40" y="326"/>
                </a:lnTo>
                <a:lnTo>
                  <a:pt x="40" y="1184"/>
                </a:lnTo>
                <a:lnTo>
                  <a:pt x="40" y="0"/>
                </a:lnTo>
                <a:lnTo>
                  <a:pt x="40" y="409"/>
                </a:lnTo>
                <a:lnTo>
                  <a:pt x="43" y="496"/>
                </a:lnTo>
                <a:lnTo>
                  <a:pt x="43" y="1184"/>
                </a:lnTo>
                <a:lnTo>
                  <a:pt x="43" y="0"/>
                </a:lnTo>
                <a:lnTo>
                  <a:pt x="43" y="584"/>
                </a:lnTo>
                <a:lnTo>
                  <a:pt x="45" y="673"/>
                </a:lnTo>
                <a:lnTo>
                  <a:pt x="45" y="1184"/>
                </a:lnTo>
                <a:lnTo>
                  <a:pt x="45" y="0"/>
                </a:lnTo>
                <a:lnTo>
                  <a:pt x="45" y="761"/>
                </a:lnTo>
                <a:lnTo>
                  <a:pt x="47" y="844"/>
                </a:lnTo>
                <a:lnTo>
                  <a:pt x="47" y="1184"/>
                </a:lnTo>
                <a:lnTo>
                  <a:pt x="47" y="0"/>
                </a:lnTo>
                <a:lnTo>
                  <a:pt x="47" y="922"/>
                </a:lnTo>
                <a:lnTo>
                  <a:pt x="50" y="992"/>
                </a:lnTo>
                <a:lnTo>
                  <a:pt x="50" y="1184"/>
                </a:lnTo>
                <a:lnTo>
                  <a:pt x="50" y="0"/>
                </a:lnTo>
                <a:lnTo>
                  <a:pt x="50" y="1054"/>
                </a:lnTo>
                <a:lnTo>
                  <a:pt x="52" y="1103"/>
                </a:lnTo>
                <a:lnTo>
                  <a:pt x="52" y="1184"/>
                </a:lnTo>
                <a:lnTo>
                  <a:pt x="52" y="0"/>
                </a:lnTo>
                <a:lnTo>
                  <a:pt x="52" y="1144"/>
                </a:lnTo>
                <a:lnTo>
                  <a:pt x="54" y="1170"/>
                </a:lnTo>
                <a:lnTo>
                  <a:pt x="54" y="1184"/>
                </a:lnTo>
                <a:lnTo>
                  <a:pt x="54" y="0"/>
                </a:lnTo>
                <a:lnTo>
                  <a:pt x="54" y="1181"/>
                </a:lnTo>
                <a:lnTo>
                  <a:pt x="57" y="1181"/>
                </a:lnTo>
                <a:lnTo>
                  <a:pt x="57" y="1184"/>
                </a:lnTo>
                <a:lnTo>
                  <a:pt x="57" y="0"/>
                </a:lnTo>
                <a:lnTo>
                  <a:pt x="57" y="1170"/>
                </a:lnTo>
                <a:lnTo>
                  <a:pt x="59" y="1144"/>
                </a:lnTo>
                <a:lnTo>
                  <a:pt x="59" y="1184"/>
                </a:lnTo>
                <a:lnTo>
                  <a:pt x="59" y="0"/>
                </a:lnTo>
                <a:lnTo>
                  <a:pt x="59" y="1103"/>
                </a:lnTo>
                <a:lnTo>
                  <a:pt x="62" y="1054"/>
                </a:lnTo>
                <a:lnTo>
                  <a:pt x="62" y="1184"/>
                </a:lnTo>
                <a:lnTo>
                  <a:pt x="62" y="0"/>
                </a:lnTo>
                <a:lnTo>
                  <a:pt x="62" y="992"/>
                </a:lnTo>
                <a:lnTo>
                  <a:pt x="64" y="922"/>
                </a:lnTo>
                <a:lnTo>
                  <a:pt x="64" y="1184"/>
                </a:lnTo>
                <a:lnTo>
                  <a:pt x="64" y="0"/>
                </a:lnTo>
                <a:lnTo>
                  <a:pt x="64" y="844"/>
                </a:lnTo>
                <a:lnTo>
                  <a:pt x="66" y="761"/>
                </a:lnTo>
                <a:lnTo>
                  <a:pt x="66" y="1184"/>
                </a:lnTo>
                <a:lnTo>
                  <a:pt x="66" y="0"/>
                </a:lnTo>
                <a:lnTo>
                  <a:pt x="66" y="673"/>
                </a:lnTo>
                <a:lnTo>
                  <a:pt x="69" y="584"/>
                </a:lnTo>
                <a:lnTo>
                  <a:pt x="69" y="1184"/>
                </a:lnTo>
                <a:lnTo>
                  <a:pt x="69" y="0"/>
                </a:lnTo>
                <a:lnTo>
                  <a:pt x="69" y="496"/>
                </a:lnTo>
                <a:lnTo>
                  <a:pt x="71" y="409"/>
                </a:lnTo>
                <a:lnTo>
                  <a:pt x="71" y="1184"/>
                </a:lnTo>
                <a:lnTo>
                  <a:pt x="71" y="0"/>
                </a:lnTo>
                <a:lnTo>
                  <a:pt x="71" y="326"/>
                </a:lnTo>
                <a:lnTo>
                  <a:pt x="73" y="251"/>
                </a:lnTo>
                <a:lnTo>
                  <a:pt x="73" y="1184"/>
                </a:lnTo>
                <a:lnTo>
                  <a:pt x="73" y="0"/>
                </a:lnTo>
                <a:lnTo>
                  <a:pt x="73" y="182"/>
                </a:lnTo>
                <a:lnTo>
                  <a:pt x="76" y="121"/>
                </a:lnTo>
              </a:path>
            </a:pathLst>
          </a:custGeom>
          <a:noFill/>
          <a:ln w="0">
            <a:solidFill>
              <a:srgbClr val="FF0000"/>
            </a:solidFill>
            <a:round/>
            <a:headEnd/>
            <a:tailEnd/>
          </a:ln>
        </p:spPr>
        <p:txBody>
          <a:bodyPr/>
          <a:lstStyle/>
          <a:p>
            <a:pPr eaLnBrk="0" hangingPunct="0"/>
            <a:endParaRPr lang="en-US"/>
          </a:p>
        </p:txBody>
      </p:sp>
      <p:sp>
        <p:nvSpPr>
          <p:cNvPr id="22572" name="Freeform 52"/>
          <p:cNvSpPr>
            <a:spLocks noChangeAspect="1"/>
          </p:cNvSpPr>
          <p:nvPr/>
        </p:nvSpPr>
        <p:spPr bwMode="auto">
          <a:xfrm>
            <a:off x="2195513" y="3101975"/>
            <a:ext cx="100012" cy="1590675"/>
          </a:xfrm>
          <a:custGeom>
            <a:avLst/>
            <a:gdLst>
              <a:gd name="T0" fmla="*/ 0 w 75"/>
              <a:gd name="T1" fmla="*/ 0 h 1184"/>
              <a:gd name="T2" fmla="*/ 3556427 w 75"/>
              <a:gd name="T3" fmla="*/ 2137032692 h 1184"/>
              <a:gd name="T4" fmla="*/ 7112853 w 75"/>
              <a:gd name="T5" fmla="*/ 0 h 1184"/>
              <a:gd name="T6" fmla="*/ 7112853 w 75"/>
              <a:gd name="T7" fmla="*/ 5414205 h 1184"/>
              <a:gd name="T8" fmla="*/ 12446827 w 75"/>
              <a:gd name="T9" fmla="*/ 0 h 1184"/>
              <a:gd name="T10" fmla="*/ 16003252 w 75"/>
              <a:gd name="T11" fmla="*/ 2137032692 h 1184"/>
              <a:gd name="T12" fmla="*/ 19559677 w 75"/>
              <a:gd name="T13" fmla="*/ 366399374 h 1184"/>
              <a:gd name="T14" fmla="*/ 19559677 w 75"/>
              <a:gd name="T15" fmla="*/ 494549420 h 1184"/>
              <a:gd name="T16" fmla="*/ 24894987 w 75"/>
              <a:gd name="T17" fmla="*/ 0 h 1184"/>
              <a:gd name="T18" fmla="*/ 28451413 w 75"/>
              <a:gd name="T19" fmla="*/ 2137032692 h 1184"/>
              <a:gd name="T20" fmla="*/ 33785384 w 75"/>
              <a:gd name="T21" fmla="*/ 1267058433 h 1184"/>
              <a:gd name="T22" fmla="*/ 33785384 w 75"/>
              <a:gd name="T23" fmla="*/ 1424086809 h 1184"/>
              <a:gd name="T24" fmla="*/ 37341809 w 75"/>
              <a:gd name="T25" fmla="*/ 0 h 1184"/>
              <a:gd name="T26" fmla="*/ 40898234 w 75"/>
              <a:gd name="T27" fmla="*/ 2137032692 h 1184"/>
              <a:gd name="T28" fmla="*/ 46233549 w 75"/>
              <a:gd name="T29" fmla="*/ 2017908112 h 1184"/>
              <a:gd name="T30" fmla="*/ 46233549 w 75"/>
              <a:gd name="T31" fmla="*/ 2081079647 h 1184"/>
              <a:gd name="T32" fmla="*/ 49789975 w 75"/>
              <a:gd name="T33" fmla="*/ 0 h 1184"/>
              <a:gd name="T34" fmla="*/ 53346400 w 75"/>
              <a:gd name="T35" fmla="*/ 2137032692 h 1184"/>
              <a:gd name="T36" fmla="*/ 58680371 w 75"/>
              <a:gd name="T37" fmla="*/ 2043176188 h 1184"/>
              <a:gd name="T38" fmla="*/ 58680371 w 75"/>
              <a:gd name="T39" fmla="*/ 1961955067 h 1184"/>
              <a:gd name="T40" fmla="*/ 62236796 w 75"/>
              <a:gd name="T41" fmla="*/ 0 h 1184"/>
              <a:gd name="T42" fmla="*/ 65793222 w 75"/>
              <a:gd name="T43" fmla="*/ 2137032692 h 1184"/>
              <a:gd name="T44" fmla="*/ 71128526 w 75"/>
              <a:gd name="T45" fmla="*/ 1323010135 h 1184"/>
              <a:gd name="T46" fmla="*/ 71128526 w 75"/>
              <a:gd name="T47" fmla="*/ 1164177808 h 1184"/>
              <a:gd name="T48" fmla="*/ 74684952 w 75"/>
              <a:gd name="T49" fmla="*/ 0 h 1184"/>
              <a:gd name="T50" fmla="*/ 80018923 w 75"/>
              <a:gd name="T51" fmla="*/ 2137032692 h 1184"/>
              <a:gd name="T52" fmla="*/ 83575348 w 75"/>
              <a:gd name="T53" fmla="*/ 409718381 h 1184"/>
              <a:gd name="T54" fmla="*/ 83575348 w 75"/>
              <a:gd name="T55" fmla="*/ 290593716 h 1184"/>
              <a:gd name="T56" fmla="*/ 87131773 w 75"/>
              <a:gd name="T57" fmla="*/ 0 h 1184"/>
              <a:gd name="T58" fmla="*/ 92467099 w 75"/>
              <a:gd name="T59" fmla="*/ 2137032692 h 1184"/>
              <a:gd name="T60" fmla="*/ 96023524 w 75"/>
              <a:gd name="T61" fmla="*/ 0 h 1184"/>
              <a:gd name="T62" fmla="*/ 99579949 w 75"/>
              <a:gd name="T63" fmla="*/ 106490584 h 1184"/>
              <a:gd name="T64" fmla="*/ 99579949 w 75"/>
              <a:gd name="T65" fmla="*/ 187711748 h 1184"/>
              <a:gd name="T66" fmla="*/ 104913920 w 75"/>
              <a:gd name="T67" fmla="*/ 0 h 1184"/>
              <a:gd name="T68" fmla="*/ 108470346 w 75"/>
              <a:gd name="T69" fmla="*/ 2137032692 h 1184"/>
              <a:gd name="T70" fmla="*/ 112026771 w 75"/>
              <a:gd name="T71" fmla="*/ 841094921 h 1184"/>
              <a:gd name="T72" fmla="*/ 112026771 w 75"/>
              <a:gd name="T73" fmla="*/ 1001734221 h 1184"/>
              <a:gd name="T74" fmla="*/ 117362076 w 75"/>
              <a:gd name="T75" fmla="*/ 0 h 1184"/>
              <a:gd name="T76" fmla="*/ 120918501 w 75"/>
              <a:gd name="T77" fmla="*/ 2137032692 h 1184"/>
              <a:gd name="T78" fmla="*/ 126252472 w 75"/>
              <a:gd name="T79" fmla="*/ 1748973982 h 1184"/>
              <a:gd name="T80" fmla="*/ 126252472 w 75"/>
              <a:gd name="T81" fmla="*/ 1864488646 h 1184"/>
              <a:gd name="T82" fmla="*/ 129808897 w 75"/>
              <a:gd name="T83" fmla="*/ 0 h 118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5"/>
              <a:gd name="T127" fmla="*/ 0 h 1184"/>
              <a:gd name="T128" fmla="*/ 75 w 75"/>
              <a:gd name="T129" fmla="*/ 1184 h 118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5" h="1184">
                <a:moveTo>
                  <a:pt x="0" y="121"/>
                </a:moveTo>
                <a:lnTo>
                  <a:pt x="0" y="1184"/>
                </a:lnTo>
                <a:lnTo>
                  <a:pt x="0" y="0"/>
                </a:lnTo>
                <a:lnTo>
                  <a:pt x="0" y="73"/>
                </a:lnTo>
                <a:lnTo>
                  <a:pt x="2" y="36"/>
                </a:lnTo>
                <a:lnTo>
                  <a:pt x="2" y="1184"/>
                </a:lnTo>
                <a:lnTo>
                  <a:pt x="2" y="0"/>
                </a:lnTo>
                <a:lnTo>
                  <a:pt x="2" y="12"/>
                </a:lnTo>
                <a:lnTo>
                  <a:pt x="4" y="0"/>
                </a:lnTo>
                <a:lnTo>
                  <a:pt x="4" y="1184"/>
                </a:lnTo>
                <a:lnTo>
                  <a:pt x="4" y="0"/>
                </a:lnTo>
                <a:lnTo>
                  <a:pt x="4" y="3"/>
                </a:lnTo>
                <a:lnTo>
                  <a:pt x="7" y="19"/>
                </a:lnTo>
                <a:lnTo>
                  <a:pt x="7" y="1184"/>
                </a:lnTo>
                <a:lnTo>
                  <a:pt x="7" y="0"/>
                </a:lnTo>
                <a:lnTo>
                  <a:pt x="7" y="48"/>
                </a:lnTo>
                <a:lnTo>
                  <a:pt x="9" y="88"/>
                </a:lnTo>
                <a:lnTo>
                  <a:pt x="9" y="1184"/>
                </a:lnTo>
                <a:lnTo>
                  <a:pt x="9" y="0"/>
                </a:lnTo>
                <a:lnTo>
                  <a:pt x="9" y="140"/>
                </a:lnTo>
                <a:lnTo>
                  <a:pt x="11" y="203"/>
                </a:lnTo>
                <a:lnTo>
                  <a:pt x="11" y="1184"/>
                </a:lnTo>
                <a:lnTo>
                  <a:pt x="11" y="0"/>
                </a:lnTo>
                <a:lnTo>
                  <a:pt x="11" y="274"/>
                </a:lnTo>
                <a:lnTo>
                  <a:pt x="14" y="355"/>
                </a:lnTo>
                <a:lnTo>
                  <a:pt x="14" y="1184"/>
                </a:lnTo>
                <a:lnTo>
                  <a:pt x="14" y="0"/>
                </a:lnTo>
                <a:lnTo>
                  <a:pt x="14" y="437"/>
                </a:lnTo>
                <a:lnTo>
                  <a:pt x="16" y="525"/>
                </a:lnTo>
                <a:lnTo>
                  <a:pt x="16" y="1184"/>
                </a:lnTo>
                <a:lnTo>
                  <a:pt x="16" y="0"/>
                </a:lnTo>
                <a:lnTo>
                  <a:pt x="16" y="614"/>
                </a:lnTo>
                <a:lnTo>
                  <a:pt x="19" y="702"/>
                </a:lnTo>
                <a:lnTo>
                  <a:pt x="19" y="1184"/>
                </a:lnTo>
                <a:lnTo>
                  <a:pt x="19" y="0"/>
                </a:lnTo>
                <a:lnTo>
                  <a:pt x="19" y="789"/>
                </a:lnTo>
                <a:lnTo>
                  <a:pt x="21" y="870"/>
                </a:lnTo>
                <a:lnTo>
                  <a:pt x="21" y="1184"/>
                </a:lnTo>
                <a:lnTo>
                  <a:pt x="21" y="0"/>
                </a:lnTo>
                <a:lnTo>
                  <a:pt x="21" y="945"/>
                </a:lnTo>
                <a:lnTo>
                  <a:pt x="23" y="1014"/>
                </a:lnTo>
                <a:lnTo>
                  <a:pt x="23" y="1184"/>
                </a:lnTo>
                <a:lnTo>
                  <a:pt x="23" y="0"/>
                </a:lnTo>
                <a:lnTo>
                  <a:pt x="23" y="1070"/>
                </a:lnTo>
                <a:lnTo>
                  <a:pt x="26" y="1118"/>
                </a:lnTo>
                <a:lnTo>
                  <a:pt x="26" y="1184"/>
                </a:lnTo>
                <a:lnTo>
                  <a:pt x="26" y="0"/>
                </a:lnTo>
                <a:lnTo>
                  <a:pt x="26" y="1153"/>
                </a:lnTo>
                <a:lnTo>
                  <a:pt x="28" y="1174"/>
                </a:lnTo>
                <a:lnTo>
                  <a:pt x="28" y="1184"/>
                </a:lnTo>
                <a:lnTo>
                  <a:pt x="28" y="0"/>
                </a:lnTo>
                <a:lnTo>
                  <a:pt x="28" y="1184"/>
                </a:lnTo>
                <a:lnTo>
                  <a:pt x="30" y="1179"/>
                </a:lnTo>
                <a:lnTo>
                  <a:pt x="30" y="1184"/>
                </a:lnTo>
                <a:lnTo>
                  <a:pt x="30" y="0"/>
                </a:lnTo>
                <a:lnTo>
                  <a:pt x="30" y="1162"/>
                </a:lnTo>
                <a:lnTo>
                  <a:pt x="33" y="1132"/>
                </a:lnTo>
                <a:lnTo>
                  <a:pt x="33" y="1184"/>
                </a:lnTo>
                <a:lnTo>
                  <a:pt x="33" y="0"/>
                </a:lnTo>
                <a:lnTo>
                  <a:pt x="33" y="1087"/>
                </a:lnTo>
                <a:lnTo>
                  <a:pt x="35" y="1033"/>
                </a:lnTo>
                <a:lnTo>
                  <a:pt x="35" y="1184"/>
                </a:lnTo>
                <a:lnTo>
                  <a:pt x="35" y="0"/>
                </a:lnTo>
                <a:lnTo>
                  <a:pt x="35" y="969"/>
                </a:lnTo>
                <a:lnTo>
                  <a:pt x="37" y="896"/>
                </a:lnTo>
                <a:lnTo>
                  <a:pt x="37" y="1184"/>
                </a:lnTo>
                <a:lnTo>
                  <a:pt x="37" y="0"/>
                </a:lnTo>
                <a:lnTo>
                  <a:pt x="37" y="818"/>
                </a:lnTo>
                <a:lnTo>
                  <a:pt x="40" y="733"/>
                </a:lnTo>
                <a:lnTo>
                  <a:pt x="40" y="1184"/>
                </a:lnTo>
                <a:lnTo>
                  <a:pt x="40" y="0"/>
                </a:lnTo>
                <a:lnTo>
                  <a:pt x="40" y="645"/>
                </a:lnTo>
                <a:lnTo>
                  <a:pt x="42" y="555"/>
                </a:lnTo>
                <a:lnTo>
                  <a:pt x="42" y="1184"/>
                </a:lnTo>
                <a:lnTo>
                  <a:pt x="42" y="0"/>
                </a:lnTo>
                <a:lnTo>
                  <a:pt x="42" y="466"/>
                </a:lnTo>
                <a:lnTo>
                  <a:pt x="45" y="381"/>
                </a:lnTo>
                <a:lnTo>
                  <a:pt x="45" y="1184"/>
                </a:lnTo>
                <a:lnTo>
                  <a:pt x="45" y="0"/>
                </a:lnTo>
                <a:lnTo>
                  <a:pt x="45" y="300"/>
                </a:lnTo>
                <a:lnTo>
                  <a:pt x="47" y="227"/>
                </a:lnTo>
                <a:lnTo>
                  <a:pt x="47" y="1184"/>
                </a:lnTo>
                <a:lnTo>
                  <a:pt x="47" y="0"/>
                </a:lnTo>
                <a:lnTo>
                  <a:pt x="47" y="161"/>
                </a:lnTo>
                <a:lnTo>
                  <a:pt x="49" y="104"/>
                </a:lnTo>
                <a:lnTo>
                  <a:pt x="49" y="1184"/>
                </a:lnTo>
                <a:lnTo>
                  <a:pt x="49" y="0"/>
                </a:lnTo>
                <a:lnTo>
                  <a:pt x="49" y="59"/>
                </a:lnTo>
                <a:lnTo>
                  <a:pt x="52" y="26"/>
                </a:lnTo>
                <a:lnTo>
                  <a:pt x="52" y="1184"/>
                </a:lnTo>
                <a:lnTo>
                  <a:pt x="52" y="0"/>
                </a:lnTo>
                <a:lnTo>
                  <a:pt x="52" y="7"/>
                </a:lnTo>
                <a:lnTo>
                  <a:pt x="54" y="0"/>
                </a:lnTo>
                <a:lnTo>
                  <a:pt x="54" y="1184"/>
                </a:lnTo>
                <a:lnTo>
                  <a:pt x="54" y="26"/>
                </a:lnTo>
                <a:lnTo>
                  <a:pt x="56" y="59"/>
                </a:lnTo>
                <a:lnTo>
                  <a:pt x="56" y="1184"/>
                </a:lnTo>
                <a:lnTo>
                  <a:pt x="56" y="0"/>
                </a:lnTo>
                <a:lnTo>
                  <a:pt x="56" y="104"/>
                </a:lnTo>
                <a:lnTo>
                  <a:pt x="59" y="161"/>
                </a:lnTo>
                <a:lnTo>
                  <a:pt x="59" y="1184"/>
                </a:lnTo>
                <a:lnTo>
                  <a:pt x="59" y="0"/>
                </a:lnTo>
                <a:lnTo>
                  <a:pt x="59" y="227"/>
                </a:lnTo>
                <a:lnTo>
                  <a:pt x="61" y="300"/>
                </a:lnTo>
                <a:lnTo>
                  <a:pt x="61" y="1184"/>
                </a:lnTo>
                <a:lnTo>
                  <a:pt x="61" y="0"/>
                </a:lnTo>
                <a:lnTo>
                  <a:pt x="61" y="381"/>
                </a:lnTo>
                <a:lnTo>
                  <a:pt x="63" y="466"/>
                </a:lnTo>
                <a:lnTo>
                  <a:pt x="63" y="1184"/>
                </a:lnTo>
                <a:lnTo>
                  <a:pt x="63" y="0"/>
                </a:lnTo>
                <a:lnTo>
                  <a:pt x="63" y="555"/>
                </a:lnTo>
                <a:lnTo>
                  <a:pt x="66" y="645"/>
                </a:lnTo>
                <a:lnTo>
                  <a:pt x="66" y="1184"/>
                </a:lnTo>
                <a:lnTo>
                  <a:pt x="66" y="0"/>
                </a:lnTo>
                <a:lnTo>
                  <a:pt x="66" y="733"/>
                </a:lnTo>
                <a:lnTo>
                  <a:pt x="68" y="818"/>
                </a:lnTo>
                <a:lnTo>
                  <a:pt x="68" y="1184"/>
                </a:lnTo>
                <a:lnTo>
                  <a:pt x="68" y="0"/>
                </a:lnTo>
                <a:lnTo>
                  <a:pt x="68" y="896"/>
                </a:lnTo>
                <a:lnTo>
                  <a:pt x="71" y="969"/>
                </a:lnTo>
                <a:lnTo>
                  <a:pt x="71" y="1184"/>
                </a:lnTo>
                <a:lnTo>
                  <a:pt x="71" y="0"/>
                </a:lnTo>
                <a:lnTo>
                  <a:pt x="71" y="1033"/>
                </a:lnTo>
                <a:lnTo>
                  <a:pt x="73" y="1087"/>
                </a:lnTo>
                <a:lnTo>
                  <a:pt x="73" y="1184"/>
                </a:lnTo>
                <a:lnTo>
                  <a:pt x="73" y="0"/>
                </a:lnTo>
                <a:lnTo>
                  <a:pt x="73" y="1132"/>
                </a:lnTo>
                <a:lnTo>
                  <a:pt x="75" y="1162"/>
                </a:lnTo>
              </a:path>
            </a:pathLst>
          </a:custGeom>
          <a:noFill/>
          <a:ln w="0">
            <a:solidFill>
              <a:srgbClr val="FF0000"/>
            </a:solidFill>
            <a:round/>
            <a:headEnd/>
            <a:tailEnd/>
          </a:ln>
        </p:spPr>
        <p:txBody>
          <a:bodyPr/>
          <a:lstStyle/>
          <a:p>
            <a:pPr eaLnBrk="0" hangingPunct="0"/>
            <a:endParaRPr lang="en-US"/>
          </a:p>
        </p:txBody>
      </p:sp>
      <p:sp>
        <p:nvSpPr>
          <p:cNvPr id="22573" name="Freeform 53"/>
          <p:cNvSpPr>
            <a:spLocks noChangeAspect="1"/>
          </p:cNvSpPr>
          <p:nvPr/>
        </p:nvSpPr>
        <p:spPr bwMode="auto">
          <a:xfrm>
            <a:off x="2295525" y="3101975"/>
            <a:ext cx="100013" cy="1590675"/>
          </a:xfrm>
          <a:custGeom>
            <a:avLst/>
            <a:gdLst>
              <a:gd name="T0" fmla="*/ 0 w 74"/>
              <a:gd name="T1" fmla="*/ 0 h 1184"/>
              <a:gd name="T2" fmla="*/ 5480441 w 74"/>
              <a:gd name="T3" fmla="*/ 2137032692 h 1184"/>
              <a:gd name="T4" fmla="*/ 9133619 w 74"/>
              <a:gd name="T5" fmla="*/ 2081079647 h 1184"/>
              <a:gd name="T6" fmla="*/ 9133619 w 74"/>
              <a:gd name="T7" fmla="*/ 2017908112 h 1184"/>
              <a:gd name="T8" fmla="*/ 12786797 w 74"/>
              <a:gd name="T9" fmla="*/ 0 h 1184"/>
              <a:gd name="T10" fmla="*/ 18265886 w 74"/>
              <a:gd name="T11" fmla="*/ 2137032692 h 1184"/>
              <a:gd name="T12" fmla="*/ 21919062 w 74"/>
              <a:gd name="T13" fmla="*/ 1424086809 h 1184"/>
              <a:gd name="T14" fmla="*/ 21919062 w 74"/>
              <a:gd name="T15" fmla="*/ 1267058433 h 1184"/>
              <a:gd name="T16" fmla="*/ 25572243 w 74"/>
              <a:gd name="T17" fmla="*/ 0 h 1184"/>
              <a:gd name="T18" fmla="*/ 31052683 w 74"/>
              <a:gd name="T19" fmla="*/ 2137032692 h 1184"/>
              <a:gd name="T20" fmla="*/ 34705859 w 74"/>
              <a:gd name="T21" fmla="*/ 494549420 h 1184"/>
              <a:gd name="T22" fmla="*/ 34705859 w 74"/>
              <a:gd name="T23" fmla="*/ 366399374 h 1184"/>
              <a:gd name="T24" fmla="*/ 40186299 w 74"/>
              <a:gd name="T25" fmla="*/ 0 h 1184"/>
              <a:gd name="T26" fmla="*/ 43839475 w 74"/>
              <a:gd name="T27" fmla="*/ 2137032692 h 1184"/>
              <a:gd name="T28" fmla="*/ 47492661 w 74"/>
              <a:gd name="T29" fmla="*/ 5414205 h 1184"/>
              <a:gd name="T30" fmla="*/ 47492661 w 74"/>
              <a:gd name="T31" fmla="*/ 0 h 1184"/>
              <a:gd name="T32" fmla="*/ 52971750 w 74"/>
              <a:gd name="T33" fmla="*/ 0 h 1184"/>
              <a:gd name="T34" fmla="*/ 56624926 w 74"/>
              <a:gd name="T35" fmla="*/ 2137032692 h 1184"/>
              <a:gd name="T36" fmla="*/ 60278102 w 74"/>
              <a:gd name="T37" fmla="*/ 328497175 h 1184"/>
              <a:gd name="T38" fmla="*/ 60278102 w 74"/>
              <a:gd name="T39" fmla="*/ 453036044 h 1184"/>
              <a:gd name="T40" fmla="*/ 65758541 w 74"/>
              <a:gd name="T41" fmla="*/ 0 h 1184"/>
              <a:gd name="T42" fmla="*/ 69411718 w 74"/>
              <a:gd name="T43" fmla="*/ 2137032692 h 1184"/>
              <a:gd name="T44" fmla="*/ 73064894 w 74"/>
              <a:gd name="T45" fmla="*/ 1214715306 h 1184"/>
              <a:gd name="T46" fmla="*/ 73064894 w 74"/>
              <a:gd name="T47" fmla="*/ 1373548975 h 1184"/>
              <a:gd name="T48" fmla="*/ 78545333 w 74"/>
              <a:gd name="T49" fmla="*/ 0 h 1184"/>
              <a:gd name="T50" fmla="*/ 82198509 w 74"/>
              <a:gd name="T51" fmla="*/ 2137032692 h 1184"/>
              <a:gd name="T52" fmla="*/ 87677598 w 74"/>
              <a:gd name="T53" fmla="*/ 1990834404 h 1184"/>
              <a:gd name="T54" fmla="*/ 87677598 w 74"/>
              <a:gd name="T55" fmla="*/ 2064835692 h 1184"/>
              <a:gd name="T56" fmla="*/ 91330795 w 74"/>
              <a:gd name="T57" fmla="*/ 0 h 1184"/>
              <a:gd name="T58" fmla="*/ 94983971 w 74"/>
              <a:gd name="T59" fmla="*/ 2137032692 h 1184"/>
              <a:gd name="T60" fmla="*/ 100464411 w 74"/>
              <a:gd name="T61" fmla="*/ 2064835692 h 1184"/>
              <a:gd name="T62" fmla="*/ 100464411 w 74"/>
              <a:gd name="T63" fmla="*/ 1990834404 h 1184"/>
              <a:gd name="T64" fmla="*/ 104117587 w 74"/>
              <a:gd name="T65" fmla="*/ 0 h 1184"/>
              <a:gd name="T66" fmla="*/ 107770763 w 74"/>
              <a:gd name="T67" fmla="*/ 2137032692 h 1184"/>
              <a:gd name="T68" fmla="*/ 113251203 w 74"/>
              <a:gd name="T69" fmla="*/ 1373548975 h 1184"/>
              <a:gd name="T70" fmla="*/ 113251203 w 74"/>
              <a:gd name="T71" fmla="*/ 1214715306 h 1184"/>
              <a:gd name="T72" fmla="*/ 116904379 w 74"/>
              <a:gd name="T73" fmla="*/ 0 h 1184"/>
              <a:gd name="T74" fmla="*/ 120557555 w 74"/>
              <a:gd name="T75" fmla="*/ 2137032692 h 1184"/>
              <a:gd name="T76" fmla="*/ 126036643 w 74"/>
              <a:gd name="T77" fmla="*/ 453036044 h 1184"/>
              <a:gd name="T78" fmla="*/ 126036643 w 74"/>
              <a:gd name="T79" fmla="*/ 328497175 h 1184"/>
              <a:gd name="T80" fmla="*/ 129689819 w 74"/>
              <a:gd name="T81" fmla="*/ 0 h 1184"/>
              <a:gd name="T82" fmla="*/ 135170259 w 74"/>
              <a:gd name="T83" fmla="*/ 2137032692 h 118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4"/>
              <a:gd name="T127" fmla="*/ 0 h 1184"/>
              <a:gd name="T128" fmla="*/ 74 w 74"/>
              <a:gd name="T129" fmla="*/ 1184 h 118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4" h="1184">
                <a:moveTo>
                  <a:pt x="0" y="1162"/>
                </a:moveTo>
                <a:lnTo>
                  <a:pt x="0" y="1184"/>
                </a:lnTo>
                <a:lnTo>
                  <a:pt x="0" y="0"/>
                </a:lnTo>
                <a:lnTo>
                  <a:pt x="0" y="1179"/>
                </a:lnTo>
                <a:lnTo>
                  <a:pt x="3" y="1184"/>
                </a:lnTo>
                <a:lnTo>
                  <a:pt x="3" y="0"/>
                </a:lnTo>
                <a:lnTo>
                  <a:pt x="3" y="1174"/>
                </a:lnTo>
                <a:lnTo>
                  <a:pt x="5" y="1153"/>
                </a:lnTo>
                <a:lnTo>
                  <a:pt x="5" y="1184"/>
                </a:lnTo>
                <a:lnTo>
                  <a:pt x="5" y="0"/>
                </a:lnTo>
                <a:lnTo>
                  <a:pt x="5" y="1118"/>
                </a:lnTo>
                <a:lnTo>
                  <a:pt x="7" y="1070"/>
                </a:lnTo>
                <a:lnTo>
                  <a:pt x="7" y="1184"/>
                </a:lnTo>
                <a:lnTo>
                  <a:pt x="7" y="0"/>
                </a:lnTo>
                <a:lnTo>
                  <a:pt x="7" y="1014"/>
                </a:lnTo>
                <a:lnTo>
                  <a:pt x="10" y="945"/>
                </a:lnTo>
                <a:lnTo>
                  <a:pt x="10" y="1184"/>
                </a:lnTo>
                <a:lnTo>
                  <a:pt x="10" y="0"/>
                </a:lnTo>
                <a:lnTo>
                  <a:pt x="10" y="870"/>
                </a:lnTo>
                <a:lnTo>
                  <a:pt x="12" y="789"/>
                </a:lnTo>
                <a:lnTo>
                  <a:pt x="12" y="1184"/>
                </a:lnTo>
                <a:lnTo>
                  <a:pt x="12" y="0"/>
                </a:lnTo>
                <a:lnTo>
                  <a:pt x="12" y="702"/>
                </a:lnTo>
                <a:lnTo>
                  <a:pt x="14" y="614"/>
                </a:lnTo>
                <a:lnTo>
                  <a:pt x="14" y="1184"/>
                </a:lnTo>
                <a:lnTo>
                  <a:pt x="14" y="0"/>
                </a:lnTo>
                <a:lnTo>
                  <a:pt x="14" y="525"/>
                </a:lnTo>
                <a:lnTo>
                  <a:pt x="17" y="437"/>
                </a:lnTo>
                <a:lnTo>
                  <a:pt x="17" y="1184"/>
                </a:lnTo>
                <a:lnTo>
                  <a:pt x="17" y="0"/>
                </a:lnTo>
                <a:lnTo>
                  <a:pt x="17" y="355"/>
                </a:lnTo>
                <a:lnTo>
                  <a:pt x="19" y="274"/>
                </a:lnTo>
                <a:lnTo>
                  <a:pt x="19" y="1184"/>
                </a:lnTo>
                <a:lnTo>
                  <a:pt x="19" y="0"/>
                </a:lnTo>
                <a:lnTo>
                  <a:pt x="19" y="203"/>
                </a:lnTo>
                <a:lnTo>
                  <a:pt x="22" y="140"/>
                </a:lnTo>
                <a:lnTo>
                  <a:pt x="22" y="1184"/>
                </a:lnTo>
                <a:lnTo>
                  <a:pt x="22" y="0"/>
                </a:lnTo>
                <a:lnTo>
                  <a:pt x="22" y="88"/>
                </a:lnTo>
                <a:lnTo>
                  <a:pt x="24" y="48"/>
                </a:lnTo>
                <a:lnTo>
                  <a:pt x="24" y="1184"/>
                </a:lnTo>
                <a:lnTo>
                  <a:pt x="24" y="0"/>
                </a:lnTo>
                <a:lnTo>
                  <a:pt x="24" y="19"/>
                </a:lnTo>
                <a:lnTo>
                  <a:pt x="26" y="3"/>
                </a:lnTo>
                <a:lnTo>
                  <a:pt x="26" y="1184"/>
                </a:lnTo>
                <a:lnTo>
                  <a:pt x="26" y="0"/>
                </a:lnTo>
                <a:lnTo>
                  <a:pt x="29" y="12"/>
                </a:lnTo>
                <a:lnTo>
                  <a:pt x="29" y="1184"/>
                </a:lnTo>
                <a:lnTo>
                  <a:pt x="29" y="0"/>
                </a:lnTo>
                <a:lnTo>
                  <a:pt x="29" y="36"/>
                </a:lnTo>
                <a:lnTo>
                  <a:pt x="31" y="73"/>
                </a:lnTo>
                <a:lnTo>
                  <a:pt x="31" y="1184"/>
                </a:lnTo>
                <a:lnTo>
                  <a:pt x="31" y="0"/>
                </a:lnTo>
                <a:lnTo>
                  <a:pt x="31" y="121"/>
                </a:lnTo>
                <a:lnTo>
                  <a:pt x="33" y="182"/>
                </a:lnTo>
                <a:lnTo>
                  <a:pt x="33" y="1184"/>
                </a:lnTo>
                <a:lnTo>
                  <a:pt x="33" y="0"/>
                </a:lnTo>
                <a:lnTo>
                  <a:pt x="33" y="251"/>
                </a:lnTo>
                <a:lnTo>
                  <a:pt x="36" y="326"/>
                </a:lnTo>
                <a:lnTo>
                  <a:pt x="36" y="1184"/>
                </a:lnTo>
                <a:lnTo>
                  <a:pt x="36" y="0"/>
                </a:lnTo>
                <a:lnTo>
                  <a:pt x="36" y="409"/>
                </a:lnTo>
                <a:lnTo>
                  <a:pt x="38" y="496"/>
                </a:lnTo>
                <a:lnTo>
                  <a:pt x="38" y="1184"/>
                </a:lnTo>
                <a:lnTo>
                  <a:pt x="38" y="0"/>
                </a:lnTo>
                <a:lnTo>
                  <a:pt x="38" y="584"/>
                </a:lnTo>
                <a:lnTo>
                  <a:pt x="40" y="673"/>
                </a:lnTo>
                <a:lnTo>
                  <a:pt x="40" y="1184"/>
                </a:lnTo>
                <a:lnTo>
                  <a:pt x="40" y="0"/>
                </a:lnTo>
                <a:lnTo>
                  <a:pt x="40" y="761"/>
                </a:lnTo>
                <a:lnTo>
                  <a:pt x="43" y="844"/>
                </a:lnTo>
                <a:lnTo>
                  <a:pt x="43" y="1184"/>
                </a:lnTo>
                <a:lnTo>
                  <a:pt x="43" y="0"/>
                </a:lnTo>
                <a:lnTo>
                  <a:pt x="43" y="922"/>
                </a:lnTo>
                <a:lnTo>
                  <a:pt x="45" y="992"/>
                </a:lnTo>
                <a:lnTo>
                  <a:pt x="45" y="1184"/>
                </a:lnTo>
                <a:lnTo>
                  <a:pt x="45" y="0"/>
                </a:lnTo>
                <a:lnTo>
                  <a:pt x="45" y="1054"/>
                </a:lnTo>
                <a:lnTo>
                  <a:pt x="48" y="1103"/>
                </a:lnTo>
                <a:lnTo>
                  <a:pt x="48" y="1184"/>
                </a:lnTo>
                <a:lnTo>
                  <a:pt x="48" y="0"/>
                </a:lnTo>
                <a:lnTo>
                  <a:pt x="48" y="1144"/>
                </a:lnTo>
                <a:lnTo>
                  <a:pt x="50" y="1170"/>
                </a:lnTo>
                <a:lnTo>
                  <a:pt x="50" y="1184"/>
                </a:lnTo>
                <a:lnTo>
                  <a:pt x="50" y="0"/>
                </a:lnTo>
                <a:lnTo>
                  <a:pt x="50" y="1181"/>
                </a:lnTo>
                <a:lnTo>
                  <a:pt x="52" y="1181"/>
                </a:lnTo>
                <a:lnTo>
                  <a:pt x="52" y="1184"/>
                </a:lnTo>
                <a:lnTo>
                  <a:pt x="52" y="0"/>
                </a:lnTo>
                <a:lnTo>
                  <a:pt x="52" y="1170"/>
                </a:lnTo>
                <a:lnTo>
                  <a:pt x="55" y="1144"/>
                </a:lnTo>
                <a:lnTo>
                  <a:pt x="55" y="1184"/>
                </a:lnTo>
                <a:lnTo>
                  <a:pt x="55" y="0"/>
                </a:lnTo>
                <a:lnTo>
                  <a:pt x="55" y="1103"/>
                </a:lnTo>
                <a:lnTo>
                  <a:pt x="57" y="1054"/>
                </a:lnTo>
                <a:lnTo>
                  <a:pt x="57" y="1184"/>
                </a:lnTo>
                <a:lnTo>
                  <a:pt x="57" y="0"/>
                </a:lnTo>
                <a:lnTo>
                  <a:pt x="57" y="992"/>
                </a:lnTo>
                <a:lnTo>
                  <a:pt x="59" y="922"/>
                </a:lnTo>
                <a:lnTo>
                  <a:pt x="59" y="1184"/>
                </a:lnTo>
                <a:lnTo>
                  <a:pt x="59" y="0"/>
                </a:lnTo>
                <a:lnTo>
                  <a:pt x="59" y="844"/>
                </a:lnTo>
                <a:lnTo>
                  <a:pt x="62" y="761"/>
                </a:lnTo>
                <a:lnTo>
                  <a:pt x="62" y="1184"/>
                </a:lnTo>
                <a:lnTo>
                  <a:pt x="62" y="0"/>
                </a:lnTo>
                <a:lnTo>
                  <a:pt x="62" y="673"/>
                </a:lnTo>
                <a:lnTo>
                  <a:pt x="64" y="584"/>
                </a:lnTo>
                <a:lnTo>
                  <a:pt x="64" y="1184"/>
                </a:lnTo>
                <a:lnTo>
                  <a:pt x="64" y="0"/>
                </a:lnTo>
                <a:lnTo>
                  <a:pt x="64" y="496"/>
                </a:lnTo>
                <a:lnTo>
                  <a:pt x="66" y="409"/>
                </a:lnTo>
                <a:lnTo>
                  <a:pt x="66" y="1184"/>
                </a:lnTo>
                <a:lnTo>
                  <a:pt x="66" y="0"/>
                </a:lnTo>
                <a:lnTo>
                  <a:pt x="66" y="326"/>
                </a:lnTo>
                <a:lnTo>
                  <a:pt x="69" y="251"/>
                </a:lnTo>
                <a:lnTo>
                  <a:pt x="69" y="1184"/>
                </a:lnTo>
                <a:lnTo>
                  <a:pt x="69" y="0"/>
                </a:lnTo>
                <a:lnTo>
                  <a:pt x="69" y="182"/>
                </a:lnTo>
                <a:lnTo>
                  <a:pt x="71" y="121"/>
                </a:lnTo>
                <a:lnTo>
                  <a:pt x="71" y="1184"/>
                </a:lnTo>
                <a:lnTo>
                  <a:pt x="71" y="0"/>
                </a:lnTo>
                <a:lnTo>
                  <a:pt x="71" y="73"/>
                </a:lnTo>
                <a:lnTo>
                  <a:pt x="74" y="36"/>
                </a:lnTo>
                <a:lnTo>
                  <a:pt x="74" y="1184"/>
                </a:lnTo>
                <a:lnTo>
                  <a:pt x="74" y="0"/>
                </a:lnTo>
                <a:lnTo>
                  <a:pt x="74" y="12"/>
                </a:lnTo>
              </a:path>
            </a:pathLst>
          </a:custGeom>
          <a:noFill/>
          <a:ln w="0">
            <a:solidFill>
              <a:srgbClr val="FF0000"/>
            </a:solidFill>
            <a:round/>
            <a:headEnd/>
            <a:tailEnd/>
          </a:ln>
        </p:spPr>
        <p:txBody>
          <a:bodyPr/>
          <a:lstStyle/>
          <a:p>
            <a:pPr eaLnBrk="0" hangingPunct="0"/>
            <a:endParaRPr lang="en-US"/>
          </a:p>
        </p:txBody>
      </p:sp>
      <p:sp>
        <p:nvSpPr>
          <p:cNvPr id="22574" name="Freeform 54"/>
          <p:cNvSpPr>
            <a:spLocks noChangeAspect="1"/>
          </p:cNvSpPr>
          <p:nvPr/>
        </p:nvSpPr>
        <p:spPr bwMode="auto">
          <a:xfrm>
            <a:off x="2395538" y="3101975"/>
            <a:ext cx="100012" cy="1590675"/>
          </a:xfrm>
          <a:custGeom>
            <a:avLst/>
            <a:gdLst>
              <a:gd name="T0" fmla="*/ 3556427 w 75"/>
              <a:gd name="T1" fmla="*/ 2137032692 h 1184"/>
              <a:gd name="T2" fmla="*/ 7112853 w 75"/>
              <a:gd name="T3" fmla="*/ 34293552 h 1184"/>
              <a:gd name="T4" fmla="*/ 7112853 w 75"/>
              <a:gd name="T5" fmla="*/ 86636690 h 1184"/>
              <a:gd name="T6" fmla="*/ 12446827 w 75"/>
              <a:gd name="T7" fmla="*/ 0 h 1184"/>
              <a:gd name="T8" fmla="*/ 16003252 w 75"/>
              <a:gd name="T9" fmla="*/ 2137032692 h 1184"/>
              <a:gd name="T10" fmla="*/ 19559677 w 75"/>
              <a:gd name="T11" fmla="*/ 640749051 h 1184"/>
              <a:gd name="T12" fmla="*/ 19559677 w 75"/>
              <a:gd name="T13" fmla="*/ 788753137 h 1184"/>
              <a:gd name="T14" fmla="*/ 24894987 w 75"/>
              <a:gd name="T15" fmla="*/ 0 h 1184"/>
              <a:gd name="T16" fmla="*/ 28451413 w 75"/>
              <a:gd name="T17" fmla="*/ 2137032692 h 1184"/>
              <a:gd name="T18" fmla="*/ 32007838 w 75"/>
              <a:gd name="T19" fmla="*/ 1570286440 h 1184"/>
              <a:gd name="T20" fmla="*/ 32007838 w 75"/>
              <a:gd name="T21" fmla="*/ 1705654976 h 1184"/>
              <a:gd name="T22" fmla="*/ 37341809 w 75"/>
              <a:gd name="T23" fmla="*/ 0 h 1184"/>
              <a:gd name="T24" fmla="*/ 40898234 w 75"/>
              <a:gd name="T25" fmla="*/ 2137032692 h 1184"/>
              <a:gd name="T26" fmla="*/ 46233549 w 75"/>
              <a:gd name="T27" fmla="*/ 2118983106 h 1184"/>
              <a:gd name="T28" fmla="*/ 46233549 w 75"/>
              <a:gd name="T29" fmla="*/ 2137032692 h 1184"/>
              <a:gd name="T30" fmla="*/ 49789975 w 75"/>
              <a:gd name="T31" fmla="*/ 0 h 1184"/>
              <a:gd name="T32" fmla="*/ 53346400 w 75"/>
              <a:gd name="T33" fmla="*/ 2137032692 h 1184"/>
              <a:gd name="T34" fmla="*/ 58680371 w 75"/>
              <a:gd name="T35" fmla="*/ 1864488646 h 1184"/>
              <a:gd name="T36" fmla="*/ 58680371 w 75"/>
              <a:gd name="T37" fmla="*/ 1748973982 h 1184"/>
              <a:gd name="T38" fmla="*/ 62236796 w 75"/>
              <a:gd name="T39" fmla="*/ 0 h 1184"/>
              <a:gd name="T40" fmla="*/ 65793222 w 75"/>
              <a:gd name="T41" fmla="*/ 2137032692 h 1184"/>
              <a:gd name="T42" fmla="*/ 71128526 w 75"/>
              <a:gd name="T43" fmla="*/ 1001734221 h 1184"/>
              <a:gd name="T44" fmla="*/ 71128526 w 75"/>
              <a:gd name="T45" fmla="*/ 841094921 h 1184"/>
              <a:gd name="T46" fmla="*/ 74684952 w 75"/>
              <a:gd name="T47" fmla="*/ 0 h 1184"/>
              <a:gd name="T48" fmla="*/ 78241377 w 75"/>
              <a:gd name="T49" fmla="*/ 2137032692 h 1184"/>
              <a:gd name="T50" fmla="*/ 83575348 w 75"/>
              <a:gd name="T51" fmla="*/ 187711748 h 1184"/>
              <a:gd name="T52" fmla="*/ 83575348 w 75"/>
              <a:gd name="T53" fmla="*/ 106490584 h 1184"/>
              <a:gd name="T54" fmla="*/ 87131773 w 75"/>
              <a:gd name="T55" fmla="*/ 0 h 1184"/>
              <a:gd name="T56" fmla="*/ 90688219 w 75"/>
              <a:gd name="T57" fmla="*/ 2137032692 h 1184"/>
              <a:gd name="T58" fmla="*/ 96023524 w 75"/>
              <a:gd name="T59" fmla="*/ 106490584 h 1184"/>
              <a:gd name="T60" fmla="*/ 96023524 w 75"/>
              <a:gd name="T61" fmla="*/ 187711748 h 1184"/>
              <a:gd name="T62" fmla="*/ 99579949 w 75"/>
              <a:gd name="T63" fmla="*/ 0 h 1184"/>
              <a:gd name="T64" fmla="*/ 104913920 w 75"/>
              <a:gd name="T65" fmla="*/ 2131618488 h 1184"/>
              <a:gd name="T66" fmla="*/ 108470346 w 75"/>
              <a:gd name="T67" fmla="*/ 844704838 h 1184"/>
              <a:gd name="T68" fmla="*/ 108470346 w 75"/>
              <a:gd name="T69" fmla="*/ 1001734221 h 1184"/>
              <a:gd name="T70" fmla="*/ 112026771 w 75"/>
              <a:gd name="T71" fmla="*/ 34293552 h 1184"/>
              <a:gd name="T72" fmla="*/ 117362076 w 75"/>
              <a:gd name="T73" fmla="*/ 2077469730 h 1184"/>
              <a:gd name="T74" fmla="*/ 120918501 w 75"/>
              <a:gd name="T75" fmla="*/ 1683995473 h 1184"/>
              <a:gd name="T76" fmla="*/ 120918501 w 75"/>
              <a:gd name="T77" fmla="*/ 1752583900 h 1184"/>
              <a:gd name="T78" fmla="*/ 124474926 w 75"/>
              <a:gd name="T79" fmla="*/ 162443629 h 1184"/>
              <a:gd name="T80" fmla="*/ 129808897 w 75"/>
              <a:gd name="T81" fmla="*/ 1911417569 h 1184"/>
              <a:gd name="T82" fmla="*/ 133365323 w 75"/>
              <a:gd name="T83" fmla="*/ 1830195104 h 118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5"/>
              <a:gd name="T127" fmla="*/ 0 h 1184"/>
              <a:gd name="T128" fmla="*/ 75 w 75"/>
              <a:gd name="T129" fmla="*/ 1184 h 118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5" h="1184">
                <a:moveTo>
                  <a:pt x="0" y="12"/>
                </a:moveTo>
                <a:lnTo>
                  <a:pt x="2" y="0"/>
                </a:lnTo>
                <a:lnTo>
                  <a:pt x="2" y="1184"/>
                </a:lnTo>
                <a:lnTo>
                  <a:pt x="2" y="0"/>
                </a:lnTo>
                <a:lnTo>
                  <a:pt x="2" y="3"/>
                </a:lnTo>
                <a:lnTo>
                  <a:pt x="4" y="19"/>
                </a:lnTo>
                <a:lnTo>
                  <a:pt x="4" y="1184"/>
                </a:lnTo>
                <a:lnTo>
                  <a:pt x="4" y="0"/>
                </a:lnTo>
                <a:lnTo>
                  <a:pt x="4" y="48"/>
                </a:lnTo>
                <a:lnTo>
                  <a:pt x="7" y="88"/>
                </a:lnTo>
                <a:lnTo>
                  <a:pt x="7" y="1184"/>
                </a:lnTo>
                <a:lnTo>
                  <a:pt x="7" y="0"/>
                </a:lnTo>
                <a:lnTo>
                  <a:pt x="7" y="140"/>
                </a:lnTo>
                <a:lnTo>
                  <a:pt x="9" y="203"/>
                </a:lnTo>
                <a:lnTo>
                  <a:pt x="9" y="1184"/>
                </a:lnTo>
                <a:lnTo>
                  <a:pt x="9" y="0"/>
                </a:lnTo>
                <a:lnTo>
                  <a:pt x="9" y="274"/>
                </a:lnTo>
                <a:lnTo>
                  <a:pt x="11" y="355"/>
                </a:lnTo>
                <a:lnTo>
                  <a:pt x="11" y="1184"/>
                </a:lnTo>
                <a:lnTo>
                  <a:pt x="11" y="0"/>
                </a:lnTo>
                <a:lnTo>
                  <a:pt x="11" y="437"/>
                </a:lnTo>
                <a:lnTo>
                  <a:pt x="14" y="525"/>
                </a:lnTo>
                <a:lnTo>
                  <a:pt x="14" y="1184"/>
                </a:lnTo>
                <a:lnTo>
                  <a:pt x="14" y="0"/>
                </a:lnTo>
                <a:lnTo>
                  <a:pt x="14" y="614"/>
                </a:lnTo>
                <a:lnTo>
                  <a:pt x="16" y="702"/>
                </a:lnTo>
                <a:lnTo>
                  <a:pt x="16" y="1184"/>
                </a:lnTo>
                <a:lnTo>
                  <a:pt x="16" y="0"/>
                </a:lnTo>
                <a:lnTo>
                  <a:pt x="16" y="789"/>
                </a:lnTo>
                <a:lnTo>
                  <a:pt x="18" y="870"/>
                </a:lnTo>
                <a:lnTo>
                  <a:pt x="18" y="1184"/>
                </a:lnTo>
                <a:lnTo>
                  <a:pt x="18" y="0"/>
                </a:lnTo>
                <a:lnTo>
                  <a:pt x="18" y="945"/>
                </a:lnTo>
                <a:lnTo>
                  <a:pt x="21" y="1014"/>
                </a:lnTo>
                <a:lnTo>
                  <a:pt x="21" y="1184"/>
                </a:lnTo>
                <a:lnTo>
                  <a:pt x="21" y="0"/>
                </a:lnTo>
                <a:lnTo>
                  <a:pt x="21" y="1070"/>
                </a:lnTo>
                <a:lnTo>
                  <a:pt x="23" y="1118"/>
                </a:lnTo>
                <a:lnTo>
                  <a:pt x="23" y="1184"/>
                </a:lnTo>
                <a:lnTo>
                  <a:pt x="23" y="0"/>
                </a:lnTo>
                <a:lnTo>
                  <a:pt x="23" y="1153"/>
                </a:lnTo>
                <a:lnTo>
                  <a:pt x="26" y="1174"/>
                </a:lnTo>
                <a:lnTo>
                  <a:pt x="26" y="1184"/>
                </a:lnTo>
                <a:lnTo>
                  <a:pt x="26" y="0"/>
                </a:lnTo>
                <a:lnTo>
                  <a:pt x="26" y="1184"/>
                </a:lnTo>
                <a:lnTo>
                  <a:pt x="28" y="1179"/>
                </a:lnTo>
                <a:lnTo>
                  <a:pt x="28" y="1184"/>
                </a:lnTo>
                <a:lnTo>
                  <a:pt x="28" y="0"/>
                </a:lnTo>
                <a:lnTo>
                  <a:pt x="28" y="1162"/>
                </a:lnTo>
                <a:lnTo>
                  <a:pt x="30" y="1132"/>
                </a:lnTo>
                <a:lnTo>
                  <a:pt x="30" y="1184"/>
                </a:lnTo>
                <a:lnTo>
                  <a:pt x="30" y="0"/>
                </a:lnTo>
                <a:lnTo>
                  <a:pt x="30" y="1087"/>
                </a:lnTo>
                <a:lnTo>
                  <a:pt x="33" y="1033"/>
                </a:lnTo>
                <a:lnTo>
                  <a:pt x="33" y="1184"/>
                </a:lnTo>
                <a:lnTo>
                  <a:pt x="33" y="0"/>
                </a:lnTo>
                <a:lnTo>
                  <a:pt x="33" y="969"/>
                </a:lnTo>
                <a:lnTo>
                  <a:pt x="35" y="896"/>
                </a:lnTo>
                <a:lnTo>
                  <a:pt x="35" y="1184"/>
                </a:lnTo>
                <a:lnTo>
                  <a:pt x="35" y="0"/>
                </a:lnTo>
                <a:lnTo>
                  <a:pt x="35" y="818"/>
                </a:lnTo>
                <a:lnTo>
                  <a:pt x="37" y="733"/>
                </a:lnTo>
                <a:lnTo>
                  <a:pt x="37" y="1184"/>
                </a:lnTo>
                <a:lnTo>
                  <a:pt x="37" y="0"/>
                </a:lnTo>
                <a:lnTo>
                  <a:pt x="37" y="645"/>
                </a:lnTo>
                <a:lnTo>
                  <a:pt x="40" y="555"/>
                </a:lnTo>
                <a:lnTo>
                  <a:pt x="40" y="1184"/>
                </a:lnTo>
                <a:lnTo>
                  <a:pt x="40" y="0"/>
                </a:lnTo>
                <a:lnTo>
                  <a:pt x="40" y="466"/>
                </a:lnTo>
                <a:lnTo>
                  <a:pt x="42" y="381"/>
                </a:lnTo>
                <a:lnTo>
                  <a:pt x="42" y="1184"/>
                </a:lnTo>
                <a:lnTo>
                  <a:pt x="42" y="0"/>
                </a:lnTo>
                <a:lnTo>
                  <a:pt x="42" y="300"/>
                </a:lnTo>
                <a:lnTo>
                  <a:pt x="44" y="227"/>
                </a:lnTo>
                <a:lnTo>
                  <a:pt x="44" y="1184"/>
                </a:lnTo>
                <a:lnTo>
                  <a:pt x="44" y="0"/>
                </a:lnTo>
                <a:lnTo>
                  <a:pt x="44" y="161"/>
                </a:lnTo>
                <a:lnTo>
                  <a:pt x="47" y="104"/>
                </a:lnTo>
                <a:lnTo>
                  <a:pt x="47" y="1184"/>
                </a:lnTo>
                <a:lnTo>
                  <a:pt x="47" y="0"/>
                </a:lnTo>
                <a:lnTo>
                  <a:pt x="47" y="59"/>
                </a:lnTo>
                <a:lnTo>
                  <a:pt x="49" y="26"/>
                </a:lnTo>
                <a:lnTo>
                  <a:pt x="49" y="1184"/>
                </a:lnTo>
                <a:lnTo>
                  <a:pt x="49" y="0"/>
                </a:lnTo>
                <a:lnTo>
                  <a:pt x="49" y="7"/>
                </a:lnTo>
                <a:lnTo>
                  <a:pt x="51" y="0"/>
                </a:lnTo>
                <a:lnTo>
                  <a:pt x="51" y="1184"/>
                </a:lnTo>
                <a:lnTo>
                  <a:pt x="51" y="0"/>
                </a:lnTo>
                <a:lnTo>
                  <a:pt x="51" y="26"/>
                </a:lnTo>
                <a:lnTo>
                  <a:pt x="54" y="59"/>
                </a:lnTo>
                <a:lnTo>
                  <a:pt x="54" y="1184"/>
                </a:lnTo>
                <a:lnTo>
                  <a:pt x="54" y="0"/>
                </a:lnTo>
                <a:lnTo>
                  <a:pt x="54" y="104"/>
                </a:lnTo>
                <a:lnTo>
                  <a:pt x="56" y="161"/>
                </a:lnTo>
                <a:lnTo>
                  <a:pt x="56" y="1184"/>
                </a:lnTo>
                <a:lnTo>
                  <a:pt x="56" y="0"/>
                </a:lnTo>
                <a:lnTo>
                  <a:pt x="56" y="227"/>
                </a:lnTo>
                <a:lnTo>
                  <a:pt x="59" y="303"/>
                </a:lnTo>
                <a:lnTo>
                  <a:pt x="59" y="1181"/>
                </a:lnTo>
                <a:lnTo>
                  <a:pt x="59" y="3"/>
                </a:lnTo>
                <a:lnTo>
                  <a:pt x="59" y="383"/>
                </a:lnTo>
                <a:lnTo>
                  <a:pt x="61" y="468"/>
                </a:lnTo>
                <a:lnTo>
                  <a:pt x="61" y="1174"/>
                </a:lnTo>
                <a:lnTo>
                  <a:pt x="61" y="10"/>
                </a:lnTo>
                <a:lnTo>
                  <a:pt x="61" y="555"/>
                </a:lnTo>
                <a:lnTo>
                  <a:pt x="63" y="643"/>
                </a:lnTo>
                <a:lnTo>
                  <a:pt x="63" y="1165"/>
                </a:lnTo>
                <a:lnTo>
                  <a:pt x="63" y="19"/>
                </a:lnTo>
                <a:lnTo>
                  <a:pt x="63" y="725"/>
                </a:lnTo>
                <a:lnTo>
                  <a:pt x="66" y="803"/>
                </a:lnTo>
                <a:lnTo>
                  <a:pt x="66" y="1151"/>
                </a:lnTo>
                <a:lnTo>
                  <a:pt x="66" y="36"/>
                </a:lnTo>
                <a:lnTo>
                  <a:pt x="66" y="870"/>
                </a:lnTo>
                <a:lnTo>
                  <a:pt x="68" y="933"/>
                </a:lnTo>
                <a:lnTo>
                  <a:pt x="68" y="1127"/>
                </a:lnTo>
                <a:lnTo>
                  <a:pt x="68" y="59"/>
                </a:lnTo>
                <a:lnTo>
                  <a:pt x="68" y="971"/>
                </a:lnTo>
                <a:lnTo>
                  <a:pt x="70" y="1016"/>
                </a:lnTo>
                <a:lnTo>
                  <a:pt x="70" y="1096"/>
                </a:lnTo>
                <a:lnTo>
                  <a:pt x="70" y="90"/>
                </a:lnTo>
                <a:lnTo>
                  <a:pt x="70" y="1018"/>
                </a:lnTo>
                <a:lnTo>
                  <a:pt x="73" y="1042"/>
                </a:lnTo>
                <a:lnTo>
                  <a:pt x="73" y="1059"/>
                </a:lnTo>
                <a:lnTo>
                  <a:pt x="73" y="128"/>
                </a:lnTo>
                <a:lnTo>
                  <a:pt x="73" y="1011"/>
                </a:lnTo>
                <a:lnTo>
                  <a:pt x="75" y="1014"/>
                </a:lnTo>
                <a:lnTo>
                  <a:pt x="75" y="175"/>
                </a:lnTo>
                <a:lnTo>
                  <a:pt x="75" y="959"/>
                </a:lnTo>
              </a:path>
            </a:pathLst>
          </a:custGeom>
          <a:noFill/>
          <a:ln w="0">
            <a:solidFill>
              <a:srgbClr val="FF0000"/>
            </a:solidFill>
            <a:round/>
            <a:headEnd/>
            <a:tailEnd/>
          </a:ln>
        </p:spPr>
        <p:txBody>
          <a:bodyPr/>
          <a:lstStyle/>
          <a:p>
            <a:pPr eaLnBrk="0" hangingPunct="0"/>
            <a:endParaRPr lang="en-US"/>
          </a:p>
        </p:txBody>
      </p:sp>
      <p:sp>
        <p:nvSpPr>
          <p:cNvPr id="22575" name="Freeform 55"/>
          <p:cNvSpPr>
            <a:spLocks noChangeAspect="1"/>
          </p:cNvSpPr>
          <p:nvPr/>
        </p:nvSpPr>
        <p:spPr bwMode="auto">
          <a:xfrm>
            <a:off x="2495550" y="3405188"/>
            <a:ext cx="295275" cy="984250"/>
          </a:xfrm>
          <a:custGeom>
            <a:avLst/>
            <a:gdLst>
              <a:gd name="T0" fmla="*/ 3602355 w 220"/>
              <a:gd name="T1" fmla="*/ 1312627345 h 734"/>
              <a:gd name="T2" fmla="*/ 9007230 w 220"/>
              <a:gd name="T3" fmla="*/ 1120229330 h 734"/>
              <a:gd name="T4" fmla="*/ 9007230 w 220"/>
              <a:gd name="T5" fmla="*/ 992562492 h 734"/>
              <a:gd name="T6" fmla="*/ 12609586 w 220"/>
              <a:gd name="T7" fmla="*/ 194197640 h 734"/>
              <a:gd name="T8" fmla="*/ 18014460 w 220"/>
              <a:gd name="T9" fmla="*/ 1023130552 h 734"/>
              <a:gd name="T10" fmla="*/ 21616814 w 220"/>
              <a:gd name="T11" fmla="*/ 670699273 h 734"/>
              <a:gd name="T12" fmla="*/ 21616814 w 220"/>
              <a:gd name="T13" fmla="*/ 636534813 h 734"/>
              <a:gd name="T14" fmla="*/ 25219173 w 220"/>
              <a:gd name="T15" fmla="*/ 453126457 h 734"/>
              <a:gd name="T16" fmla="*/ 30624046 w 220"/>
              <a:gd name="T17" fmla="*/ 792971677 h 734"/>
              <a:gd name="T18" fmla="*/ 34226400 w 220"/>
              <a:gd name="T19" fmla="*/ 589782954 h 734"/>
              <a:gd name="T20" fmla="*/ 34226400 w 220"/>
              <a:gd name="T21" fmla="*/ 614957754 h 734"/>
              <a:gd name="T22" fmla="*/ 37828754 w 220"/>
              <a:gd name="T23" fmla="*/ 605966754 h 734"/>
              <a:gd name="T24" fmla="*/ 43233627 w 220"/>
              <a:gd name="T25" fmla="*/ 686881732 h 734"/>
              <a:gd name="T26" fmla="*/ 46835992 w 220"/>
              <a:gd name="T27" fmla="*/ 670699273 h 734"/>
              <a:gd name="T28" fmla="*/ 50438346 w 220"/>
              <a:gd name="T29" fmla="*/ 661708272 h 734"/>
              <a:gd name="T30" fmla="*/ 55843219 w 220"/>
              <a:gd name="T31" fmla="*/ 661708272 h 734"/>
              <a:gd name="T32" fmla="*/ 68452800 w 220"/>
              <a:gd name="T33" fmla="*/ 661708272 h 734"/>
              <a:gd name="T34" fmla="*/ 81062381 w 220"/>
              <a:gd name="T35" fmla="*/ 661708272 h 734"/>
              <a:gd name="T36" fmla="*/ 93671983 w 220"/>
              <a:gd name="T37" fmla="*/ 661708272 h 734"/>
              <a:gd name="T38" fmla="*/ 106281564 w 220"/>
              <a:gd name="T39" fmla="*/ 661708272 h 734"/>
              <a:gd name="T40" fmla="*/ 118892488 w 220"/>
              <a:gd name="T41" fmla="*/ 661708272 h 734"/>
              <a:gd name="T42" fmla="*/ 131502069 w 220"/>
              <a:gd name="T43" fmla="*/ 661708272 h 734"/>
              <a:gd name="T44" fmla="*/ 144111650 w 220"/>
              <a:gd name="T45" fmla="*/ 661708272 h 734"/>
              <a:gd name="T46" fmla="*/ 158522408 w 220"/>
              <a:gd name="T47" fmla="*/ 661708272 h 734"/>
              <a:gd name="T48" fmla="*/ 171131989 w 220"/>
              <a:gd name="T49" fmla="*/ 661708272 h 734"/>
              <a:gd name="T50" fmla="*/ 183741612 w 220"/>
              <a:gd name="T51" fmla="*/ 661708272 h 734"/>
              <a:gd name="T52" fmla="*/ 196351194 w 220"/>
              <a:gd name="T53" fmla="*/ 661708272 h 734"/>
              <a:gd name="T54" fmla="*/ 208960775 w 220"/>
              <a:gd name="T55" fmla="*/ 661708272 h 734"/>
              <a:gd name="T56" fmla="*/ 221571698 w 220"/>
              <a:gd name="T57" fmla="*/ 661708272 h 734"/>
              <a:gd name="T58" fmla="*/ 234181279 w 220"/>
              <a:gd name="T59" fmla="*/ 661708272 h 734"/>
              <a:gd name="T60" fmla="*/ 246790860 w 220"/>
              <a:gd name="T61" fmla="*/ 661708272 h 734"/>
              <a:gd name="T62" fmla="*/ 259400442 w 220"/>
              <a:gd name="T63" fmla="*/ 661708272 h 734"/>
              <a:gd name="T64" fmla="*/ 272010023 w 220"/>
              <a:gd name="T65" fmla="*/ 661708272 h 734"/>
              <a:gd name="T66" fmla="*/ 284619604 w 220"/>
              <a:gd name="T67" fmla="*/ 661708272 h 734"/>
              <a:gd name="T68" fmla="*/ 297229185 w 220"/>
              <a:gd name="T69" fmla="*/ 661708272 h 734"/>
              <a:gd name="T70" fmla="*/ 311641285 w 220"/>
              <a:gd name="T71" fmla="*/ 661708272 h 734"/>
              <a:gd name="T72" fmla="*/ 324250867 w 220"/>
              <a:gd name="T73" fmla="*/ 661708272 h 734"/>
              <a:gd name="T74" fmla="*/ 336860448 w 220"/>
              <a:gd name="T75" fmla="*/ 661708272 h 734"/>
              <a:gd name="T76" fmla="*/ 349470029 w 220"/>
              <a:gd name="T77" fmla="*/ 661708272 h 734"/>
              <a:gd name="T78" fmla="*/ 362079694 w 220"/>
              <a:gd name="T79" fmla="*/ 661708272 h 734"/>
              <a:gd name="T80" fmla="*/ 374689275 w 220"/>
              <a:gd name="T81" fmla="*/ 661708272 h 734"/>
              <a:gd name="T82" fmla="*/ 387298856 w 220"/>
              <a:gd name="T83" fmla="*/ 661708272 h 73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220"/>
              <a:gd name="T127" fmla="*/ 0 h 734"/>
              <a:gd name="T128" fmla="*/ 220 w 220"/>
              <a:gd name="T129" fmla="*/ 734 h 73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220" h="734">
                <a:moveTo>
                  <a:pt x="0" y="734"/>
                </a:moveTo>
                <a:lnTo>
                  <a:pt x="2" y="720"/>
                </a:lnTo>
                <a:lnTo>
                  <a:pt x="2" y="730"/>
                </a:lnTo>
                <a:lnTo>
                  <a:pt x="2" y="0"/>
                </a:lnTo>
                <a:lnTo>
                  <a:pt x="2" y="649"/>
                </a:lnTo>
                <a:lnTo>
                  <a:pt x="5" y="623"/>
                </a:lnTo>
                <a:lnTo>
                  <a:pt x="5" y="675"/>
                </a:lnTo>
                <a:lnTo>
                  <a:pt x="5" y="54"/>
                </a:lnTo>
                <a:lnTo>
                  <a:pt x="5" y="552"/>
                </a:lnTo>
                <a:lnTo>
                  <a:pt x="7" y="524"/>
                </a:lnTo>
                <a:lnTo>
                  <a:pt x="7" y="621"/>
                </a:lnTo>
                <a:lnTo>
                  <a:pt x="7" y="108"/>
                </a:lnTo>
                <a:lnTo>
                  <a:pt x="7" y="465"/>
                </a:lnTo>
                <a:lnTo>
                  <a:pt x="10" y="437"/>
                </a:lnTo>
                <a:lnTo>
                  <a:pt x="10" y="569"/>
                </a:lnTo>
                <a:lnTo>
                  <a:pt x="10" y="160"/>
                </a:lnTo>
                <a:lnTo>
                  <a:pt x="10" y="397"/>
                </a:lnTo>
                <a:lnTo>
                  <a:pt x="12" y="373"/>
                </a:lnTo>
                <a:lnTo>
                  <a:pt x="12" y="519"/>
                </a:lnTo>
                <a:lnTo>
                  <a:pt x="12" y="210"/>
                </a:lnTo>
                <a:lnTo>
                  <a:pt x="12" y="354"/>
                </a:lnTo>
                <a:lnTo>
                  <a:pt x="14" y="337"/>
                </a:lnTo>
                <a:lnTo>
                  <a:pt x="14" y="477"/>
                </a:lnTo>
                <a:lnTo>
                  <a:pt x="14" y="252"/>
                </a:lnTo>
                <a:lnTo>
                  <a:pt x="14" y="335"/>
                </a:lnTo>
                <a:lnTo>
                  <a:pt x="17" y="323"/>
                </a:lnTo>
                <a:lnTo>
                  <a:pt x="17" y="441"/>
                </a:lnTo>
                <a:lnTo>
                  <a:pt x="17" y="290"/>
                </a:lnTo>
                <a:lnTo>
                  <a:pt x="17" y="333"/>
                </a:lnTo>
                <a:lnTo>
                  <a:pt x="19" y="328"/>
                </a:lnTo>
                <a:lnTo>
                  <a:pt x="19" y="415"/>
                </a:lnTo>
                <a:lnTo>
                  <a:pt x="19" y="319"/>
                </a:lnTo>
                <a:lnTo>
                  <a:pt x="19" y="342"/>
                </a:lnTo>
                <a:lnTo>
                  <a:pt x="21" y="340"/>
                </a:lnTo>
                <a:lnTo>
                  <a:pt x="21" y="394"/>
                </a:lnTo>
                <a:lnTo>
                  <a:pt x="21" y="337"/>
                </a:lnTo>
                <a:lnTo>
                  <a:pt x="21" y="352"/>
                </a:lnTo>
                <a:lnTo>
                  <a:pt x="24" y="354"/>
                </a:lnTo>
                <a:lnTo>
                  <a:pt x="24" y="382"/>
                </a:lnTo>
                <a:lnTo>
                  <a:pt x="24" y="361"/>
                </a:lnTo>
                <a:lnTo>
                  <a:pt x="26" y="363"/>
                </a:lnTo>
                <a:lnTo>
                  <a:pt x="26" y="373"/>
                </a:lnTo>
                <a:lnTo>
                  <a:pt x="26" y="361"/>
                </a:lnTo>
                <a:lnTo>
                  <a:pt x="26" y="366"/>
                </a:lnTo>
                <a:lnTo>
                  <a:pt x="28" y="368"/>
                </a:lnTo>
                <a:lnTo>
                  <a:pt x="28" y="366"/>
                </a:lnTo>
                <a:lnTo>
                  <a:pt x="28" y="368"/>
                </a:lnTo>
                <a:lnTo>
                  <a:pt x="31" y="368"/>
                </a:lnTo>
                <a:lnTo>
                  <a:pt x="33" y="368"/>
                </a:lnTo>
                <a:lnTo>
                  <a:pt x="36" y="368"/>
                </a:lnTo>
                <a:lnTo>
                  <a:pt x="38" y="368"/>
                </a:lnTo>
                <a:lnTo>
                  <a:pt x="40" y="368"/>
                </a:lnTo>
                <a:lnTo>
                  <a:pt x="43" y="368"/>
                </a:lnTo>
                <a:lnTo>
                  <a:pt x="45" y="368"/>
                </a:lnTo>
                <a:lnTo>
                  <a:pt x="47" y="368"/>
                </a:lnTo>
                <a:lnTo>
                  <a:pt x="50" y="368"/>
                </a:lnTo>
                <a:lnTo>
                  <a:pt x="52" y="368"/>
                </a:lnTo>
                <a:lnTo>
                  <a:pt x="54" y="368"/>
                </a:lnTo>
                <a:lnTo>
                  <a:pt x="57" y="368"/>
                </a:lnTo>
                <a:lnTo>
                  <a:pt x="59" y="368"/>
                </a:lnTo>
                <a:lnTo>
                  <a:pt x="62" y="368"/>
                </a:lnTo>
                <a:lnTo>
                  <a:pt x="64" y="368"/>
                </a:lnTo>
                <a:lnTo>
                  <a:pt x="66" y="368"/>
                </a:lnTo>
                <a:lnTo>
                  <a:pt x="69" y="368"/>
                </a:lnTo>
                <a:lnTo>
                  <a:pt x="71" y="368"/>
                </a:lnTo>
                <a:lnTo>
                  <a:pt x="73" y="368"/>
                </a:lnTo>
                <a:lnTo>
                  <a:pt x="76" y="368"/>
                </a:lnTo>
                <a:lnTo>
                  <a:pt x="78" y="368"/>
                </a:lnTo>
                <a:lnTo>
                  <a:pt x="80" y="368"/>
                </a:lnTo>
                <a:lnTo>
                  <a:pt x="83" y="368"/>
                </a:lnTo>
                <a:lnTo>
                  <a:pt x="85" y="368"/>
                </a:lnTo>
                <a:lnTo>
                  <a:pt x="88" y="368"/>
                </a:lnTo>
                <a:lnTo>
                  <a:pt x="90" y="368"/>
                </a:lnTo>
                <a:lnTo>
                  <a:pt x="92" y="368"/>
                </a:lnTo>
                <a:lnTo>
                  <a:pt x="95" y="368"/>
                </a:lnTo>
                <a:lnTo>
                  <a:pt x="97" y="368"/>
                </a:lnTo>
                <a:lnTo>
                  <a:pt x="99" y="368"/>
                </a:lnTo>
                <a:lnTo>
                  <a:pt x="102" y="368"/>
                </a:lnTo>
                <a:lnTo>
                  <a:pt x="104" y="368"/>
                </a:lnTo>
                <a:lnTo>
                  <a:pt x="106" y="368"/>
                </a:lnTo>
                <a:lnTo>
                  <a:pt x="109" y="368"/>
                </a:lnTo>
                <a:lnTo>
                  <a:pt x="111" y="368"/>
                </a:lnTo>
                <a:lnTo>
                  <a:pt x="114" y="368"/>
                </a:lnTo>
                <a:lnTo>
                  <a:pt x="116" y="368"/>
                </a:lnTo>
                <a:lnTo>
                  <a:pt x="118" y="368"/>
                </a:lnTo>
                <a:lnTo>
                  <a:pt x="121" y="368"/>
                </a:lnTo>
                <a:lnTo>
                  <a:pt x="123" y="368"/>
                </a:lnTo>
                <a:lnTo>
                  <a:pt x="125" y="368"/>
                </a:lnTo>
                <a:lnTo>
                  <a:pt x="128" y="368"/>
                </a:lnTo>
                <a:lnTo>
                  <a:pt x="130" y="368"/>
                </a:lnTo>
                <a:lnTo>
                  <a:pt x="132" y="368"/>
                </a:lnTo>
                <a:lnTo>
                  <a:pt x="135" y="368"/>
                </a:lnTo>
                <a:lnTo>
                  <a:pt x="137" y="368"/>
                </a:lnTo>
                <a:lnTo>
                  <a:pt x="140" y="368"/>
                </a:lnTo>
                <a:lnTo>
                  <a:pt x="142" y="368"/>
                </a:lnTo>
                <a:lnTo>
                  <a:pt x="144" y="368"/>
                </a:lnTo>
                <a:lnTo>
                  <a:pt x="147" y="368"/>
                </a:lnTo>
                <a:lnTo>
                  <a:pt x="149" y="368"/>
                </a:lnTo>
                <a:lnTo>
                  <a:pt x="151" y="368"/>
                </a:lnTo>
                <a:lnTo>
                  <a:pt x="154" y="368"/>
                </a:lnTo>
                <a:lnTo>
                  <a:pt x="156" y="368"/>
                </a:lnTo>
                <a:lnTo>
                  <a:pt x="158" y="368"/>
                </a:lnTo>
                <a:lnTo>
                  <a:pt x="161" y="368"/>
                </a:lnTo>
                <a:lnTo>
                  <a:pt x="163" y="368"/>
                </a:lnTo>
                <a:lnTo>
                  <a:pt x="165" y="368"/>
                </a:lnTo>
                <a:lnTo>
                  <a:pt x="168" y="368"/>
                </a:lnTo>
                <a:lnTo>
                  <a:pt x="170" y="368"/>
                </a:lnTo>
                <a:lnTo>
                  <a:pt x="173" y="368"/>
                </a:lnTo>
                <a:lnTo>
                  <a:pt x="175" y="368"/>
                </a:lnTo>
                <a:lnTo>
                  <a:pt x="177" y="368"/>
                </a:lnTo>
                <a:lnTo>
                  <a:pt x="180" y="368"/>
                </a:lnTo>
                <a:lnTo>
                  <a:pt x="182" y="368"/>
                </a:lnTo>
                <a:lnTo>
                  <a:pt x="184" y="368"/>
                </a:lnTo>
                <a:lnTo>
                  <a:pt x="187" y="368"/>
                </a:lnTo>
                <a:lnTo>
                  <a:pt x="189" y="368"/>
                </a:lnTo>
                <a:lnTo>
                  <a:pt x="191" y="368"/>
                </a:lnTo>
                <a:lnTo>
                  <a:pt x="194" y="368"/>
                </a:lnTo>
                <a:lnTo>
                  <a:pt x="196" y="368"/>
                </a:lnTo>
                <a:lnTo>
                  <a:pt x="199" y="368"/>
                </a:lnTo>
                <a:lnTo>
                  <a:pt x="201" y="368"/>
                </a:lnTo>
                <a:lnTo>
                  <a:pt x="203" y="368"/>
                </a:lnTo>
                <a:lnTo>
                  <a:pt x="206" y="368"/>
                </a:lnTo>
                <a:lnTo>
                  <a:pt x="208" y="368"/>
                </a:lnTo>
                <a:lnTo>
                  <a:pt x="210" y="368"/>
                </a:lnTo>
                <a:lnTo>
                  <a:pt x="213" y="368"/>
                </a:lnTo>
                <a:lnTo>
                  <a:pt x="215" y="368"/>
                </a:lnTo>
                <a:lnTo>
                  <a:pt x="217" y="368"/>
                </a:lnTo>
                <a:lnTo>
                  <a:pt x="220" y="368"/>
                </a:lnTo>
              </a:path>
            </a:pathLst>
          </a:custGeom>
          <a:noFill/>
          <a:ln w="0">
            <a:solidFill>
              <a:srgbClr val="FF0000"/>
            </a:solidFill>
            <a:round/>
            <a:headEnd/>
            <a:tailEnd/>
          </a:ln>
        </p:spPr>
        <p:txBody>
          <a:bodyPr/>
          <a:lstStyle/>
          <a:p>
            <a:pPr eaLnBrk="0" hangingPunct="0"/>
            <a:endParaRPr lang="en-US"/>
          </a:p>
        </p:txBody>
      </p:sp>
      <p:sp>
        <p:nvSpPr>
          <p:cNvPr id="22576" name="Freeform 56"/>
          <p:cNvSpPr>
            <a:spLocks noChangeAspect="1"/>
          </p:cNvSpPr>
          <p:nvPr/>
        </p:nvSpPr>
        <p:spPr bwMode="auto">
          <a:xfrm>
            <a:off x="2790825" y="3898900"/>
            <a:ext cx="403225" cy="1588"/>
          </a:xfrm>
          <a:custGeom>
            <a:avLst/>
            <a:gdLst>
              <a:gd name="T0" fmla="*/ 9032239 w 300"/>
              <a:gd name="T1" fmla="*/ 0 h 1588"/>
              <a:gd name="T2" fmla="*/ 21678717 w 300"/>
              <a:gd name="T3" fmla="*/ 0 h 1588"/>
              <a:gd name="T4" fmla="*/ 34325197 w 300"/>
              <a:gd name="T5" fmla="*/ 0 h 1588"/>
              <a:gd name="T6" fmla="*/ 46970338 w 300"/>
              <a:gd name="T7" fmla="*/ 0 h 1588"/>
              <a:gd name="T8" fmla="*/ 59616813 w 300"/>
              <a:gd name="T9" fmla="*/ 0 h 1588"/>
              <a:gd name="T10" fmla="*/ 72261944 w 300"/>
              <a:gd name="T11" fmla="*/ 0 h 1588"/>
              <a:gd name="T12" fmla="*/ 84908419 w 300"/>
              <a:gd name="T13" fmla="*/ 0 h 1588"/>
              <a:gd name="T14" fmla="*/ 97553571 w 300"/>
              <a:gd name="T15" fmla="*/ 0 h 1588"/>
              <a:gd name="T16" fmla="*/ 110200046 w 300"/>
              <a:gd name="T17" fmla="*/ 0 h 1588"/>
              <a:gd name="T18" fmla="*/ 122846521 w 300"/>
              <a:gd name="T19" fmla="*/ 0 h 1588"/>
              <a:gd name="T20" fmla="*/ 135491651 w 300"/>
              <a:gd name="T21" fmla="*/ 0 h 1588"/>
              <a:gd name="T22" fmla="*/ 149944574 w 300"/>
              <a:gd name="T23" fmla="*/ 0 h 1588"/>
              <a:gd name="T24" fmla="*/ 162589704 w 300"/>
              <a:gd name="T25" fmla="*/ 0 h 1588"/>
              <a:gd name="T26" fmla="*/ 175236179 w 300"/>
              <a:gd name="T27" fmla="*/ 0 h 1588"/>
              <a:gd name="T28" fmla="*/ 187882696 w 300"/>
              <a:gd name="T29" fmla="*/ 0 h 1588"/>
              <a:gd name="T30" fmla="*/ 200527827 w 300"/>
              <a:gd name="T31" fmla="*/ 0 h 1588"/>
              <a:gd name="T32" fmla="*/ 213174302 w 300"/>
              <a:gd name="T33" fmla="*/ 0 h 1588"/>
              <a:gd name="T34" fmla="*/ 225819433 w 300"/>
              <a:gd name="T35" fmla="*/ 0 h 1588"/>
              <a:gd name="T36" fmla="*/ 238465908 w 300"/>
              <a:gd name="T37" fmla="*/ 0 h 1588"/>
              <a:gd name="T38" fmla="*/ 251112383 w 300"/>
              <a:gd name="T39" fmla="*/ 0 h 1588"/>
              <a:gd name="T40" fmla="*/ 263757514 w 300"/>
              <a:gd name="T41" fmla="*/ 0 h 1588"/>
              <a:gd name="T42" fmla="*/ 276403989 w 300"/>
              <a:gd name="T43" fmla="*/ 0 h 1588"/>
              <a:gd name="T44" fmla="*/ 289049119 w 300"/>
              <a:gd name="T45" fmla="*/ 0 h 1588"/>
              <a:gd name="T46" fmla="*/ 303502042 w 300"/>
              <a:gd name="T47" fmla="*/ 0 h 1588"/>
              <a:gd name="T48" fmla="*/ 316148517 w 300"/>
              <a:gd name="T49" fmla="*/ 0 h 1588"/>
              <a:gd name="T50" fmla="*/ 328793647 w 300"/>
              <a:gd name="T51" fmla="*/ 0 h 1588"/>
              <a:gd name="T52" fmla="*/ 341440122 w 300"/>
              <a:gd name="T53" fmla="*/ 0 h 1588"/>
              <a:gd name="T54" fmla="*/ 354085337 w 300"/>
              <a:gd name="T55" fmla="*/ 0 h 1588"/>
              <a:gd name="T56" fmla="*/ 366731812 w 300"/>
              <a:gd name="T57" fmla="*/ 0 h 1588"/>
              <a:gd name="T58" fmla="*/ 379376943 w 300"/>
              <a:gd name="T59" fmla="*/ 0 h 1588"/>
              <a:gd name="T60" fmla="*/ 392023418 w 300"/>
              <a:gd name="T61" fmla="*/ 0 h 1588"/>
              <a:gd name="T62" fmla="*/ 404669893 w 300"/>
              <a:gd name="T63" fmla="*/ 0 h 1588"/>
              <a:gd name="T64" fmla="*/ 417315024 w 300"/>
              <a:gd name="T65" fmla="*/ 0 h 1588"/>
              <a:gd name="T66" fmla="*/ 429961499 w 300"/>
              <a:gd name="T67" fmla="*/ 0 h 1588"/>
              <a:gd name="T68" fmla="*/ 444413077 w 300"/>
              <a:gd name="T69" fmla="*/ 0 h 1588"/>
              <a:gd name="T70" fmla="*/ 457059552 w 300"/>
              <a:gd name="T71" fmla="*/ 0 h 1588"/>
              <a:gd name="T72" fmla="*/ 469706027 w 300"/>
              <a:gd name="T73" fmla="*/ 0 h 1588"/>
              <a:gd name="T74" fmla="*/ 482351158 w 300"/>
              <a:gd name="T75" fmla="*/ 0 h 1588"/>
              <a:gd name="T76" fmla="*/ 494997633 w 300"/>
              <a:gd name="T77" fmla="*/ 0 h 1588"/>
              <a:gd name="T78" fmla="*/ 507642763 w 300"/>
              <a:gd name="T79" fmla="*/ 0 h 1588"/>
              <a:gd name="T80" fmla="*/ 520289238 w 300"/>
              <a:gd name="T81" fmla="*/ 0 h 1588"/>
              <a:gd name="T82" fmla="*/ 532935713 w 300"/>
              <a:gd name="T83" fmla="*/ 0 h 158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00"/>
              <a:gd name="T127" fmla="*/ 0 h 1588"/>
              <a:gd name="T128" fmla="*/ 300 w 300"/>
              <a:gd name="T129" fmla="*/ 1588 h 1588"/>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00" h="1588">
                <a:moveTo>
                  <a:pt x="0" y="0"/>
                </a:moveTo>
                <a:lnTo>
                  <a:pt x="2" y="0"/>
                </a:lnTo>
                <a:lnTo>
                  <a:pt x="5" y="0"/>
                </a:lnTo>
                <a:lnTo>
                  <a:pt x="7" y="0"/>
                </a:lnTo>
                <a:lnTo>
                  <a:pt x="9" y="0"/>
                </a:lnTo>
                <a:lnTo>
                  <a:pt x="12" y="0"/>
                </a:lnTo>
                <a:lnTo>
                  <a:pt x="14" y="0"/>
                </a:lnTo>
                <a:lnTo>
                  <a:pt x="16" y="0"/>
                </a:lnTo>
                <a:lnTo>
                  <a:pt x="19" y="0"/>
                </a:lnTo>
                <a:lnTo>
                  <a:pt x="21" y="0"/>
                </a:lnTo>
                <a:lnTo>
                  <a:pt x="23" y="0"/>
                </a:lnTo>
                <a:lnTo>
                  <a:pt x="26" y="0"/>
                </a:lnTo>
                <a:lnTo>
                  <a:pt x="28" y="0"/>
                </a:lnTo>
                <a:lnTo>
                  <a:pt x="31" y="0"/>
                </a:lnTo>
                <a:lnTo>
                  <a:pt x="33" y="0"/>
                </a:lnTo>
                <a:lnTo>
                  <a:pt x="35" y="0"/>
                </a:lnTo>
                <a:lnTo>
                  <a:pt x="38" y="0"/>
                </a:lnTo>
                <a:lnTo>
                  <a:pt x="40" y="0"/>
                </a:lnTo>
                <a:lnTo>
                  <a:pt x="42" y="0"/>
                </a:lnTo>
                <a:lnTo>
                  <a:pt x="45" y="0"/>
                </a:lnTo>
                <a:lnTo>
                  <a:pt x="47" y="0"/>
                </a:lnTo>
                <a:lnTo>
                  <a:pt x="49" y="0"/>
                </a:lnTo>
                <a:lnTo>
                  <a:pt x="52" y="0"/>
                </a:lnTo>
                <a:lnTo>
                  <a:pt x="54" y="0"/>
                </a:lnTo>
                <a:lnTo>
                  <a:pt x="57" y="0"/>
                </a:lnTo>
                <a:lnTo>
                  <a:pt x="59" y="0"/>
                </a:lnTo>
                <a:lnTo>
                  <a:pt x="61" y="0"/>
                </a:lnTo>
                <a:lnTo>
                  <a:pt x="64" y="0"/>
                </a:lnTo>
                <a:lnTo>
                  <a:pt x="66" y="0"/>
                </a:lnTo>
                <a:lnTo>
                  <a:pt x="68" y="0"/>
                </a:lnTo>
                <a:lnTo>
                  <a:pt x="71" y="0"/>
                </a:lnTo>
                <a:lnTo>
                  <a:pt x="73" y="0"/>
                </a:lnTo>
                <a:lnTo>
                  <a:pt x="75" y="0"/>
                </a:lnTo>
                <a:lnTo>
                  <a:pt x="78" y="0"/>
                </a:lnTo>
                <a:lnTo>
                  <a:pt x="80" y="0"/>
                </a:lnTo>
                <a:lnTo>
                  <a:pt x="83" y="0"/>
                </a:lnTo>
                <a:lnTo>
                  <a:pt x="85" y="0"/>
                </a:lnTo>
                <a:lnTo>
                  <a:pt x="87" y="0"/>
                </a:lnTo>
                <a:lnTo>
                  <a:pt x="90" y="0"/>
                </a:lnTo>
                <a:lnTo>
                  <a:pt x="92" y="0"/>
                </a:lnTo>
                <a:lnTo>
                  <a:pt x="94" y="0"/>
                </a:lnTo>
                <a:lnTo>
                  <a:pt x="97" y="0"/>
                </a:lnTo>
                <a:lnTo>
                  <a:pt x="99" y="0"/>
                </a:lnTo>
                <a:lnTo>
                  <a:pt x="101" y="0"/>
                </a:lnTo>
                <a:lnTo>
                  <a:pt x="104" y="0"/>
                </a:lnTo>
                <a:lnTo>
                  <a:pt x="106" y="0"/>
                </a:lnTo>
                <a:lnTo>
                  <a:pt x="109" y="0"/>
                </a:lnTo>
                <a:lnTo>
                  <a:pt x="111" y="0"/>
                </a:lnTo>
                <a:lnTo>
                  <a:pt x="113" y="0"/>
                </a:lnTo>
                <a:lnTo>
                  <a:pt x="116" y="0"/>
                </a:lnTo>
                <a:lnTo>
                  <a:pt x="118" y="0"/>
                </a:lnTo>
                <a:lnTo>
                  <a:pt x="120" y="0"/>
                </a:lnTo>
                <a:lnTo>
                  <a:pt x="123" y="0"/>
                </a:lnTo>
                <a:lnTo>
                  <a:pt x="125" y="0"/>
                </a:lnTo>
                <a:lnTo>
                  <a:pt x="127" y="0"/>
                </a:lnTo>
                <a:lnTo>
                  <a:pt x="130" y="0"/>
                </a:lnTo>
                <a:lnTo>
                  <a:pt x="132" y="0"/>
                </a:lnTo>
                <a:lnTo>
                  <a:pt x="134" y="0"/>
                </a:lnTo>
                <a:lnTo>
                  <a:pt x="137" y="0"/>
                </a:lnTo>
                <a:lnTo>
                  <a:pt x="139" y="0"/>
                </a:lnTo>
                <a:lnTo>
                  <a:pt x="142" y="0"/>
                </a:lnTo>
                <a:lnTo>
                  <a:pt x="144" y="0"/>
                </a:lnTo>
                <a:lnTo>
                  <a:pt x="146" y="0"/>
                </a:lnTo>
                <a:lnTo>
                  <a:pt x="149" y="0"/>
                </a:lnTo>
                <a:lnTo>
                  <a:pt x="151" y="0"/>
                </a:lnTo>
                <a:lnTo>
                  <a:pt x="153" y="0"/>
                </a:lnTo>
                <a:lnTo>
                  <a:pt x="156" y="0"/>
                </a:lnTo>
                <a:lnTo>
                  <a:pt x="158" y="0"/>
                </a:lnTo>
                <a:lnTo>
                  <a:pt x="160" y="0"/>
                </a:lnTo>
                <a:lnTo>
                  <a:pt x="163" y="0"/>
                </a:lnTo>
                <a:lnTo>
                  <a:pt x="165" y="0"/>
                </a:lnTo>
                <a:lnTo>
                  <a:pt x="168" y="0"/>
                </a:lnTo>
                <a:lnTo>
                  <a:pt x="170" y="0"/>
                </a:lnTo>
                <a:lnTo>
                  <a:pt x="172" y="0"/>
                </a:lnTo>
                <a:lnTo>
                  <a:pt x="175" y="0"/>
                </a:lnTo>
                <a:lnTo>
                  <a:pt x="177" y="0"/>
                </a:lnTo>
                <a:lnTo>
                  <a:pt x="179" y="0"/>
                </a:lnTo>
                <a:lnTo>
                  <a:pt x="182" y="0"/>
                </a:lnTo>
                <a:lnTo>
                  <a:pt x="184" y="0"/>
                </a:lnTo>
                <a:lnTo>
                  <a:pt x="186" y="0"/>
                </a:lnTo>
                <a:lnTo>
                  <a:pt x="189" y="0"/>
                </a:lnTo>
                <a:lnTo>
                  <a:pt x="191" y="0"/>
                </a:lnTo>
                <a:lnTo>
                  <a:pt x="194" y="0"/>
                </a:lnTo>
                <a:lnTo>
                  <a:pt x="196" y="0"/>
                </a:lnTo>
                <a:lnTo>
                  <a:pt x="198" y="0"/>
                </a:lnTo>
                <a:lnTo>
                  <a:pt x="201" y="0"/>
                </a:lnTo>
                <a:lnTo>
                  <a:pt x="203" y="0"/>
                </a:lnTo>
                <a:lnTo>
                  <a:pt x="205" y="0"/>
                </a:lnTo>
                <a:lnTo>
                  <a:pt x="208" y="0"/>
                </a:lnTo>
                <a:lnTo>
                  <a:pt x="210" y="0"/>
                </a:lnTo>
                <a:lnTo>
                  <a:pt x="212" y="0"/>
                </a:lnTo>
                <a:lnTo>
                  <a:pt x="215" y="0"/>
                </a:lnTo>
                <a:lnTo>
                  <a:pt x="217" y="0"/>
                </a:lnTo>
                <a:lnTo>
                  <a:pt x="220" y="0"/>
                </a:lnTo>
                <a:lnTo>
                  <a:pt x="222" y="0"/>
                </a:lnTo>
                <a:lnTo>
                  <a:pt x="224" y="0"/>
                </a:lnTo>
                <a:lnTo>
                  <a:pt x="227" y="0"/>
                </a:lnTo>
                <a:lnTo>
                  <a:pt x="229" y="0"/>
                </a:lnTo>
                <a:lnTo>
                  <a:pt x="231" y="0"/>
                </a:lnTo>
                <a:lnTo>
                  <a:pt x="234" y="0"/>
                </a:lnTo>
                <a:lnTo>
                  <a:pt x="236" y="0"/>
                </a:lnTo>
                <a:lnTo>
                  <a:pt x="238" y="0"/>
                </a:lnTo>
                <a:lnTo>
                  <a:pt x="241" y="0"/>
                </a:lnTo>
                <a:lnTo>
                  <a:pt x="243" y="0"/>
                </a:lnTo>
                <a:lnTo>
                  <a:pt x="246" y="0"/>
                </a:lnTo>
                <a:lnTo>
                  <a:pt x="248" y="0"/>
                </a:lnTo>
                <a:lnTo>
                  <a:pt x="250" y="0"/>
                </a:lnTo>
                <a:lnTo>
                  <a:pt x="253" y="0"/>
                </a:lnTo>
                <a:lnTo>
                  <a:pt x="255" y="0"/>
                </a:lnTo>
                <a:lnTo>
                  <a:pt x="257" y="0"/>
                </a:lnTo>
                <a:lnTo>
                  <a:pt x="260" y="0"/>
                </a:lnTo>
                <a:lnTo>
                  <a:pt x="262" y="0"/>
                </a:lnTo>
                <a:lnTo>
                  <a:pt x="264" y="0"/>
                </a:lnTo>
                <a:lnTo>
                  <a:pt x="267" y="0"/>
                </a:lnTo>
                <a:lnTo>
                  <a:pt x="269" y="0"/>
                </a:lnTo>
                <a:lnTo>
                  <a:pt x="272" y="0"/>
                </a:lnTo>
                <a:lnTo>
                  <a:pt x="274" y="0"/>
                </a:lnTo>
                <a:lnTo>
                  <a:pt x="276" y="0"/>
                </a:lnTo>
                <a:lnTo>
                  <a:pt x="279" y="0"/>
                </a:lnTo>
                <a:lnTo>
                  <a:pt x="281" y="0"/>
                </a:lnTo>
                <a:lnTo>
                  <a:pt x="283" y="0"/>
                </a:lnTo>
                <a:lnTo>
                  <a:pt x="286" y="0"/>
                </a:lnTo>
                <a:lnTo>
                  <a:pt x="288" y="0"/>
                </a:lnTo>
                <a:lnTo>
                  <a:pt x="290" y="0"/>
                </a:lnTo>
                <a:lnTo>
                  <a:pt x="293" y="0"/>
                </a:lnTo>
                <a:lnTo>
                  <a:pt x="295" y="0"/>
                </a:lnTo>
                <a:lnTo>
                  <a:pt x="298" y="0"/>
                </a:lnTo>
                <a:lnTo>
                  <a:pt x="300" y="0"/>
                </a:lnTo>
              </a:path>
            </a:pathLst>
          </a:custGeom>
          <a:noFill/>
          <a:ln w="0">
            <a:solidFill>
              <a:srgbClr val="FF0000"/>
            </a:solidFill>
            <a:round/>
            <a:headEnd/>
            <a:tailEnd/>
          </a:ln>
        </p:spPr>
        <p:txBody>
          <a:bodyPr/>
          <a:lstStyle/>
          <a:p>
            <a:pPr eaLnBrk="0" hangingPunct="0"/>
            <a:endParaRPr lang="en-US"/>
          </a:p>
        </p:txBody>
      </p:sp>
      <p:sp>
        <p:nvSpPr>
          <p:cNvPr id="22577" name="Freeform 57"/>
          <p:cNvSpPr>
            <a:spLocks noChangeAspect="1"/>
          </p:cNvSpPr>
          <p:nvPr/>
        </p:nvSpPr>
        <p:spPr bwMode="auto">
          <a:xfrm>
            <a:off x="3194050" y="3898900"/>
            <a:ext cx="403225" cy="1588"/>
          </a:xfrm>
          <a:custGeom>
            <a:avLst/>
            <a:gdLst>
              <a:gd name="T0" fmla="*/ 9032239 w 300"/>
              <a:gd name="T1" fmla="*/ 0 h 1588"/>
              <a:gd name="T2" fmla="*/ 21678717 w 300"/>
              <a:gd name="T3" fmla="*/ 0 h 1588"/>
              <a:gd name="T4" fmla="*/ 34325197 w 300"/>
              <a:gd name="T5" fmla="*/ 0 h 1588"/>
              <a:gd name="T6" fmla="*/ 46970338 w 300"/>
              <a:gd name="T7" fmla="*/ 0 h 1588"/>
              <a:gd name="T8" fmla="*/ 59616813 w 300"/>
              <a:gd name="T9" fmla="*/ 0 h 1588"/>
              <a:gd name="T10" fmla="*/ 72261944 w 300"/>
              <a:gd name="T11" fmla="*/ 0 h 1588"/>
              <a:gd name="T12" fmla="*/ 84908419 w 300"/>
              <a:gd name="T13" fmla="*/ 0 h 1588"/>
              <a:gd name="T14" fmla="*/ 97553571 w 300"/>
              <a:gd name="T15" fmla="*/ 0 h 1588"/>
              <a:gd name="T16" fmla="*/ 110200046 w 300"/>
              <a:gd name="T17" fmla="*/ 0 h 1588"/>
              <a:gd name="T18" fmla="*/ 122846521 w 300"/>
              <a:gd name="T19" fmla="*/ 0 h 1588"/>
              <a:gd name="T20" fmla="*/ 135491651 w 300"/>
              <a:gd name="T21" fmla="*/ 0 h 1588"/>
              <a:gd name="T22" fmla="*/ 149944574 w 300"/>
              <a:gd name="T23" fmla="*/ 0 h 1588"/>
              <a:gd name="T24" fmla="*/ 162589704 w 300"/>
              <a:gd name="T25" fmla="*/ 0 h 1588"/>
              <a:gd name="T26" fmla="*/ 175236179 w 300"/>
              <a:gd name="T27" fmla="*/ 0 h 1588"/>
              <a:gd name="T28" fmla="*/ 187882696 w 300"/>
              <a:gd name="T29" fmla="*/ 0 h 1588"/>
              <a:gd name="T30" fmla="*/ 200527827 w 300"/>
              <a:gd name="T31" fmla="*/ 0 h 1588"/>
              <a:gd name="T32" fmla="*/ 213174302 w 300"/>
              <a:gd name="T33" fmla="*/ 0 h 1588"/>
              <a:gd name="T34" fmla="*/ 225819433 w 300"/>
              <a:gd name="T35" fmla="*/ 0 h 1588"/>
              <a:gd name="T36" fmla="*/ 238465908 w 300"/>
              <a:gd name="T37" fmla="*/ 0 h 1588"/>
              <a:gd name="T38" fmla="*/ 251112383 w 300"/>
              <a:gd name="T39" fmla="*/ 0 h 1588"/>
              <a:gd name="T40" fmla="*/ 263757514 w 300"/>
              <a:gd name="T41" fmla="*/ 0 h 1588"/>
              <a:gd name="T42" fmla="*/ 276403989 w 300"/>
              <a:gd name="T43" fmla="*/ 0 h 1588"/>
              <a:gd name="T44" fmla="*/ 290855567 w 300"/>
              <a:gd name="T45" fmla="*/ 0 h 1588"/>
              <a:gd name="T46" fmla="*/ 303502042 w 300"/>
              <a:gd name="T47" fmla="*/ 0 h 1588"/>
              <a:gd name="T48" fmla="*/ 316148517 w 300"/>
              <a:gd name="T49" fmla="*/ 0 h 1588"/>
              <a:gd name="T50" fmla="*/ 328793647 w 300"/>
              <a:gd name="T51" fmla="*/ 0 h 1588"/>
              <a:gd name="T52" fmla="*/ 341440122 w 300"/>
              <a:gd name="T53" fmla="*/ 0 h 1588"/>
              <a:gd name="T54" fmla="*/ 354085337 w 300"/>
              <a:gd name="T55" fmla="*/ 0 h 1588"/>
              <a:gd name="T56" fmla="*/ 366731812 w 300"/>
              <a:gd name="T57" fmla="*/ 0 h 1588"/>
              <a:gd name="T58" fmla="*/ 379376943 w 300"/>
              <a:gd name="T59" fmla="*/ 0 h 1588"/>
              <a:gd name="T60" fmla="*/ 392023418 w 300"/>
              <a:gd name="T61" fmla="*/ 0 h 1588"/>
              <a:gd name="T62" fmla="*/ 404669893 w 300"/>
              <a:gd name="T63" fmla="*/ 0 h 1588"/>
              <a:gd name="T64" fmla="*/ 417315024 w 300"/>
              <a:gd name="T65" fmla="*/ 0 h 1588"/>
              <a:gd name="T66" fmla="*/ 429961499 w 300"/>
              <a:gd name="T67" fmla="*/ 0 h 1588"/>
              <a:gd name="T68" fmla="*/ 444413077 w 300"/>
              <a:gd name="T69" fmla="*/ 0 h 1588"/>
              <a:gd name="T70" fmla="*/ 457059552 w 300"/>
              <a:gd name="T71" fmla="*/ 0 h 1588"/>
              <a:gd name="T72" fmla="*/ 469706027 w 300"/>
              <a:gd name="T73" fmla="*/ 0 h 1588"/>
              <a:gd name="T74" fmla="*/ 482351158 w 300"/>
              <a:gd name="T75" fmla="*/ 0 h 1588"/>
              <a:gd name="T76" fmla="*/ 494997633 w 300"/>
              <a:gd name="T77" fmla="*/ 0 h 1588"/>
              <a:gd name="T78" fmla="*/ 507642763 w 300"/>
              <a:gd name="T79" fmla="*/ 0 h 1588"/>
              <a:gd name="T80" fmla="*/ 520289238 w 300"/>
              <a:gd name="T81" fmla="*/ 0 h 1588"/>
              <a:gd name="T82" fmla="*/ 532935713 w 300"/>
              <a:gd name="T83" fmla="*/ 0 h 158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00"/>
              <a:gd name="T127" fmla="*/ 0 h 1588"/>
              <a:gd name="T128" fmla="*/ 300 w 300"/>
              <a:gd name="T129" fmla="*/ 1588 h 1588"/>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00" h="1588">
                <a:moveTo>
                  <a:pt x="0" y="0"/>
                </a:moveTo>
                <a:lnTo>
                  <a:pt x="2" y="0"/>
                </a:lnTo>
                <a:lnTo>
                  <a:pt x="5" y="0"/>
                </a:lnTo>
                <a:lnTo>
                  <a:pt x="7" y="0"/>
                </a:lnTo>
                <a:lnTo>
                  <a:pt x="9" y="0"/>
                </a:lnTo>
                <a:lnTo>
                  <a:pt x="12" y="0"/>
                </a:lnTo>
                <a:lnTo>
                  <a:pt x="14" y="0"/>
                </a:lnTo>
                <a:lnTo>
                  <a:pt x="16" y="0"/>
                </a:lnTo>
                <a:lnTo>
                  <a:pt x="19" y="0"/>
                </a:lnTo>
                <a:lnTo>
                  <a:pt x="21" y="0"/>
                </a:lnTo>
                <a:lnTo>
                  <a:pt x="23" y="0"/>
                </a:lnTo>
                <a:lnTo>
                  <a:pt x="26" y="0"/>
                </a:lnTo>
                <a:lnTo>
                  <a:pt x="28" y="0"/>
                </a:lnTo>
                <a:lnTo>
                  <a:pt x="31" y="0"/>
                </a:lnTo>
                <a:lnTo>
                  <a:pt x="33" y="0"/>
                </a:lnTo>
                <a:lnTo>
                  <a:pt x="35" y="0"/>
                </a:lnTo>
                <a:lnTo>
                  <a:pt x="38" y="0"/>
                </a:lnTo>
                <a:lnTo>
                  <a:pt x="40" y="0"/>
                </a:lnTo>
                <a:lnTo>
                  <a:pt x="42" y="0"/>
                </a:lnTo>
                <a:lnTo>
                  <a:pt x="45" y="0"/>
                </a:lnTo>
                <a:lnTo>
                  <a:pt x="47" y="0"/>
                </a:lnTo>
                <a:lnTo>
                  <a:pt x="49" y="0"/>
                </a:lnTo>
                <a:lnTo>
                  <a:pt x="52" y="0"/>
                </a:lnTo>
                <a:lnTo>
                  <a:pt x="54" y="0"/>
                </a:lnTo>
                <a:lnTo>
                  <a:pt x="57" y="0"/>
                </a:lnTo>
                <a:lnTo>
                  <a:pt x="59" y="0"/>
                </a:lnTo>
                <a:lnTo>
                  <a:pt x="61" y="0"/>
                </a:lnTo>
                <a:lnTo>
                  <a:pt x="64" y="0"/>
                </a:lnTo>
                <a:lnTo>
                  <a:pt x="66" y="0"/>
                </a:lnTo>
                <a:lnTo>
                  <a:pt x="68" y="0"/>
                </a:lnTo>
                <a:lnTo>
                  <a:pt x="71" y="0"/>
                </a:lnTo>
                <a:lnTo>
                  <a:pt x="73" y="0"/>
                </a:lnTo>
                <a:lnTo>
                  <a:pt x="75" y="0"/>
                </a:lnTo>
                <a:lnTo>
                  <a:pt x="78" y="0"/>
                </a:lnTo>
                <a:lnTo>
                  <a:pt x="80" y="0"/>
                </a:lnTo>
                <a:lnTo>
                  <a:pt x="83" y="0"/>
                </a:lnTo>
                <a:lnTo>
                  <a:pt x="85" y="0"/>
                </a:lnTo>
                <a:lnTo>
                  <a:pt x="87" y="0"/>
                </a:lnTo>
                <a:lnTo>
                  <a:pt x="90" y="0"/>
                </a:lnTo>
                <a:lnTo>
                  <a:pt x="92" y="0"/>
                </a:lnTo>
                <a:lnTo>
                  <a:pt x="94" y="0"/>
                </a:lnTo>
                <a:lnTo>
                  <a:pt x="97" y="0"/>
                </a:lnTo>
                <a:lnTo>
                  <a:pt x="99" y="0"/>
                </a:lnTo>
                <a:lnTo>
                  <a:pt x="101" y="0"/>
                </a:lnTo>
                <a:lnTo>
                  <a:pt x="104" y="0"/>
                </a:lnTo>
                <a:lnTo>
                  <a:pt x="106" y="0"/>
                </a:lnTo>
                <a:lnTo>
                  <a:pt x="109" y="0"/>
                </a:lnTo>
                <a:lnTo>
                  <a:pt x="111" y="0"/>
                </a:lnTo>
                <a:lnTo>
                  <a:pt x="113" y="0"/>
                </a:lnTo>
                <a:lnTo>
                  <a:pt x="116" y="0"/>
                </a:lnTo>
                <a:lnTo>
                  <a:pt x="118" y="0"/>
                </a:lnTo>
                <a:lnTo>
                  <a:pt x="120" y="0"/>
                </a:lnTo>
                <a:lnTo>
                  <a:pt x="123" y="0"/>
                </a:lnTo>
                <a:lnTo>
                  <a:pt x="125" y="0"/>
                </a:lnTo>
                <a:lnTo>
                  <a:pt x="127" y="0"/>
                </a:lnTo>
                <a:lnTo>
                  <a:pt x="130" y="0"/>
                </a:lnTo>
                <a:lnTo>
                  <a:pt x="132" y="0"/>
                </a:lnTo>
                <a:lnTo>
                  <a:pt x="135" y="0"/>
                </a:lnTo>
                <a:lnTo>
                  <a:pt x="137" y="0"/>
                </a:lnTo>
                <a:lnTo>
                  <a:pt x="139" y="0"/>
                </a:lnTo>
                <a:lnTo>
                  <a:pt x="142" y="0"/>
                </a:lnTo>
                <a:lnTo>
                  <a:pt x="144" y="0"/>
                </a:lnTo>
                <a:lnTo>
                  <a:pt x="146" y="0"/>
                </a:lnTo>
                <a:lnTo>
                  <a:pt x="149" y="0"/>
                </a:lnTo>
                <a:lnTo>
                  <a:pt x="151" y="0"/>
                </a:lnTo>
                <a:lnTo>
                  <a:pt x="153" y="0"/>
                </a:lnTo>
                <a:lnTo>
                  <a:pt x="156" y="0"/>
                </a:lnTo>
                <a:lnTo>
                  <a:pt x="158" y="0"/>
                </a:lnTo>
                <a:lnTo>
                  <a:pt x="161" y="0"/>
                </a:lnTo>
                <a:lnTo>
                  <a:pt x="163" y="0"/>
                </a:lnTo>
                <a:lnTo>
                  <a:pt x="165" y="0"/>
                </a:lnTo>
                <a:lnTo>
                  <a:pt x="168" y="0"/>
                </a:lnTo>
                <a:lnTo>
                  <a:pt x="170" y="0"/>
                </a:lnTo>
                <a:lnTo>
                  <a:pt x="172" y="0"/>
                </a:lnTo>
                <a:lnTo>
                  <a:pt x="175" y="0"/>
                </a:lnTo>
                <a:lnTo>
                  <a:pt x="177" y="0"/>
                </a:lnTo>
                <a:lnTo>
                  <a:pt x="179" y="0"/>
                </a:lnTo>
                <a:lnTo>
                  <a:pt x="182" y="0"/>
                </a:lnTo>
                <a:lnTo>
                  <a:pt x="184" y="0"/>
                </a:lnTo>
                <a:lnTo>
                  <a:pt x="187" y="0"/>
                </a:lnTo>
                <a:lnTo>
                  <a:pt x="189" y="0"/>
                </a:lnTo>
                <a:lnTo>
                  <a:pt x="191" y="0"/>
                </a:lnTo>
                <a:lnTo>
                  <a:pt x="194" y="0"/>
                </a:lnTo>
                <a:lnTo>
                  <a:pt x="196" y="0"/>
                </a:lnTo>
                <a:lnTo>
                  <a:pt x="198" y="0"/>
                </a:lnTo>
                <a:lnTo>
                  <a:pt x="201" y="0"/>
                </a:lnTo>
                <a:lnTo>
                  <a:pt x="203" y="0"/>
                </a:lnTo>
                <a:lnTo>
                  <a:pt x="205" y="0"/>
                </a:lnTo>
                <a:lnTo>
                  <a:pt x="208" y="0"/>
                </a:lnTo>
                <a:lnTo>
                  <a:pt x="210" y="0"/>
                </a:lnTo>
                <a:lnTo>
                  <a:pt x="212" y="0"/>
                </a:lnTo>
                <a:lnTo>
                  <a:pt x="215" y="0"/>
                </a:lnTo>
                <a:lnTo>
                  <a:pt x="217" y="0"/>
                </a:lnTo>
                <a:lnTo>
                  <a:pt x="220" y="0"/>
                </a:lnTo>
                <a:lnTo>
                  <a:pt x="222" y="0"/>
                </a:lnTo>
                <a:lnTo>
                  <a:pt x="224" y="0"/>
                </a:lnTo>
                <a:lnTo>
                  <a:pt x="227" y="0"/>
                </a:lnTo>
                <a:lnTo>
                  <a:pt x="229" y="0"/>
                </a:lnTo>
                <a:lnTo>
                  <a:pt x="231" y="0"/>
                </a:lnTo>
                <a:lnTo>
                  <a:pt x="234" y="0"/>
                </a:lnTo>
                <a:lnTo>
                  <a:pt x="236" y="0"/>
                </a:lnTo>
                <a:lnTo>
                  <a:pt x="238" y="0"/>
                </a:lnTo>
                <a:lnTo>
                  <a:pt x="241" y="0"/>
                </a:lnTo>
                <a:lnTo>
                  <a:pt x="243" y="0"/>
                </a:lnTo>
                <a:lnTo>
                  <a:pt x="246" y="0"/>
                </a:lnTo>
                <a:lnTo>
                  <a:pt x="248" y="0"/>
                </a:lnTo>
                <a:lnTo>
                  <a:pt x="250" y="0"/>
                </a:lnTo>
                <a:lnTo>
                  <a:pt x="253" y="0"/>
                </a:lnTo>
                <a:lnTo>
                  <a:pt x="255" y="0"/>
                </a:lnTo>
                <a:lnTo>
                  <a:pt x="257" y="0"/>
                </a:lnTo>
                <a:lnTo>
                  <a:pt x="260" y="0"/>
                </a:lnTo>
                <a:lnTo>
                  <a:pt x="262" y="0"/>
                </a:lnTo>
                <a:lnTo>
                  <a:pt x="264" y="0"/>
                </a:lnTo>
                <a:lnTo>
                  <a:pt x="267" y="0"/>
                </a:lnTo>
                <a:lnTo>
                  <a:pt x="269" y="0"/>
                </a:lnTo>
                <a:lnTo>
                  <a:pt x="272" y="0"/>
                </a:lnTo>
                <a:lnTo>
                  <a:pt x="274" y="0"/>
                </a:lnTo>
                <a:lnTo>
                  <a:pt x="276" y="0"/>
                </a:lnTo>
                <a:lnTo>
                  <a:pt x="279" y="0"/>
                </a:lnTo>
                <a:lnTo>
                  <a:pt x="281" y="0"/>
                </a:lnTo>
                <a:lnTo>
                  <a:pt x="283" y="0"/>
                </a:lnTo>
                <a:lnTo>
                  <a:pt x="286" y="0"/>
                </a:lnTo>
                <a:lnTo>
                  <a:pt x="288" y="0"/>
                </a:lnTo>
                <a:lnTo>
                  <a:pt x="290" y="0"/>
                </a:lnTo>
                <a:lnTo>
                  <a:pt x="293" y="0"/>
                </a:lnTo>
                <a:lnTo>
                  <a:pt x="295" y="0"/>
                </a:lnTo>
                <a:lnTo>
                  <a:pt x="298" y="0"/>
                </a:lnTo>
                <a:lnTo>
                  <a:pt x="300" y="0"/>
                </a:lnTo>
              </a:path>
            </a:pathLst>
          </a:custGeom>
          <a:noFill/>
          <a:ln w="0">
            <a:solidFill>
              <a:srgbClr val="FF0000"/>
            </a:solidFill>
            <a:round/>
            <a:headEnd/>
            <a:tailEnd/>
          </a:ln>
        </p:spPr>
        <p:txBody>
          <a:bodyPr/>
          <a:lstStyle/>
          <a:p>
            <a:pPr eaLnBrk="0" hangingPunct="0"/>
            <a:endParaRPr lang="en-US"/>
          </a:p>
        </p:txBody>
      </p:sp>
      <p:sp>
        <p:nvSpPr>
          <p:cNvPr id="22578" name="Freeform 58"/>
          <p:cNvSpPr>
            <a:spLocks noChangeAspect="1"/>
          </p:cNvSpPr>
          <p:nvPr/>
        </p:nvSpPr>
        <p:spPr bwMode="auto">
          <a:xfrm>
            <a:off x="3597275" y="3898900"/>
            <a:ext cx="131763" cy="1588"/>
          </a:xfrm>
          <a:custGeom>
            <a:avLst/>
            <a:gdLst>
              <a:gd name="T0" fmla="*/ 0 w 99"/>
              <a:gd name="T1" fmla="*/ 0 h 1588"/>
              <a:gd name="T2" fmla="*/ 3542961 w 99"/>
              <a:gd name="T3" fmla="*/ 0 h 1588"/>
              <a:gd name="T4" fmla="*/ 8857402 w 99"/>
              <a:gd name="T5" fmla="*/ 0 h 1588"/>
              <a:gd name="T6" fmla="*/ 12400364 w 99"/>
              <a:gd name="T7" fmla="*/ 0 h 1588"/>
              <a:gd name="T8" fmla="*/ 15941992 w 99"/>
              <a:gd name="T9" fmla="*/ 0 h 1588"/>
              <a:gd name="T10" fmla="*/ 21256432 w 99"/>
              <a:gd name="T11" fmla="*/ 0 h 1588"/>
              <a:gd name="T12" fmla="*/ 24799396 w 99"/>
              <a:gd name="T13" fmla="*/ 0 h 1588"/>
              <a:gd name="T14" fmla="*/ 28342356 w 99"/>
              <a:gd name="T15" fmla="*/ 0 h 1588"/>
              <a:gd name="T16" fmla="*/ 33656795 w 99"/>
              <a:gd name="T17" fmla="*/ 0 h 1588"/>
              <a:gd name="T18" fmla="*/ 37199755 w 99"/>
              <a:gd name="T19" fmla="*/ 0 h 1588"/>
              <a:gd name="T20" fmla="*/ 42514194 w 99"/>
              <a:gd name="T21" fmla="*/ 0 h 1588"/>
              <a:gd name="T22" fmla="*/ 46055833 w 99"/>
              <a:gd name="T23" fmla="*/ 0 h 1588"/>
              <a:gd name="T24" fmla="*/ 49598793 w 99"/>
              <a:gd name="T25" fmla="*/ 0 h 1588"/>
              <a:gd name="T26" fmla="*/ 54913232 w 99"/>
              <a:gd name="T27" fmla="*/ 0 h 1588"/>
              <a:gd name="T28" fmla="*/ 58456192 w 99"/>
              <a:gd name="T29" fmla="*/ 0 h 1588"/>
              <a:gd name="T30" fmla="*/ 61999151 w 99"/>
              <a:gd name="T31" fmla="*/ 0 h 1588"/>
              <a:gd name="T32" fmla="*/ 67313591 w 99"/>
              <a:gd name="T33" fmla="*/ 0 h 1588"/>
              <a:gd name="T34" fmla="*/ 70856550 w 99"/>
              <a:gd name="T35" fmla="*/ 0 h 1588"/>
              <a:gd name="T36" fmla="*/ 74398179 w 99"/>
              <a:gd name="T37" fmla="*/ 0 h 1588"/>
              <a:gd name="T38" fmla="*/ 79712618 w 99"/>
              <a:gd name="T39" fmla="*/ 0 h 1588"/>
              <a:gd name="T40" fmla="*/ 83255578 w 99"/>
              <a:gd name="T41" fmla="*/ 0 h 1588"/>
              <a:gd name="T42" fmla="*/ 88570038 w 99"/>
              <a:gd name="T43" fmla="*/ 0 h 1588"/>
              <a:gd name="T44" fmla="*/ 92112998 w 99"/>
              <a:gd name="T45" fmla="*/ 0 h 1588"/>
              <a:gd name="T46" fmla="*/ 95655957 w 99"/>
              <a:gd name="T47" fmla="*/ 0 h 1588"/>
              <a:gd name="T48" fmla="*/ 100970397 w 99"/>
              <a:gd name="T49" fmla="*/ 0 h 1588"/>
              <a:gd name="T50" fmla="*/ 104512025 w 99"/>
              <a:gd name="T51" fmla="*/ 0 h 1588"/>
              <a:gd name="T52" fmla="*/ 108054985 w 99"/>
              <a:gd name="T53" fmla="*/ 0 h 1588"/>
              <a:gd name="T54" fmla="*/ 113369424 w 99"/>
              <a:gd name="T55" fmla="*/ 0 h 1588"/>
              <a:gd name="T56" fmla="*/ 116912384 w 99"/>
              <a:gd name="T57" fmla="*/ 0 h 1588"/>
              <a:gd name="T58" fmla="*/ 120455343 w 99"/>
              <a:gd name="T59" fmla="*/ 0 h 1588"/>
              <a:gd name="T60" fmla="*/ 125769783 w 99"/>
              <a:gd name="T61" fmla="*/ 0 h 1588"/>
              <a:gd name="T62" fmla="*/ 129312742 w 99"/>
              <a:gd name="T63" fmla="*/ 0 h 1588"/>
              <a:gd name="T64" fmla="*/ 134625851 w 99"/>
              <a:gd name="T65" fmla="*/ 0 h 1588"/>
              <a:gd name="T66" fmla="*/ 138168810 w 99"/>
              <a:gd name="T67" fmla="*/ 0 h 1588"/>
              <a:gd name="T68" fmla="*/ 141711770 w 99"/>
              <a:gd name="T69" fmla="*/ 0 h 1588"/>
              <a:gd name="T70" fmla="*/ 147026209 w 99"/>
              <a:gd name="T71" fmla="*/ 0 h 1588"/>
              <a:gd name="T72" fmla="*/ 150569169 w 99"/>
              <a:gd name="T73" fmla="*/ 0 h 1588"/>
              <a:gd name="T74" fmla="*/ 154112128 w 99"/>
              <a:gd name="T75" fmla="*/ 0 h 1588"/>
              <a:gd name="T76" fmla="*/ 159426568 w 99"/>
              <a:gd name="T77" fmla="*/ 0 h 1588"/>
              <a:gd name="T78" fmla="*/ 162968196 w 99"/>
              <a:gd name="T79" fmla="*/ 0 h 1588"/>
              <a:gd name="T80" fmla="*/ 166511156 w 99"/>
              <a:gd name="T81" fmla="*/ 0 h 1588"/>
              <a:gd name="T82" fmla="*/ 171825595 w 99"/>
              <a:gd name="T83" fmla="*/ 0 h 1588"/>
              <a:gd name="T84" fmla="*/ 175368596 w 99"/>
              <a:gd name="T85" fmla="*/ 0 h 158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99"/>
              <a:gd name="T130" fmla="*/ 0 h 1588"/>
              <a:gd name="T131" fmla="*/ 99 w 99"/>
              <a:gd name="T132" fmla="*/ 1588 h 158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99" h="1588">
                <a:moveTo>
                  <a:pt x="0" y="0"/>
                </a:moveTo>
                <a:lnTo>
                  <a:pt x="2" y="0"/>
                </a:lnTo>
                <a:lnTo>
                  <a:pt x="5" y="0"/>
                </a:lnTo>
                <a:lnTo>
                  <a:pt x="7" y="0"/>
                </a:lnTo>
                <a:lnTo>
                  <a:pt x="9" y="0"/>
                </a:lnTo>
                <a:lnTo>
                  <a:pt x="12" y="0"/>
                </a:lnTo>
                <a:lnTo>
                  <a:pt x="14" y="0"/>
                </a:lnTo>
                <a:lnTo>
                  <a:pt x="16" y="0"/>
                </a:lnTo>
                <a:lnTo>
                  <a:pt x="19" y="0"/>
                </a:lnTo>
                <a:lnTo>
                  <a:pt x="21" y="0"/>
                </a:lnTo>
                <a:lnTo>
                  <a:pt x="24" y="0"/>
                </a:lnTo>
                <a:lnTo>
                  <a:pt x="26" y="0"/>
                </a:lnTo>
                <a:lnTo>
                  <a:pt x="28" y="0"/>
                </a:lnTo>
                <a:lnTo>
                  <a:pt x="31" y="0"/>
                </a:lnTo>
                <a:lnTo>
                  <a:pt x="33" y="0"/>
                </a:lnTo>
                <a:lnTo>
                  <a:pt x="35" y="0"/>
                </a:lnTo>
                <a:lnTo>
                  <a:pt x="38" y="0"/>
                </a:lnTo>
                <a:lnTo>
                  <a:pt x="40" y="0"/>
                </a:lnTo>
                <a:lnTo>
                  <a:pt x="42" y="0"/>
                </a:lnTo>
                <a:lnTo>
                  <a:pt x="45" y="0"/>
                </a:lnTo>
                <a:lnTo>
                  <a:pt x="47" y="0"/>
                </a:lnTo>
                <a:lnTo>
                  <a:pt x="50" y="0"/>
                </a:lnTo>
                <a:lnTo>
                  <a:pt x="52" y="0"/>
                </a:lnTo>
                <a:lnTo>
                  <a:pt x="54" y="0"/>
                </a:lnTo>
                <a:lnTo>
                  <a:pt x="57" y="0"/>
                </a:lnTo>
                <a:lnTo>
                  <a:pt x="59" y="0"/>
                </a:lnTo>
                <a:lnTo>
                  <a:pt x="61" y="0"/>
                </a:lnTo>
                <a:lnTo>
                  <a:pt x="64" y="0"/>
                </a:lnTo>
                <a:lnTo>
                  <a:pt x="66" y="0"/>
                </a:lnTo>
                <a:lnTo>
                  <a:pt x="68" y="0"/>
                </a:lnTo>
                <a:lnTo>
                  <a:pt x="71" y="0"/>
                </a:lnTo>
                <a:lnTo>
                  <a:pt x="73" y="0"/>
                </a:lnTo>
                <a:lnTo>
                  <a:pt x="76" y="0"/>
                </a:lnTo>
                <a:lnTo>
                  <a:pt x="78" y="0"/>
                </a:lnTo>
                <a:lnTo>
                  <a:pt x="80" y="0"/>
                </a:lnTo>
                <a:lnTo>
                  <a:pt x="83" y="0"/>
                </a:lnTo>
                <a:lnTo>
                  <a:pt x="85" y="0"/>
                </a:lnTo>
                <a:lnTo>
                  <a:pt x="87" y="0"/>
                </a:lnTo>
                <a:lnTo>
                  <a:pt x="90" y="0"/>
                </a:lnTo>
                <a:lnTo>
                  <a:pt x="92" y="0"/>
                </a:lnTo>
                <a:lnTo>
                  <a:pt x="94" y="0"/>
                </a:lnTo>
                <a:lnTo>
                  <a:pt x="97" y="0"/>
                </a:lnTo>
                <a:lnTo>
                  <a:pt x="99" y="0"/>
                </a:lnTo>
              </a:path>
            </a:pathLst>
          </a:custGeom>
          <a:noFill/>
          <a:ln w="0">
            <a:solidFill>
              <a:srgbClr val="FF0000"/>
            </a:solidFill>
            <a:round/>
            <a:headEnd/>
            <a:tailEnd/>
          </a:ln>
        </p:spPr>
        <p:txBody>
          <a:bodyPr/>
          <a:lstStyle/>
          <a:p>
            <a:pPr eaLnBrk="0" hangingPunct="0"/>
            <a:endParaRPr lang="en-US"/>
          </a:p>
        </p:txBody>
      </p:sp>
      <p:sp>
        <p:nvSpPr>
          <p:cNvPr id="22579" name="Freeform 59"/>
          <p:cNvSpPr>
            <a:spLocks noChangeAspect="1"/>
          </p:cNvSpPr>
          <p:nvPr/>
        </p:nvSpPr>
        <p:spPr bwMode="auto">
          <a:xfrm>
            <a:off x="1087438" y="3775075"/>
            <a:ext cx="196850" cy="244475"/>
          </a:xfrm>
          <a:custGeom>
            <a:avLst/>
            <a:gdLst>
              <a:gd name="T0" fmla="*/ 8966717 w 147"/>
              <a:gd name="T1" fmla="*/ 166002541 h 182"/>
              <a:gd name="T2" fmla="*/ 21518246 w 147"/>
              <a:gd name="T3" fmla="*/ 166002541 h 182"/>
              <a:gd name="T4" fmla="*/ 34071116 w 147"/>
              <a:gd name="T5" fmla="*/ 166002541 h 182"/>
              <a:gd name="T6" fmla="*/ 46623991 w 147"/>
              <a:gd name="T7" fmla="*/ 166002541 h 182"/>
              <a:gd name="T8" fmla="*/ 59176856 w 147"/>
              <a:gd name="T9" fmla="*/ 166002541 h 182"/>
              <a:gd name="T10" fmla="*/ 71729721 w 147"/>
              <a:gd name="T11" fmla="*/ 166002541 h 182"/>
              <a:gd name="T12" fmla="*/ 84281246 w 147"/>
              <a:gd name="T13" fmla="*/ 166002541 h 182"/>
              <a:gd name="T14" fmla="*/ 98627207 w 147"/>
              <a:gd name="T15" fmla="*/ 166002541 h 182"/>
              <a:gd name="T16" fmla="*/ 111180072 w 147"/>
              <a:gd name="T17" fmla="*/ 166002541 h 182"/>
              <a:gd name="T18" fmla="*/ 123732937 w 147"/>
              <a:gd name="T19" fmla="*/ 166002541 h 182"/>
              <a:gd name="T20" fmla="*/ 136285802 w 147"/>
              <a:gd name="T21" fmla="*/ 166002541 h 182"/>
              <a:gd name="T22" fmla="*/ 148838667 w 147"/>
              <a:gd name="T23" fmla="*/ 166002541 h 182"/>
              <a:gd name="T24" fmla="*/ 161390193 w 147"/>
              <a:gd name="T25" fmla="*/ 166002541 h 182"/>
              <a:gd name="T26" fmla="*/ 164977682 w 147"/>
              <a:gd name="T27" fmla="*/ 162393178 h 182"/>
              <a:gd name="T28" fmla="*/ 170356907 w 147"/>
              <a:gd name="T29" fmla="*/ 153371785 h 182"/>
              <a:gd name="T30" fmla="*/ 173943057 w 147"/>
              <a:gd name="T31" fmla="*/ 137131665 h 182"/>
              <a:gd name="T32" fmla="*/ 177529249 w 147"/>
              <a:gd name="T33" fmla="*/ 119088879 h 182"/>
              <a:gd name="T34" fmla="*/ 182909814 w 147"/>
              <a:gd name="T35" fmla="*/ 225547002 h 182"/>
              <a:gd name="T36" fmla="*/ 186495964 w 147"/>
              <a:gd name="T37" fmla="*/ 119088879 h 182"/>
              <a:gd name="T38" fmla="*/ 186495964 w 147"/>
              <a:gd name="T39" fmla="*/ 115479516 h 182"/>
              <a:gd name="T40" fmla="*/ 190082114 w 147"/>
              <a:gd name="T41" fmla="*/ 46913683 h 182"/>
              <a:gd name="T42" fmla="*/ 195462679 w 147"/>
              <a:gd name="T43" fmla="*/ 303134206 h 182"/>
              <a:gd name="T44" fmla="*/ 199048829 w 147"/>
              <a:gd name="T45" fmla="*/ 196676126 h 182"/>
              <a:gd name="T46" fmla="*/ 199048829 w 147"/>
              <a:gd name="T47" fmla="*/ 225547002 h 182"/>
              <a:gd name="T48" fmla="*/ 204428054 w 147"/>
              <a:gd name="T49" fmla="*/ 0 h 182"/>
              <a:gd name="T50" fmla="*/ 208014204 w 147"/>
              <a:gd name="T51" fmla="*/ 328395719 h 182"/>
              <a:gd name="T52" fmla="*/ 211601694 w 147"/>
              <a:gd name="T53" fmla="*/ 310351589 h 182"/>
              <a:gd name="T54" fmla="*/ 211601694 w 147"/>
              <a:gd name="T55" fmla="*/ 303134206 h 182"/>
              <a:gd name="T56" fmla="*/ 216980919 w 147"/>
              <a:gd name="T57" fmla="*/ 268851301 h 182"/>
              <a:gd name="T58" fmla="*/ 220567069 w 147"/>
              <a:gd name="T59" fmla="*/ 59544439 h 182"/>
              <a:gd name="T60" fmla="*/ 224153220 w 147"/>
              <a:gd name="T61" fmla="*/ 225547002 h 182"/>
              <a:gd name="T62" fmla="*/ 229533784 w 147"/>
              <a:gd name="T63" fmla="*/ 153371785 h 182"/>
              <a:gd name="T64" fmla="*/ 233119934 w 147"/>
              <a:gd name="T65" fmla="*/ 119088879 h 182"/>
              <a:gd name="T66" fmla="*/ 233119934 w 147"/>
              <a:gd name="T67" fmla="*/ 102848759 h 182"/>
              <a:gd name="T68" fmla="*/ 236706084 w 147"/>
              <a:gd name="T69" fmla="*/ 43304309 h 182"/>
              <a:gd name="T70" fmla="*/ 242086649 w 147"/>
              <a:gd name="T71" fmla="*/ 306743570 h 182"/>
              <a:gd name="T72" fmla="*/ 245672799 w 147"/>
              <a:gd name="T73" fmla="*/ 196676126 h 182"/>
              <a:gd name="T74" fmla="*/ 245672799 w 147"/>
              <a:gd name="T75" fmla="*/ 234568395 h 182"/>
              <a:gd name="T76" fmla="*/ 251052024 w 147"/>
              <a:gd name="T77" fmla="*/ 21652155 h 182"/>
              <a:gd name="T78" fmla="*/ 254638175 w 147"/>
              <a:gd name="T79" fmla="*/ 294112813 h 182"/>
              <a:gd name="T80" fmla="*/ 258225664 w 147"/>
              <a:gd name="T81" fmla="*/ 265243281 h 182"/>
              <a:gd name="T82" fmla="*/ 258225664 w 147"/>
              <a:gd name="T83" fmla="*/ 221937638 h 18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47"/>
              <a:gd name="T127" fmla="*/ 0 h 182"/>
              <a:gd name="T128" fmla="*/ 147 w 147"/>
              <a:gd name="T129" fmla="*/ 182 h 182"/>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47" h="182">
                <a:moveTo>
                  <a:pt x="0" y="92"/>
                </a:moveTo>
                <a:lnTo>
                  <a:pt x="3" y="92"/>
                </a:lnTo>
                <a:lnTo>
                  <a:pt x="5" y="92"/>
                </a:lnTo>
                <a:lnTo>
                  <a:pt x="7" y="92"/>
                </a:lnTo>
                <a:lnTo>
                  <a:pt x="10" y="92"/>
                </a:lnTo>
                <a:lnTo>
                  <a:pt x="12" y="92"/>
                </a:lnTo>
                <a:lnTo>
                  <a:pt x="14" y="92"/>
                </a:lnTo>
                <a:lnTo>
                  <a:pt x="17" y="92"/>
                </a:lnTo>
                <a:lnTo>
                  <a:pt x="19" y="92"/>
                </a:lnTo>
                <a:lnTo>
                  <a:pt x="21" y="92"/>
                </a:lnTo>
                <a:lnTo>
                  <a:pt x="24" y="92"/>
                </a:lnTo>
                <a:lnTo>
                  <a:pt x="26" y="92"/>
                </a:lnTo>
                <a:lnTo>
                  <a:pt x="29" y="92"/>
                </a:lnTo>
                <a:lnTo>
                  <a:pt x="31" y="92"/>
                </a:lnTo>
                <a:lnTo>
                  <a:pt x="33" y="92"/>
                </a:lnTo>
                <a:lnTo>
                  <a:pt x="36" y="92"/>
                </a:lnTo>
                <a:lnTo>
                  <a:pt x="38" y="92"/>
                </a:lnTo>
                <a:lnTo>
                  <a:pt x="40" y="92"/>
                </a:lnTo>
                <a:lnTo>
                  <a:pt x="43" y="92"/>
                </a:lnTo>
                <a:lnTo>
                  <a:pt x="45" y="92"/>
                </a:lnTo>
                <a:lnTo>
                  <a:pt x="47" y="92"/>
                </a:lnTo>
                <a:lnTo>
                  <a:pt x="50" y="92"/>
                </a:lnTo>
                <a:lnTo>
                  <a:pt x="52" y="92"/>
                </a:lnTo>
                <a:lnTo>
                  <a:pt x="55" y="92"/>
                </a:lnTo>
                <a:lnTo>
                  <a:pt x="57" y="92"/>
                </a:lnTo>
                <a:lnTo>
                  <a:pt x="59" y="92"/>
                </a:lnTo>
                <a:lnTo>
                  <a:pt x="62" y="92"/>
                </a:lnTo>
                <a:lnTo>
                  <a:pt x="64" y="92"/>
                </a:lnTo>
                <a:lnTo>
                  <a:pt x="66" y="92"/>
                </a:lnTo>
                <a:lnTo>
                  <a:pt x="69" y="92"/>
                </a:lnTo>
                <a:lnTo>
                  <a:pt x="71" y="92"/>
                </a:lnTo>
                <a:lnTo>
                  <a:pt x="73" y="92"/>
                </a:lnTo>
                <a:lnTo>
                  <a:pt x="76" y="92"/>
                </a:lnTo>
                <a:lnTo>
                  <a:pt x="78" y="92"/>
                </a:lnTo>
                <a:lnTo>
                  <a:pt x="80" y="92"/>
                </a:lnTo>
                <a:lnTo>
                  <a:pt x="83" y="92"/>
                </a:lnTo>
                <a:lnTo>
                  <a:pt x="85" y="92"/>
                </a:lnTo>
                <a:lnTo>
                  <a:pt x="88" y="92"/>
                </a:lnTo>
                <a:lnTo>
                  <a:pt x="90" y="92"/>
                </a:lnTo>
                <a:lnTo>
                  <a:pt x="92" y="90"/>
                </a:lnTo>
                <a:lnTo>
                  <a:pt x="92" y="92"/>
                </a:lnTo>
                <a:lnTo>
                  <a:pt x="92" y="90"/>
                </a:lnTo>
                <a:lnTo>
                  <a:pt x="95" y="92"/>
                </a:lnTo>
                <a:lnTo>
                  <a:pt x="95" y="97"/>
                </a:lnTo>
                <a:lnTo>
                  <a:pt x="95" y="85"/>
                </a:lnTo>
                <a:lnTo>
                  <a:pt x="97" y="87"/>
                </a:lnTo>
                <a:lnTo>
                  <a:pt x="97" y="106"/>
                </a:lnTo>
                <a:lnTo>
                  <a:pt x="97" y="76"/>
                </a:lnTo>
                <a:lnTo>
                  <a:pt x="99" y="78"/>
                </a:lnTo>
                <a:lnTo>
                  <a:pt x="99" y="113"/>
                </a:lnTo>
                <a:lnTo>
                  <a:pt x="99" y="66"/>
                </a:lnTo>
                <a:lnTo>
                  <a:pt x="99" y="69"/>
                </a:lnTo>
                <a:lnTo>
                  <a:pt x="102" y="71"/>
                </a:lnTo>
                <a:lnTo>
                  <a:pt x="102" y="125"/>
                </a:lnTo>
                <a:lnTo>
                  <a:pt x="102" y="54"/>
                </a:lnTo>
                <a:lnTo>
                  <a:pt x="102" y="64"/>
                </a:lnTo>
                <a:lnTo>
                  <a:pt x="104" y="66"/>
                </a:lnTo>
                <a:lnTo>
                  <a:pt x="104" y="142"/>
                </a:lnTo>
                <a:lnTo>
                  <a:pt x="104" y="40"/>
                </a:lnTo>
                <a:lnTo>
                  <a:pt x="104" y="64"/>
                </a:lnTo>
                <a:lnTo>
                  <a:pt x="106" y="71"/>
                </a:lnTo>
                <a:lnTo>
                  <a:pt x="106" y="156"/>
                </a:lnTo>
                <a:lnTo>
                  <a:pt x="106" y="26"/>
                </a:lnTo>
                <a:lnTo>
                  <a:pt x="106" y="76"/>
                </a:lnTo>
                <a:lnTo>
                  <a:pt x="109" y="85"/>
                </a:lnTo>
                <a:lnTo>
                  <a:pt x="109" y="168"/>
                </a:lnTo>
                <a:lnTo>
                  <a:pt x="109" y="12"/>
                </a:lnTo>
                <a:lnTo>
                  <a:pt x="109" y="97"/>
                </a:lnTo>
                <a:lnTo>
                  <a:pt x="111" y="109"/>
                </a:lnTo>
                <a:lnTo>
                  <a:pt x="111" y="177"/>
                </a:lnTo>
                <a:lnTo>
                  <a:pt x="111" y="2"/>
                </a:lnTo>
                <a:lnTo>
                  <a:pt x="111" y="125"/>
                </a:lnTo>
                <a:lnTo>
                  <a:pt x="114" y="137"/>
                </a:lnTo>
                <a:lnTo>
                  <a:pt x="114" y="182"/>
                </a:lnTo>
                <a:lnTo>
                  <a:pt x="114" y="0"/>
                </a:lnTo>
                <a:lnTo>
                  <a:pt x="114" y="151"/>
                </a:lnTo>
                <a:lnTo>
                  <a:pt x="116" y="161"/>
                </a:lnTo>
                <a:lnTo>
                  <a:pt x="116" y="182"/>
                </a:lnTo>
                <a:lnTo>
                  <a:pt x="116" y="0"/>
                </a:lnTo>
                <a:lnTo>
                  <a:pt x="116" y="165"/>
                </a:lnTo>
                <a:lnTo>
                  <a:pt x="118" y="172"/>
                </a:lnTo>
                <a:lnTo>
                  <a:pt x="118" y="177"/>
                </a:lnTo>
                <a:lnTo>
                  <a:pt x="118" y="5"/>
                </a:lnTo>
                <a:lnTo>
                  <a:pt x="118" y="168"/>
                </a:lnTo>
                <a:lnTo>
                  <a:pt x="121" y="165"/>
                </a:lnTo>
                <a:lnTo>
                  <a:pt x="121" y="14"/>
                </a:lnTo>
                <a:lnTo>
                  <a:pt x="121" y="149"/>
                </a:lnTo>
                <a:lnTo>
                  <a:pt x="123" y="147"/>
                </a:lnTo>
                <a:lnTo>
                  <a:pt x="123" y="149"/>
                </a:lnTo>
                <a:lnTo>
                  <a:pt x="123" y="33"/>
                </a:lnTo>
                <a:lnTo>
                  <a:pt x="123" y="121"/>
                </a:lnTo>
                <a:lnTo>
                  <a:pt x="125" y="116"/>
                </a:lnTo>
                <a:lnTo>
                  <a:pt x="125" y="125"/>
                </a:lnTo>
                <a:lnTo>
                  <a:pt x="125" y="54"/>
                </a:lnTo>
                <a:lnTo>
                  <a:pt x="125" y="87"/>
                </a:lnTo>
                <a:lnTo>
                  <a:pt x="128" y="85"/>
                </a:lnTo>
                <a:lnTo>
                  <a:pt x="128" y="118"/>
                </a:lnTo>
                <a:lnTo>
                  <a:pt x="128" y="64"/>
                </a:lnTo>
                <a:lnTo>
                  <a:pt x="130" y="66"/>
                </a:lnTo>
                <a:lnTo>
                  <a:pt x="130" y="137"/>
                </a:lnTo>
                <a:lnTo>
                  <a:pt x="130" y="43"/>
                </a:lnTo>
                <a:lnTo>
                  <a:pt x="130" y="57"/>
                </a:lnTo>
                <a:lnTo>
                  <a:pt x="132" y="61"/>
                </a:lnTo>
                <a:lnTo>
                  <a:pt x="132" y="158"/>
                </a:lnTo>
                <a:lnTo>
                  <a:pt x="132" y="24"/>
                </a:lnTo>
                <a:lnTo>
                  <a:pt x="132" y="69"/>
                </a:lnTo>
                <a:lnTo>
                  <a:pt x="135" y="80"/>
                </a:lnTo>
                <a:lnTo>
                  <a:pt x="135" y="170"/>
                </a:lnTo>
                <a:lnTo>
                  <a:pt x="135" y="12"/>
                </a:lnTo>
                <a:lnTo>
                  <a:pt x="135" y="97"/>
                </a:lnTo>
                <a:lnTo>
                  <a:pt x="137" y="109"/>
                </a:lnTo>
                <a:lnTo>
                  <a:pt x="137" y="172"/>
                </a:lnTo>
                <a:lnTo>
                  <a:pt x="137" y="9"/>
                </a:lnTo>
                <a:lnTo>
                  <a:pt x="137" y="130"/>
                </a:lnTo>
                <a:lnTo>
                  <a:pt x="140" y="139"/>
                </a:lnTo>
                <a:lnTo>
                  <a:pt x="140" y="170"/>
                </a:lnTo>
                <a:lnTo>
                  <a:pt x="140" y="12"/>
                </a:lnTo>
                <a:lnTo>
                  <a:pt x="140" y="149"/>
                </a:lnTo>
                <a:lnTo>
                  <a:pt x="142" y="156"/>
                </a:lnTo>
                <a:lnTo>
                  <a:pt x="142" y="163"/>
                </a:lnTo>
                <a:lnTo>
                  <a:pt x="142" y="21"/>
                </a:lnTo>
                <a:lnTo>
                  <a:pt x="142" y="149"/>
                </a:lnTo>
                <a:lnTo>
                  <a:pt x="144" y="147"/>
                </a:lnTo>
                <a:lnTo>
                  <a:pt x="144" y="149"/>
                </a:lnTo>
                <a:lnTo>
                  <a:pt x="144" y="33"/>
                </a:lnTo>
                <a:lnTo>
                  <a:pt x="144" y="123"/>
                </a:lnTo>
                <a:lnTo>
                  <a:pt x="147" y="118"/>
                </a:lnTo>
                <a:lnTo>
                  <a:pt x="147" y="158"/>
                </a:lnTo>
              </a:path>
            </a:pathLst>
          </a:custGeom>
          <a:noFill/>
          <a:ln w="0">
            <a:solidFill>
              <a:srgbClr val="0000FF"/>
            </a:solidFill>
            <a:round/>
            <a:headEnd/>
            <a:tailEnd/>
          </a:ln>
        </p:spPr>
        <p:txBody>
          <a:bodyPr/>
          <a:lstStyle/>
          <a:p>
            <a:pPr eaLnBrk="0" hangingPunct="0"/>
            <a:endParaRPr lang="en-US"/>
          </a:p>
        </p:txBody>
      </p:sp>
      <p:sp>
        <p:nvSpPr>
          <p:cNvPr id="22580" name="Freeform 60"/>
          <p:cNvSpPr>
            <a:spLocks noChangeAspect="1"/>
          </p:cNvSpPr>
          <p:nvPr/>
        </p:nvSpPr>
        <p:spPr bwMode="auto">
          <a:xfrm>
            <a:off x="1284288" y="2960688"/>
            <a:ext cx="100012" cy="1874837"/>
          </a:xfrm>
          <a:custGeom>
            <a:avLst/>
            <a:gdLst>
              <a:gd name="T0" fmla="*/ 0 w 75"/>
              <a:gd name="T1" fmla="*/ 1201241288 h 1396"/>
              <a:gd name="T2" fmla="*/ 3556427 w 75"/>
              <a:gd name="T3" fmla="*/ 1078592610 h 1396"/>
              <a:gd name="T4" fmla="*/ 7112853 w 75"/>
              <a:gd name="T5" fmla="*/ 1533115860 h 1396"/>
              <a:gd name="T6" fmla="*/ 12446827 w 75"/>
              <a:gd name="T7" fmla="*/ 1623300054 h 1396"/>
              <a:gd name="T8" fmla="*/ 16003252 w 75"/>
              <a:gd name="T9" fmla="*/ 941513333 h 1396"/>
              <a:gd name="T10" fmla="*/ 16003252 w 75"/>
              <a:gd name="T11" fmla="*/ 919869449 h 1396"/>
              <a:gd name="T12" fmla="*/ 19559677 w 75"/>
              <a:gd name="T13" fmla="*/ 690803495 h 1396"/>
              <a:gd name="T14" fmla="*/ 24894987 w 75"/>
              <a:gd name="T15" fmla="*/ 1917297493 h 1396"/>
              <a:gd name="T16" fmla="*/ 28451413 w 75"/>
              <a:gd name="T17" fmla="*/ 1269781598 h 1396"/>
              <a:gd name="T18" fmla="*/ 28451413 w 75"/>
              <a:gd name="T19" fmla="*/ 1397841247 h 1396"/>
              <a:gd name="T20" fmla="*/ 33785384 w 75"/>
              <a:gd name="T21" fmla="*/ 416646284 h 1396"/>
              <a:gd name="T22" fmla="*/ 37341809 w 75"/>
              <a:gd name="T23" fmla="*/ 2147483647 h 1396"/>
              <a:gd name="T24" fmla="*/ 40898234 w 75"/>
              <a:gd name="T25" fmla="*/ 2014694972 h 1396"/>
              <a:gd name="T26" fmla="*/ 40898234 w 75"/>
              <a:gd name="T27" fmla="*/ 2147483647 h 1396"/>
              <a:gd name="T28" fmla="*/ 46233549 w 75"/>
              <a:gd name="T29" fmla="*/ 209225642 h 1396"/>
              <a:gd name="T30" fmla="*/ 49789975 w 75"/>
              <a:gd name="T31" fmla="*/ 2147483647 h 1396"/>
              <a:gd name="T32" fmla="*/ 53346400 w 75"/>
              <a:gd name="T33" fmla="*/ 2147483647 h 1396"/>
              <a:gd name="T34" fmla="*/ 53346400 w 75"/>
              <a:gd name="T35" fmla="*/ 2147483647 h 1396"/>
              <a:gd name="T36" fmla="*/ 58680371 w 75"/>
              <a:gd name="T37" fmla="*/ 75753616 h 1396"/>
              <a:gd name="T38" fmla="*/ 62236796 w 75"/>
              <a:gd name="T39" fmla="*/ 2147483647 h 1396"/>
              <a:gd name="T40" fmla="*/ 65793222 w 75"/>
              <a:gd name="T41" fmla="*/ 1682820736 h 1396"/>
              <a:gd name="T42" fmla="*/ 65793222 w 75"/>
              <a:gd name="T43" fmla="*/ 1507864661 h 1396"/>
              <a:gd name="T44" fmla="*/ 71128526 w 75"/>
              <a:gd name="T45" fmla="*/ 16232918 h 1396"/>
              <a:gd name="T46" fmla="*/ 74684952 w 75"/>
              <a:gd name="T47" fmla="*/ 2147483647 h 1396"/>
              <a:gd name="T48" fmla="*/ 80018923 w 75"/>
              <a:gd name="T49" fmla="*/ 604227958 h 1396"/>
              <a:gd name="T50" fmla="*/ 80018923 w 75"/>
              <a:gd name="T51" fmla="*/ 447309797 h 1396"/>
              <a:gd name="T52" fmla="*/ 83575348 w 75"/>
              <a:gd name="T53" fmla="*/ 0 h 1396"/>
              <a:gd name="T54" fmla="*/ 87131773 w 75"/>
              <a:gd name="T55" fmla="*/ 2147483647 h 1396"/>
              <a:gd name="T56" fmla="*/ 92467099 w 75"/>
              <a:gd name="T57" fmla="*/ 9018288 h 1396"/>
              <a:gd name="T58" fmla="*/ 92467099 w 75"/>
              <a:gd name="T59" fmla="*/ 3607315 h 1396"/>
              <a:gd name="T60" fmla="*/ 96023524 w 75"/>
              <a:gd name="T61" fmla="*/ 0 h 1396"/>
              <a:gd name="T62" fmla="*/ 99579949 w 75"/>
              <a:gd name="T63" fmla="*/ 2147483647 h 1396"/>
              <a:gd name="T64" fmla="*/ 104913920 w 75"/>
              <a:gd name="T65" fmla="*/ 375162173 h 1396"/>
              <a:gd name="T66" fmla="*/ 104913920 w 75"/>
              <a:gd name="T67" fmla="*/ 519456078 h 1396"/>
              <a:gd name="T68" fmla="*/ 108470346 w 75"/>
              <a:gd name="T69" fmla="*/ 0 h 1396"/>
              <a:gd name="T70" fmla="*/ 112026771 w 75"/>
              <a:gd name="T71" fmla="*/ 2147483647 h 1396"/>
              <a:gd name="T72" fmla="*/ 117362076 w 75"/>
              <a:gd name="T73" fmla="*/ 1414074496 h 1396"/>
              <a:gd name="T74" fmla="*/ 117362076 w 75"/>
              <a:gd name="T75" fmla="*/ 1601656170 h 1396"/>
              <a:gd name="T76" fmla="*/ 120918501 w 75"/>
              <a:gd name="T77" fmla="*/ 0 h 1396"/>
              <a:gd name="T78" fmla="*/ 126252472 w 75"/>
              <a:gd name="T79" fmla="*/ 2147483647 h 1396"/>
              <a:gd name="T80" fmla="*/ 129808897 w 75"/>
              <a:gd name="T81" fmla="*/ 2147483647 h 1396"/>
              <a:gd name="T82" fmla="*/ 129808897 w 75"/>
              <a:gd name="T83" fmla="*/ 2147483647 h 139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5"/>
              <a:gd name="T127" fmla="*/ 0 h 1396"/>
              <a:gd name="T128" fmla="*/ 75 w 75"/>
              <a:gd name="T129" fmla="*/ 1396 h 139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5" h="1396">
                <a:moveTo>
                  <a:pt x="0" y="765"/>
                </a:moveTo>
                <a:lnTo>
                  <a:pt x="0" y="633"/>
                </a:lnTo>
                <a:lnTo>
                  <a:pt x="0" y="666"/>
                </a:lnTo>
                <a:lnTo>
                  <a:pt x="2" y="657"/>
                </a:lnTo>
                <a:lnTo>
                  <a:pt x="2" y="803"/>
                </a:lnTo>
                <a:lnTo>
                  <a:pt x="2" y="598"/>
                </a:lnTo>
                <a:lnTo>
                  <a:pt x="2" y="600"/>
                </a:lnTo>
                <a:lnTo>
                  <a:pt x="4" y="595"/>
                </a:lnTo>
                <a:lnTo>
                  <a:pt x="4" y="850"/>
                </a:lnTo>
                <a:lnTo>
                  <a:pt x="4" y="543"/>
                </a:lnTo>
                <a:lnTo>
                  <a:pt x="7" y="546"/>
                </a:lnTo>
                <a:lnTo>
                  <a:pt x="7" y="900"/>
                </a:lnTo>
                <a:lnTo>
                  <a:pt x="7" y="491"/>
                </a:lnTo>
                <a:lnTo>
                  <a:pt x="7" y="508"/>
                </a:lnTo>
                <a:lnTo>
                  <a:pt x="9" y="522"/>
                </a:lnTo>
                <a:lnTo>
                  <a:pt x="9" y="954"/>
                </a:lnTo>
                <a:lnTo>
                  <a:pt x="9" y="437"/>
                </a:lnTo>
                <a:lnTo>
                  <a:pt x="9" y="510"/>
                </a:lnTo>
                <a:lnTo>
                  <a:pt x="11" y="541"/>
                </a:lnTo>
                <a:lnTo>
                  <a:pt x="11" y="1009"/>
                </a:lnTo>
                <a:lnTo>
                  <a:pt x="11" y="383"/>
                </a:lnTo>
                <a:lnTo>
                  <a:pt x="11" y="557"/>
                </a:lnTo>
                <a:lnTo>
                  <a:pt x="14" y="602"/>
                </a:lnTo>
                <a:lnTo>
                  <a:pt x="14" y="1063"/>
                </a:lnTo>
                <a:lnTo>
                  <a:pt x="14" y="331"/>
                </a:lnTo>
                <a:lnTo>
                  <a:pt x="14" y="647"/>
                </a:lnTo>
                <a:lnTo>
                  <a:pt x="16" y="704"/>
                </a:lnTo>
                <a:lnTo>
                  <a:pt x="16" y="1113"/>
                </a:lnTo>
                <a:lnTo>
                  <a:pt x="16" y="279"/>
                </a:lnTo>
                <a:lnTo>
                  <a:pt x="16" y="775"/>
                </a:lnTo>
                <a:lnTo>
                  <a:pt x="19" y="836"/>
                </a:lnTo>
                <a:lnTo>
                  <a:pt x="19" y="1160"/>
                </a:lnTo>
                <a:lnTo>
                  <a:pt x="19" y="231"/>
                </a:lnTo>
                <a:lnTo>
                  <a:pt x="19" y="921"/>
                </a:lnTo>
                <a:lnTo>
                  <a:pt x="21" y="980"/>
                </a:lnTo>
                <a:lnTo>
                  <a:pt x="21" y="1202"/>
                </a:lnTo>
                <a:lnTo>
                  <a:pt x="21" y="189"/>
                </a:lnTo>
                <a:lnTo>
                  <a:pt x="21" y="1068"/>
                </a:lnTo>
                <a:lnTo>
                  <a:pt x="23" y="1117"/>
                </a:lnTo>
                <a:lnTo>
                  <a:pt x="23" y="1242"/>
                </a:lnTo>
                <a:lnTo>
                  <a:pt x="23" y="149"/>
                </a:lnTo>
                <a:lnTo>
                  <a:pt x="23" y="1193"/>
                </a:lnTo>
                <a:lnTo>
                  <a:pt x="26" y="1224"/>
                </a:lnTo>
                <a:lnTo>
                  <a:pt x="26" y="1278"/>
                </a:lnTo>
                <a:lnTo>
                  <a:pt x="26" y="116"/>
                </a:lnTo>
                <a:lnTo>
                  <a:pt x="26" y="1278"/>
                </a:lnTo>
                <a:lnTo>
                  <a:pt x="28" y="1285"/>
                </a:lnTo>
                <a:lnTo>
                  <a:pt x="28" y="1313"/>
                </a:lnTo>
                <a:lnTo>
                  <a:pt x="28" y="85"/>
                </a:lnTo>
                <a:lnTo>
                  <a:pt x="28" y="1306"/>
                </a:lnTo>
                <a:lnTo>
                  <a:pt x="30" y="1285"/>
                </a:lnTo>
                <a:lnTo>
                  <a:pt x="30" y="1337"/>
                </a:lnTo>
                <a:lnTo>
                  <a:pt x="30" y="61"/>
                </a:lnTo>
                <a:lnTo>
                  <a:pt x="30" y="1271"/>
                </a:lnTo>
                <a:lnTo>
                  <a:pt x="33" y="1221"/>
                </a:lnTo>
                <a:lnTo>
                  <a:pt x="33" y="1356"/>
                </a:lnTo>
                <a:lnTo>
                  <a:pt x="33" y="42"/>
                </a:lnTo>
                <a:lnTo>
                  <a:pt x="33" y="1174"/>
                </a:lnTo>
                <a:lnTo>
                  <a:pt x="35" y="1101"/>
                </a:lnTo>
                <a:lnTo>
                  <a:pt x="35" y="1370"/>
                </a:lnTo>
                <a:lnTo>
                  <a:pt x="35" y="26"/>
                </a:lnTo>
                <a:lnTo>
                  <a:pt x="35" y="1025"/>
                </a:lnTo>
                <a:lnTo>
                  <a:pt x="37" y="933"/>
                </a:lnTo>
                <a:lnTo>
                  <a:pt x="37" y="1382"/>
                </a:lnTo>
                <a:lnTo>
                  <a:pt x="37" y="17"/>
                </a:lnTo>
                <a:lnTo>
                  <a:pt x="37" y="836"/>
                </a:lnTo>
                <a:lnTo>
                  <a:pt x="40" y="735"/>
                </a:lnTo>
                <a:lnTo>
                  <a:pt x="40" y="1389"/>
                </a:lnTo>
                <a:lnTo>
                  <a:pt x="40" y="9"/>
                </a:lnTo>
                <a:lnTo>
                  <a:pt x="40" y="631"/>
                </a:lnTo>
                <a:lnTo>
                  <a:pt x="42" y="527"/>
                </a:lnTo>
                <a:lnTo>
                  <a:pt x="42" y="1391"/>
                </a:lnTo>
                <a:lnTo>
                  <a:pt x="42" y="5"/>
                </a:lnTo>
                <a:lnTo>
                  <a:pt x="42" y="428"/>
                </a:lnTo>
                <a:lnTo>
                  <a:pt x="45" y="335"/>
                </a:lnTo>
                <a:lnTo>
                  <a:pt x="45" y="1396"/>
                </a:lnTo>
                <a:lnTo>
                  <a:pt x="45" y="2"/>
                </a:lnTo>
                <a:lnTo>
                  <a:pt x="45" y="248"/>
                </a:lnTo>
                <a:lnTo>
                  <a:pt x="47" y="172"/>
                </a:lnTo>
                <a:lnTo>
                  <a:pt x="47" y="1396"/>
                </a:lnTo>
                <a:lnTo>
                  <a:pt x="47" y="0"/>
                </a:lnTo>
                <a:lnTo>
                  <a:pt x="47" y="111"/>
                </a:lnTo>
                <a:lnTo>
                  <a:pt x="49" y="61"/>
                </a:lnTo>
                <a:lnTo>
                  <a:pt x="49" y="1396"/>
                </a:lnTo>
                <a:lnTo>
                  <a:pt x="49" y="0"/>
                </a:lnTo>
                <a:lnTo>
                  <a:pt x="49" y="26"/>
                </a:lnTo>
                <a:lnTo>
                  <a:pt x="52" y="5"/>
                </a:lnTo>
                <a:lnTo>
                  <a:pt x="52" y="1396"/>
                </a:lnTo>
                <a:lnTo>
                  <a:pt x="52" y="0"/>
                </a:lnTo>
                <a:lnTo>
                  <a:pt x="52" y="2"/>
                </a:lnTo>
                <a:lnTo>
                  <a:pt x="54" y="14"/>
                </a:lnTo>
                <a:lnTo>
                  <a:pt x="54" y="1396"/>
                </a:lnTo>
                <a:lnTo>
                  <a:pt x="54" y="0"/>
                </a:lnTo>
                <a:lnTo>
                  <a:pt x="54" y="40"/>
                </a:lnTo>
                <a:lnTo>
                  <a:pt x="56" y="83"/>
                </a:lnTo>
                <a:lnTo>
                  <a:pt x="56" y="1396"/>
                </a:lnTo>
                <a:lnTo>
                  <a:pt x="56" y="0"/>
                </a:lnTo>
                <a:lnTo>
                  <a:pt x="56" y="139"/>
                </a:lnTo>
                <a:lnTo>
                  <a:pt x="59" y="208"/>
                </a:lnTo>
                <a:lnTo>
                  <a:pt x="59" y="1396"/>
                </a:lnTo>
                <a:lnTo>
                  <a:pt x="59" y="0"/>
                </a:lnTo>
                <a:lnTo>
                  <a:pt x="59" y="288"/>
                </a:lnTo>
                <a:lnTo>
                  <a:pt x="61" y="378"/>
                </a:lnTo>
                <a:lnTo>
                  <a:pt x="61" y="1396"/>
                </a:lnTo>
                <a:lnTo>
                  <a:pt x="61" y="0"/>
                </a:lnTo>
                <a:lnTo>
                  <a:pt x="61" y="472"/>
                </a:lnTo>
                <a:lnTo>
                  <a:pt x="63" y="574"/>
                </a:lnTo>
                <a:lnTo>
                  <a:pt x="63" y="1396"/>
                </a:lnTo>
                <a:lnTo>
                  <a:pt x="63" y="0"/>
                </a:lnTo>
                <a:lnTo>
                  <a:pt x="63" y="680"/>
                </a:lnTo>
                <a:lnTo>
                  <a:pt x="66" y="784"/>
                </a:lnTo>
                <a:lnTo>
                  <a:pt x="66" y="1396"/>
                </a:lnTo>
                <a:lnTo>
                  <a:pt x="66" y="0"/>
                </a:lnTo>
                <a:lnTo>
                  <a:pt x="66" y="888"/>
                </a:lnTo>
                <a:lnTo>
                  <a:pt x="68" y="985"/>
                </a:lnTo>
                <a:lnTo>
                  <a:pt x="68" y="1396"/>
                </a:lnTo>
                <a:lnTo>
                  <a:pt x="68" y="0"/>
                </a:lnTo>
                <a:lnTo>
                  <a:pt x="68" y="1077"/>
                </a:lnTo>
                <a:lnTo>
                  <a:pt x="71" y="1162"/>
                </a:lnTo>
                <a:lnTo>
                  <a:pt x="71" y="1396"/>
                </a:lnTo>
                <a:lnTo>
                  <a:pt x="71" y="0"/>
                </a:lnTo>
                <a:lnTo>
                  <a:pt x="71" y="1235"/>
                </a:lnTo>
                <a:lnTo>
                  <a:pt x="73" y="1294"/>
                </a:lnTo>
                <a:lnTo>
                  <a:pt x="73" y="1396"/>
                </a:lnTo>
                <a:lnTo>
                  <a:pt x="73" y="0"/>
                </a:lnTo>
                <a:lnTo>
                  <a:pt x="73" y="1342"/>
                </a:lnTo>
                <a:lnTo>
                  <a:pt x="75" y="1375"/>
                </a:lnTo>
                <a:lnTo>
                  <a:pt x="75" y="1396"/>
                </a:lnTo>
              </a:path>
            </a:pathLst>
          </a:custGeom>
          <a:noFill/>
          <a:ln w="0">
            <a:solidFill>
              <a:srgbClr val="0000FF"/>
            </a:solidFill>
            <a:round/>
            <a:headEnd/>
            <a:tailEnd/>
          </a:ln>
        </p:spPr>
        <p:txBody>
          <a:bodyPr/>
          <a:lstStyle/>
          <a:p>
            <a:pPr eaLnBrk="0" hangingPunct="0"/>
            <a:endParaRPr lang="en-US"/>
          </a:p>
        </p:txBody>
      </p:sp>
      <p:sp>
        <p:nvSpPr>
          <p:cNvPr id="22581" name="Freeform 61"/>
          <p:cNvSpPr>
            <a:spLocks noChangeAspect="1"/>
          </p:cNvSpPr>
          <p:nvPr/>
        </p:nvSpPr>
        <p:spPr bwMode="auto">
          <a:xfrm>
            <a:off x="1384300" y="2960688"/>
            <a:ext cx="103188" cy="1874837"/>
          </a:xfrm>
          <a:custGeom>
            <a:avLst/>
            <a:gdLst>
              <a:gd name="T0" fmla="*/ 0 w 76"/>
              <a:gd name="T1" fmla="*/ 2147483647 h 1396"/>
              <a:gd name="T2" fmla="*/ 5530061 w 76"/>
              <a:gd name="T3" fmla="*/ 0 h 1396"/>
              <a:gd name="T4" fmla="*/ 9217674 w 76"/>
              <a:gd name="T5" fmla="*/ 2147483647 h 1396"/>
              <a:gd name="T6" fmla="*/ 12903931 w 76"/>
              <a:gd name="T7" fmla="*/ 2147483647 h 1396"/>
              <a:gd name="T8" fmla="*/ 12903931 w 76"/>
              <a:gd name="T9" fmla="*/ 2121112080 h 1396"/>
              <a:gd name="T10" fmla="*/ 18433991 w 76"/>
              <a:gd name="T11" fmla="*/ 0 h 1396"/>
              <a:gd name="T12" fmla="*/ 22121603 w 76"/>
              <a:gd name="T13" fmla="*/ 2147483647 h 1396"/>
              <a:gd name="T14" fmla="*/ 25807862 w 76"/>
              <a:gd name="T15" fmla="*/ 1266174284 h 1396"/>
              <a:gd name="T16" fmla="*/ 25807862 w 76"/>
              <a:gd name="T17" fmla="*/ 1082199924 h 1396"/>
              <a:gd name="T18" fmla="*/ 31339280 w 76"/>
              <a:gd name="T19" fmla="*/ 16232918 h 1396"/>
              <a:gd name="T20" fmla="*/ 35025534 w 76"/>
              <a:gd name="T21" fmla="*/ 2147483647 h 1396"/>
              <a:gd name="T22" fmla="*/ 40555594 w 76"/>
              <a:gd name="T23" fmla="*/ 322856035 h 1396"/>
              <a:gd name="T24" fmla="*/ 40555594 w 76"/>
              <a:gd name="T25" fmla="*/ 247102440 h 1396"/>
              <a:gd name="T26" fmla="*/ 44243206 w 76"/>
              <a:gd name="T27" fmla="*/ 68538988 h 1396"/>
              <a:gd name="T28" fmla="*/ 47929470 w 76"/>
              <a:gd name="T29" fmla="*/ 2147483647 h 1396"/>
              <a:gd name="T30" fmla="*/ 53459530 w 76"/>
              <a:gd name="T31" fmla="*/ 153312232 h 1396"/>
              <a:gd name="T32" fmla="*/ 53459530 w 76"/>
              <a:gd name="T33" fmla="*/ 221851241 h 1396"/>
              <a:gd name="T34" fmla="*/ 57147142 w 76"/>
              <a:gd name="T35" fmla="*/ 196600043 h 1396"/>
              <a:gd name="T36" fmla="*/ 60833396 w 76"/>
              <a:gd name="T37" fmla="*/ 2147483647 h 1396"/>
              <a:gd name="T38" fmla="*/ 66364814 w 76"/>
              <a:gd name="T39" fmla="*/ 660141326 h 1396"/>
              <a:gd name="T40" fmla="*/ 66364814 w 76"/>
              <a:gd name="T41" fmla="*/ 757540316 h 1396"/>
              <a:gd name="T42" fmla="*/ 70051068 w 76"/>
              <a:gd name="T43" fmla="*/ 331874320 h 1396"/>
              <a:gd name="T44" fmla="*/ 73737322 w 76"/>
              <a:gd name="T45" fmla="*/ 2147483647 h 1396"/>
              <a:gd name="T46" fmla="*/ 79268739 w 76"/>
              <a:gd name="T47" fmla="*/ 1307658396 h 1396"/>
              <a:gd name="T48" fmla="*/ 79268739 w 76"/>
              <a:gd name="T49" fmla="*/ 1385215648 h 1396"/>
              <a:gd name="T50" fmla="*/ 82954993 w 76"/>
              <a:gd name="T51" fmla="*/ 431076883 h 1396"/>
              <a:gd name="T52" fmla="*/ 86642605 w 76"/>
              <a:gd name="T53" fmla="*/ 2070609683 h 1396"/>
              <a:gd name="T54" fmla="*/ 92172686 w 76"/>
              <a:gd name="T55" fmla="*/ 1839738898 h 1396"/>
              <a:gd name="T56" fmla="*/ 92172686 w 76"/>
              <a:gd name="T57" fmla="*/ 1895653608 h 1396"/>
              <a:gd name="T58" fmla="*/ 95858940 w 76"/>
              <a:gd name="T59" fmla="*/ 468953681 h 1396"/>
              <a:gd name="T60" fmla="*/ 101390358 w 76"/>
              <a:gd name="T61" fmla="*/ 2045357142 h 1396"/>
              <a:gd name="T62" fmla="*/ 105076612 w 76"/>
              <a:gd name="T63" fmla="*/ 2036338857 h 1396"/>
              <a:gd name="T64" fmla="*/ 105076612 w 76"/>
              <a:gd name="T65" fmla="*/ 2020105943 h 1396"/>
              <a:gd name="T66" fmla="*/ 108762866 w 76"/>
              <a:gd name="T67" fmla="*/ 477971966 h 1396"/>
              <a:gd name="T68" fmla="*/ 114294284 w 76"/>
              <a:gd name="T69" fmla="*/ 2039946171 h 1396"/>
              <a:gd name="T70" fmla="*/ 117980538 w 76"/>
              <a:gd name="T71" fmla="*/ 1691839021 h 1396"/>
              <a:gd name="T72" fmla="*/ 117980538 w 76"/>
              <a:gd name="T73" fmla="*/ 1589030571 h 1396"/>
              <a:gd name="T74" fmla="*/ 121668150 w 76"/>
              <a:gd name="T75" fmla="*/ 477971966 h 1396"/>
              <a:gd name="T76" fmla="*/ 127198210 w 76"/>
              <a:gd name="T77" fmla="*/ 2039946171 h 1396"/>
              <a:gd name="T78" fmla="*/ 130884464 w 76"/>
              <a:gd name="T79" fmla="*/ 1013660957 h 1396"/>
              <a:gd name="T80" fmla="*/ 130884464 w 76"/>
              <a:gd name="T81" fmla="*/ 804435399 h 1396"/>
              <a:gd name="T82" fmla="*/ 134572075 w 76"/>
              <a:gd name="T83" fmla="*/ 477971966 h 139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6"/>
              <a:gd name="T127" fmla="*/ 0 h 1396"/>
              <a:gd name="T128" fmla="*/ 76 w 76"/>
              <a:gd name="T129" fmla="*/ 1396 h 139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6" h="1396">
                <a:moveTo>
                  <a:pt x="0" y="1396"/>
                </a:moveTo>
                <a:lnTo>
                  <a:pt x="0" y="0"/>
                </a:lnTo>
                <a:lnTo>
                  <a:pt x="0" y="1391"/>
                </a:lnTo>
                <a:lnTo>
                  <a:pt x="3" y="1394"/>
                </a:lnTo>
                <a:lnTo>
                  <a:pt x="3" y="1396"/>
                </a:lnTo>
                <a:lnTo>
                  <a:pt x="3" y="0"/>
                </a:lnTo>
                <a:lnTo>
                  <a:pt x="3" y="1379"/>
                </a:lnTo>
                <a:lnTo>
                  <a:pt x="5" y="1349"/>
                </a:lnTo>
                <a:lnTo>
                  <a:pt x="5" y="1396"/>
                </a:lnTo>
                <a:lnTo>
                  <a:pt x="5" y="0"/>
                </a:lnTo>
                <a:lnTo>
                  <a:pt x="5" y="1304"/>
                </a:lnTo>
                <a:lnTo>
                  <a:pt x="7" y="1247"/>
                </a:lnTo>
                <a:lnTo>
                  <a:pt x="7" y="1396"/>
                </a:lnTo>
                <a:lnTo>
                  <a:pt x="7" y="0"/>
                </a:lnTo>
                <a:lnTo>
                  <a:pt x="7" y="1176"/>
                </a:lnTo>
                <a:lnTo>
                  <a:pt x="10" y="1094"/>
                </a:lnTo>
                <a:lnTo>
                  <a:pt x="10" y="1396"/>
                </a:lnTo>
                <a:lnTo>
                  <a:pt x="10" y="0"/>
                </a:lnTo>
                <a:lnTo>
                  <a:pt x="10" y="1004"/>
                </a:lnTo>
                <a:lnTo>
                  <a:pt x="12" y="907"/>
                </a:lnTo>
                <a:lnTo>
                  <a:pt x="12" y="1394"/>
                </a:lnTo>
                <a:lnTo>
                  <a:pt x="12" y="2"/>
                </a:lnTo>
                <a:lnTo>
                  <a:pt x="12" y="805"/>
                </a:lnTo>
                <a:lnTo>
                  <a:pt x="14" y="702"/>
                </a:lnTo>
                <a:lnTo>
                  <a:pt x="14" y="1391"/>
                </a:lnTo>
                <a:lnTo>
                  <a:pt x="14" y="5"/>
                </a:lnTo>
                <a:lnTo>
                  <a:pt x="14" y="600"/>
                </a:lnTo>
                <a:lnTo>
                  <a:pt x="17" y="498"/>
                </a:lnTo>
                <a:lnTo>
                  <a:pt x="17" y="1387"/>
                </a:lnTo>
                <a:lnTo>
                  <a:pt x="17" y="9"/>
                </a:lnTo>
                <a:lnTo>
                  <a:pt x="17" y="409"/>
                </a:lnTo>
                <a:lnTo>
                  <a:pt x="19" y="319"/>
                </a:lnTo>
                <a:lnTo>
                  <a:pt x="19" y="1379"/>
                </a:lnTo>
                <a:lnTo>
                  <a:pt x="19" y="17"/>
                </a:lnTo>
                <a:lnTo>
                  <a:pt x="19" y="248"/>
                </a:lnTo>
                <a:lnTo>
                  <a:pt x="22" y="179"/>
                </a:lnTo>
                <a:lnTo>
                  <a:pt x="22" y="1370"/>
                </a:lnTo>
                <a:lnTo>
                  <a:pt x="22" y="26"/>
                </a:lnTo>
                <a:lnTo>
                  <a:pt x="22" y="137"/>
                </a:lnTo>
                <a:lnTo>
                  <a:pt x="24" y="92"/>
                </a:lnTo>
                <a:lnTo>
                  <a:pt x="24" y="1356"/>
                </a:lnTo>
                <a:lnTo>
                  <a:pt x="24" y="38"/>
                </a:lnTo>
                <a:lnTo>
                  <a:pt x="24" y="80"/>
                </a:lnTo>
                <a:lnTo>
                  <a:pt x="26" y="61"/>
                </a:lnTo>
                <a:lnTo>
                  <a:pt x="26" y="1337"/>
                </a:lnTo>
                <a:lnTo>
                  <a:pt x="26" y="57"/>
                </a:lnTo>
                <a:lnTo>
                  <a:pt x="26" y="78"/>
                </a:lnTo>
                <a:lnTo>
                  <a:pt x="29" y="85"/>
                </a:lnTo>
                <a:lnTo>
                  <a:pt x="29" y="1316"/>
                </a:lnTo>
                <a:lnTo>
                  <a:pt x="29" y="83"/>
                </a:lnTo>
                <a:lnTo>
                  <a:pt x="29" y="123"/>
                </a:lnTo>
                <a:lnTo>
                  <a:pt x="31" y="151"/>
                </a:lnTo>
                <a:lnTo>
                  <a:pt x="31" y="1290"/>
                </a:lnTo>
                <a:lnTo>
                  <a:pt x="31" y="109"/>
                </a:lnTo>
                <a:lnTo>
                  <a:pt x="31" y="203"/>
                </a:lnTo>
                <a:lnTo>
                  <a:pt x="33" y="250"/>
                </a:lnTo>
                <a:lnTo>
                  <a:pt x="33" y="1261"/>
                </a:lnTo>
                <a:lnTo>
                  <a:pt x="33" y="135"/>
                </a:lnTo>
                <a:lnTo>
                  <a:pt x="33" y="305"/>
                </a:lnTo>
                <a:lnTo>
                  <a:pt x="36" y="366"/>
                </a:lnTo>
                <a:lnTo>
                  <a:pt x="36" y="1238"/>
                </a:lnTo>
                <a:lnTo>
                  <a:pt x="36" y="161"/>
                </a:lnTo>
                <a:lnTo>
                  <a:pt x="36" y="420"/>
                </a:lnTo>
                <a:lnTo>
                  <a:pt x="38" y="489"/>
                </a:lnTo>
                <a:lnTo>
                  <a:pt x="38" y="1212"/>
                </a:lnTo>
                <a:lnTo>
                  <a:pt x="38" y="184"/>
                </a:lnTo>
                <a:lnTo>
                  <a:pt x="38" y="539"/>
                </a:lnTo>
                <a:lnTo>
                  <a:pt x="40" y="609"/>
                </a:lnTo>
                <a:lnTo>
                  <a:pt x="40" y="1191"/>
                </a:lnTo>
                <a:lnTo>
                  <a:pt x="40" y="208"/>
                </a:lnTo>
                <a:lnTo>
                  <a:pt x="40" y="654"/>
                </a:lnTo>
                <a:lnTo>
                  <a:pt x="43" y="725"/>
                </a:lnTo>
                <a:lnTo>
                  <a:pt x="43" y="1172"/>
                </a:lnTo>
                <a:lnTo>
                  <a:pt x="43" y="224"/>
                </a:lnTo>
                <a:lnTo>
                  <a:pt x="43" y="768"/>
                </a:lnTo>
                <a:lnTo>
                  <a:pt x="45" y="836"/>
                </a:lnTo>
                <a:lnTo>
                  <a:pt x="45" y="1157"/>
                </a:lnTo>
                <a:lnTo>
                  <a:pt x="45" y="239"/>
                </a:lnTo>
                <a:lnTo>
                  <a:pt x="45" y="874"/>
                </a:lnTo>
                <a:lnTo>
                  <a:pt x="47" y="935"/>
                </a:lnTo>
                <a:lnTo>
                  <a:pt x="47" y="1148"/>
                </a:lnTo>
                <a:lnTo>
                  <a:pt x="47" y="250"/>
                </a:lnTo>
                <a:lnTo>
                  <a:pt x="47" y="971"/>
                </a:lnTo>
                <a:lnTo>
                  <a:pt x="50" y="1020"/>
                </a:lnTo>
                <a:lnTo>
                  <a:pt x="50" y="1141"/>
                </a:lnTo>
                <a:lnTo>
                  <a:pt x="50" y="255"/>
                </a:lnTo>
                <a:lnTo>
                  <a:pt x="50" y="1051"/>
                </a:lnTo>
                <a:lnTo>
                  <a:pt x="52" y="1087"/>
                </a:lnTo>
                <a:lnTo>
                  <a:pt x="52" y="1136"/>
                </a:lnTo>
                <a:lnTo>
                  <a:pt x="52" y="260"/>
                </a:lnTo>
                <a:lnTo>
                  <a:pt x="52" y="1108"/>
                </a:lnTo>
                <a:lnTo>
                  <a:pt x="55" y="1124"/>
                </a:lnTo>
                <a:lnTo>
                  <a:pt x="55" y="1134"/>
                </a:lnTo>
                <a:lnTo>
                  <a:pt x="55" y="262"/>
                </a:lnTo>
                <a:lnTo>
                  <a:pt x="55" y="1131"/>
                </a:lnTo>
                <a:lnTo>
                  <a:pt x="57" y="1129"/>
                </a:lnTo>
                <a:lnTo>
                  <a:pt x="57" y="1131"/>
                </a:lnTo>
                <a:lnTo>
                  <a:pt x="57" y="265"/>
                </a:lnTo>
                <a:lnTo>
                  <a:pt x="57" y="1120"/>
                </a:lnTo>
                <a:lnTo>
                  <a:pt x="59" y="1098"/>
                </a:lnTo>
                <a:lnTo>
                  <a:pt x="59" y="1131"/>
                </a:lnTo>
                <a:lnTo>
                  <a:pt x="59" y="265"/>
                </a:lnTo>
                <a:lnTo>
                  <a:pt x="59" y="1070"/>
                </a:lnTo>
                <a:lnTo>
                  <a:pt x="62" y="1032"/>
                </a:lnTo>
                <a:lnTo>
                  <a:pt x="62" y="1131"/>
                </a:lnTo>
                <a:lnTo>
                  <a:pt x="62" y="265"/>
                </a:lnTo>
                <a:lnTo>
                  <a:pt x="62" y="987"/>
                </a:lnTo>
                <a:lnTo>
                  <a:pt x="64" y="938"/>
                </a:lnTo>
                <a:lnTo>
                  <a:pt x="64" y="1131"/>
                </a:lnTo>
                <a:lnTo>
                  <a:pt x="64" y="265"/>
                </a:lnTo>
                <a:lnTo>
                  <a:pt x="64" y="881"/>
                </a:lnTo>
                <a:lnTo>
                  <a:pt x="66" y="820"/>
                </a:lnTo>
                <a:lnTo>
                  <a:pt x="66" y="1131"/>
                </a:lnTo>
                <a:lnTo>
                  <a:pt x="66" y="265"/>
                </a:lnTo>
                <a:lnTo>
                  <a:pt x="66" y="756"/>
                </a:lnTo>
                <a:lnTo>
                  <a:pt x="69" y="690"/>
                </a:lnTo>
                <a:lnTo>
                  <a:pt x="69" y="1131"/>
                </a:lnTo>
                <a:lnTo>
                  <a:pt x="69" y="265"/>
                </a:lnTo>
                <a:lnTo>
                  <a:pt x="69" y="626"/>
                </a:lnTo>
                <a:lnTo>
                  <a:pt x="71" y="562"/>
                </a:lnTo>
                <a:lnTo>
                  <a:pt x="71" y="1131"/>
                </a:lnTo>
                <a:lnTo>
                  <a:pt x="71" y="265"/>
                </a:lnTo>
                <a:lnTo>
                  <a:pt x="71" y="446"/>
                </a:lnTo>
                <a:lnTo>
                  <a:pt x="73" y="397"/>
                </a:lnTo>
                <a:lnTo>
                  <a:pt x="73" y="1131"/>
                </a:lnTo>
                <a:lnTo>
                  <a:pt x="73" y="265"/>
                </a:lnTo>
                <a:lnTo>
                  <a:pt x="73" y="352"/>
                </a:lnTo>
                <a:lnTo>
                  <a:pt x="76" y="316"/>
                </a:lnTo>
              </a:path>
            </a:pathLst>
          </a:custGeom>
          <a:noFill/>
          <a:ln w="0">
            <a:solidFill>
              <a:srgbClr val="0000FF"/>
            </a:solidFill>
            <a:round/>
            <a:headEnd/>
            <a:tailEnd/>
          </a:ln>
        </p:spPr>
        <p:txBody>
          <a:bodyPr/>
          <a:lstStyle/>
          <a:p>
            <a:pPr eaLnBrk="0" hangingPunct="0"/>
            <a:endParaRPr lang="en-US"/>
          </a:p>
        </p:txBody>
      </p:sp>
      <p:sp>
        <p:nvSpPr>
          <p:cNvPr id="22582" name="Freeform 62"/>
          <p:cNvSpPr>
            <a:spLocks noChangeAspect="1"/>
          </p:cNvSpPr>
          <p:nvPr/>
        </p:nvSpPr>
        <p:spPr bwMode="auto">
          <a:xfrm>
            <a:off x="1487488" y="3316288"/>
            <a:ext cx="100012" cy="1162050"/>
          </a:xfrm>
          <a:custGeom>
            <a:avLst/>
            <a:gdLst>
              <a:gd name="T0" fmla="*/ 0 w 75"/>
              <a:gd name="T1" fmla="*/ 0 h 866"/>
              <a:gd name="T2" fmla="*/ 3556427 w 75"/>
              <a:gd name="T3" fmla="*/ 1559307625 h 866"/>
              <a:gd name="T4" fmla="*/ 8890399 w 75"/>
              <a:gd name="T5" fmla="*/ 3601550 h 866"/>
              <a:gd name="T6" fmla="*/ 8890399 w 75"/>
              <a:gd name="T7" fmla="*/ 25208169 h 866"/>
              <a:gd name="T8" fmla="*/ 12446827 w 75"/>
              <a:gd name="T9" fmla="*/ 0 h 866"/>
              <a:gd name="T10" fmla="*/ 16003252 w 75"/>
              <a:gd name="T11" fmla="*/ 1559307625 h 866"/>
              <a:gd name="T12" fmla="*/ 21338557 w 75"/>
              <a:gd name="T13" fmla="*/ 365518464 h 866"/>
              <a:gd name="T14" fmla="*/ 21338557 w 75"/>
              <a:gd name="T15" fmla="*/ 471753421 h 866"/>
              <a:gd name="T16" fmla="*/ 24894987 w 75"/>
              <a:gd name="T17" fmla="*/ 0 h 866"/>
              <a:gd name="T18" fmla="*/ 28451413 w 75"/>
              <a:gd name="T19" fmla="*/ 1559307625 h 866"/>
              <a:gd name="T20" fmla="*/ 33785384 w 75"/>
              <a:gd name="T21" fmla="*/ 1046140250 h 866"/>
              <a:gd name="T22" fmla="*/ 33785384 w 75"/>
              <a:gd name="T23" fmla="*/ 1152375206 h 866"/>
              <a:gd name="T24" fmla="*/ 37341809 w 75"/>
              <a:gd name="T25" fmla="*/ 0 h 866"/>
              <a:gd name="T26" fmla="*/ 40898234 w 75"/>
              <a:gd name="T27" fmla="*/ 1559307625 h 866"/>
              <a:gd name="T28" fmla="*/ 46233549 w 75"/>
              <a:gd name="T29" fmla="*/ 1517893838 h 866"/>
              <a:gd name="T30" fmla="*/ 46233549 w 75"/>
              <a:gd name="T31" fmla="*/ 1546703545 h 866"/>
              <a:gd name="T32" fmla="*/ 49789975 w 75"/>
              <a:gd name="T33" fmla="*/ 1552105869 h 866"/>
              <a:gd name="T34" fmla="*/ 55123946 w 75"/>
              <a:gd name="T35" fmla="*/ 0 h 866"/>
              <a:gd name="T36" fmla="*/ 58680371 w 75"/>
              <a:gd name="T37" fmla="*/ 1559307625 h 866"/>
              <a:gd name="T38" fmla="*/ 62236796 w 75"/>
              <a:gd name="T39" fmla="*/ 1271214242 h 866"/>
              <a:gd name="T40" fmla="*/ 62236796 w 75"/>
              <a:gd name="T41" fmla="*/ 1177583365 h 866"/>
              <a:gd name="T42" fmla="*/ 67572101 w 75"/>
              <a:gd name="T43" fmla="*/ 0 h 866"/>
              <a:gd name="T44" fmla="*/ 71128526 w 75"/>
              <a:gd name="T45" fmla="*/ 1559307625 h 866"/>
              <a:gd name="T46" fmla="*/ 74684952 w 75"/>
              <a:gd name="T47" fmla="*/ 612199066 h 866"/>
              <a:gd name="T48" fmla="*/ 74684952 w 75"/>
              <a:gd name="T49" fmla="*/ 496961579 h 866"/>
              <a:gd name="T50" fmla="*/ 80018923 w 75"/>
              <a:gd name="T51" fmla="*/ 0 h 866"/>
              <a:gd name="T52" fmla="*/ 83575348 w 75"/>
              <a:gd name="T53" fmla="*/ 1559307625 h 866"/>
              <a:gd name="T54" fmla="*/ 87131773 w 75"/>
              <a:gd name="T55" fmla="*/ 75624496 h 866"/>
              <a:gd name="T56" fmla="*/ 87131773 w 75"/>
              <a:gd name="T57" fmla="*/ 32409925 h 866"/>
              <a:gd name="T58" fmla="*/ 92467099 w 75"/>
              <a:gd name="T59" fmla="*/ 0 h 866"/>
              <a:gd name="T60" fmla="*/ 96023524 w 75"/>
              <a:gd name="T61" fmla="*/ 1552105869 h 866"/>
              <a:gd name="T62" fmla="*/ 101357495 w 75"/>
              <a:gd name="T63" fmla="*/ 97231127 h 866"/>
              <a:gd name="T64" fmla="*/ 101357495 w 75"/>
              <a:gd name="T65" fmla="*/ 165653846 h 866"/>
              <a:gd name="T66" fmla="*/ 104913920 w 75"/>
              <a:gd name="T67" fmla="*/ 37812248 h 866"/>
              <a:gd name="T68" fmla="*/ 108470346 w 75"/>
              <a:gd name="T69" fmla="*/ 1499888777 h 866"/>
              <a:gd name="T70" fmla="*/ 113805650 w 75"/>
              <a:gd name="T71" fmla="*/ 637407225 h 866"/>
              <a:gd name="T72" fmla="*/ 113805650 w 75"/>
              <a:gd name="T73" fmla="*/ 743642349 h 866"/>
              <a:gd name="T74" fmla="*/ 117362076 w 75"/>
              <a:gd name="T75" fmla="*/ 144047236 h 866"/>
              <a:gd name="T76" fmla="*/ 120918501 w 75"/>
              <a:gd name="T77" fmla="*/ 1368445327 h 866"/>
              <a:gd name="T78" fmla="*/ 126252472 w 75"/>
              <a:gd name="T79" fmla="*/ 1118164518 h 866"/>
              <a:gd name="T80" fmla="*/ 126252472 w 75"/>
              <a:gd name="T81" fmla="*/ 1121764725 h 866"/>
              <a:gd name="T82" fmla="*/ 129808897 w 75"/>
              <a:gd name="T83" fmla="*/ 331307692 h 86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5"/>
              <a:gd name="T127" fmla="*/ 0 h 866"/>
              <a:gd name="T128" fmla="*/ 75 w 75"/>
              <a:gd name="T129" fmla="*/ 866 h 86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5" h="866">
                <a:moveTo>
                  <a:pt x="0" y="51"/>
                </a:moveTo>
                <a:lnTo>
                  <a:pt x="0" y="866"/>
                </a:lnTo>
                <a:lnTo>
                  <a:pt x="0" y="0"/>
                </a:lnTo>
                <a:lnTo>
                  <a:pt x="0" y="26"/>
                </a:lnTo>
                <a:lnTo>
                  <a:pt x="2" y="9"/>
                </a:lnTo>
                <a:lnTo>
                  <a:pt x="2" y="866"/>
                </a:lnTo>
                <a:lnTo>
                  <a:pt x="2" y="0"/>
                </a:lnTo>
                <a:lnTo>
                  <a:pt x="5" y="2"/>
                </a:lnTo>
                <a:lnTo>
                  <a:pt x="5" y="866"/>
                </a:lnTo>
                <a:lnTo>
                  <a:pt x="5" y="0"/>
                </a:lnTo>
                <a:lnTo>
                  <a:pt x="5" y="14"/>
                </a:lnTo>
                <a:lnTo>
                  <a:pt x="7" y="35"/>
                </a:lnTo>
                <a:lnTo>
                  <a:pt x="7" y="866"/>
                </a:lnTo>
                <a:lnTo>
                  <a:pt x="7" y="0"/>
                </a:lnTo>
                <a:lnTo>
                  <a:pt x="7" y="66"/>
                </a:lnTo>
                <a:lnTo>
                  <a:pt x="9" y="103"/>
                </a:lnTo>
                <a:lnTo>
                  <a:pt x="9" y="866"/>
                </a:lnTo>
                <a:lnTo>
                  <a:pt x="9" y="0"/>
                </a:lnTo>
                <a:lnTo>
                  <a:pt x="9" y="151"/>
                </a:lnTo>
                <a:lnTo>
                  <a:pt x="12" y="203"/>
                </a:lnTo>
                <a:lnTo>
                  <a:pt x="12" y="866"/>
                </a:lnTo>
                <a:lnTo>
                  <a:pt x="12" y="0"/>
                </a:lnTo>
                <a:lnTo>
                  <a:pt x="12" y="262"/>
                </a:lnTo>
                <a:lnTo>
                  <a:pt x="14" y="323"/>
                </a:lnTo>
                <a:lnTo>
                  <a:pt x="14" y="866"/>
                </a:lnTo>
                <a:lnTo>
                  <a:pt x="14" y="0"/>
                </a:lnTo>
                <a:lnTo>
                  <a:pt x="14" y="387"/>
                </a:lnTo>
                <a:lnTo>
                  <a:pt x="16" y="453"/>
                </a:lnTo>
                <a:lnTo>
                  <a:pt x="16" y="866"/>
                </a:lnTo>
                <a:lnTo>
                  <a:pt x="16" y="0"/>
                </a:lnTo>
                <a:lnTo>
                  <a:pt x="16" y="517"/>
                </a:lnTo>
                <a:lnTo>
                  <a:pt x="19" y="581"/>
                </a:lnTo>
                <a:lnTo>
                  <a:pt x="19" y="866"/>
                </a:lnTo>
                <a:lnTo>
                  <a:pt x="19" y="0"/>
                </a:lnTo>
                <a:lnTo>
                  <a:pt x="19" y="640"/>
                </a:lnTo>
                <a:lnTo>
                  <a:pt x="21" y="694"/>
                </a:lnTo>
                <a:lnTo>
                  <a:pt x="21" y="866"/>
                </a:lnTo>
                <a:lnTo>
                  <a:pt x="21" y="0"/>
                </a:lnTo>
                <a:lnTo>
                  <a:pt x="21" y="744"/>
                </a:lnTo>
                <a:lnTo>
                  <a:pt x="23" y="784"/>
                </a:lnTo>
                <a:lnTo>
                  <a:pt x="23" y="866"/>
                </a:lnTo>
                <a:lnTo>
                  <a:pt x="23" y="0"/>
                </a:lnTo>
                <a:lnTo>
                  <a:pt x="23" y="819"/>
                </a:lnTo>
                <a:lnTo>
                  <a:pt x="26" y="843"/>
                </a:lnTo>
                <a:lnTo>
                  <a:pt x="26" y="866"/>
                </a:lnTo>
                <a:lnTo>
                  <a:pt x="26" y="0"/>
                </a:lnTo>
                <a:lnTo>
                  <a:pt x="26" y="859"/>
                </a:lnTo>
                <a:lnTo>
                  <a:pt x="28" y="866"/>
                </a:lnTo>
                <a:lnTo>
                  <a:pt x="28" y="0"/>
                </a:lnTo>
                <a:lnTo>
                  <a:pt x="28" y="862"/>
                </a:lnTo>
                <a:lnTo>
                  <a:pt x="31" y="850"/>
                </a:lnTo>
                <a:lnTo>
                  <a:pt x="31" y="866"/>
                </a:lnTo>
                <a:lnTo>
                  <a:pt x="31" y="0"/>
                </a:lnTo>
                <a:lnTo>
                  <a:pt x="31" y="826"/>
                </a:lnTo>
                <a:lnTo>
                  <a:pt x="33" y="793"/>
                </a:lnTo>
                <a:lnTo>
                  <a:pt x="33" y="866"/>
                </a:lnTo>
                <a:lnTo>
                  <a:pt x="33" y="0"/>
                </a:lnTo>
                <a:lnTo>
                  <a:pt x="33" y="753"/>
                </a:lnTo>
                <a:lnTo>
                  <a:pt x="35" y="706"/>
                </a:lnTo>
                <a:lnTo>
                  <a:pt x="35" y="866"/>
                </a:lnTo>
                <a:lnTo>
                  <a:pt x="35" y="0"/>
                </a:lnTo>
                <a:lnTo>
                  <a:pt x="35" y="654"/>
                </a:lnTo>
                <a:lnTo>
                  <a:pt x="38" y="595"/>
                </a:lnTo>
                <a:lnTo>
                  <a:pt x="38" y="866"/>
                </a:lnTo>
                <a:lnTo>
                  <a:pt x="38" y="0"/>
                </a:lnTo>
                <a:lnTo>
                  <a:pt x="38" y="533"/>
                </a:lnTo>
                <a:lnTo>
                  <a:pt x="40" y="470"/>
                </a:lnTo>
                <a:lnTo>
                  <a:pt x="40" y="866"/>
                </a:lnTo>
                <a:lnTo>
                  <a:pt x="40" y="0"/>
                </a:lnTo>
                <a:lnTo>
                  <a:pt x="40" y="403"/>
                </a:lnTo>
                <a:lnTo>
                  <a:pt x="42" y="340"/>
                </a:lnTo>
                <a:lnTo>
                  <a:pt x="42" y="866"/>
                </a:lnTo>
                <a:lnTo>
                  <a:pt x="42" y="0"/>
                </a:lnTo>
                <a:lnTo>
                  <a:pt x="42" y="276"/>
                </a:lnTo>
                <a:lnTo>
                  <a:pt x="45" y="217"/>
                </a:lnTo>
                <a:lnTo>
                  <a:pt x="45" y="866"/>
                </a:lnTo>
                <a:lnTo>
                  <a:pt x="45" y="0"/>
                </a:lnTo>
                <a:lnTo>
                  <a:pt x="45" y="163"/>
                </a:lnTo>
                <a:lnTo>
                  <a:pt x="47" y="115"/>
                </a:lnTo>
                <a:lnTo>
                  <a:pt x="47" y="866"/>
                </a:lnTo>
                <a:lnTo>
                  <a:pt x="47" y="0"/>
                </a:lnTo>
                <a:lnTo>
                  <a:pt x="47" y="75"/>
                </a:lnTo>
                <a:lnTo>
                  <a:pt x="49" y="42"/>
                </a:lnTo>
                <a:lnTo>
                  <a:pt x="49" y="866"/>
                </a:lnTo>
                <a:lnTo>
                  <a:pt x="49" y="0"/>
                </a:lnTo>
                <a:lnTo>
                  <a:pt x="49" y="18"/>
                </a:lnTo>
                <a:lnTo>
                  <a:pt x="52" y="4"/>
                </a:lnTo>
                <a:lnTo>
                  <a:pt x="52" y="866"/>
                </a:lnTo>
                <a:lnTo>
                  <a:pt x="52" y="0"/>
                </a:lnTo>
                <a:lnTo>
                  <a:pt x="52" y="4"/>
                </a:lnTo>
                <a:lnTo>
                  <a:pt x="54" y="9"/>
                </a:lnTo>
                <a:lnTo>
                  <a:pt x="54" y="862"/>
                </a:lnTo>
                <a:lnTo>
                  <a:pt x="54" y="4"/>
                </a:lnTo>
                <a:lnTo>
                  <a:pt x="54" y="28"/>
                </a:lnTo>
                <a:lnTo>
                  <a:pt x="57" y="54"/>
                </a:lnTo>
                <a:lnTo>
                  <a:pt x="57" y="857"/>
                </a:lnTo>
                <a:lnTo>
                  <a:pt x="57" y="11"/>
                </a:lnTo>
                <a:lnTo>
                  <a:pt x="57" y="92"/>
                </a:lnTo>
                <a:lnTo>
                  <a:pt x="59" y="132"/>
                </a:lnTo>
                <a:lnTo>
                  <a:pt x="59" y="848"/>
                </a:lnTo>
                <a:lnTo>
                  <a:pt x="59" y="21"/>
                </a:lnTo>
                <a:lnTo>
                  <a:pt x="59" y="186"/>
                </a:lnTo>
                <a:lnTo>
                  <a:pt x="61" y="238"/>
                </a:lnTo>
                <a:lnTo>
                  <a:pt x="61" y="833"/>
                </a:lnTo>
                <a:lnTo>
                  <a:pt x="61" y="35"/>
                </a:lnTo>
                <a:lnTo>
                  <a:pt x="61" y="300"/>
                </a:lnTo>
                <a:lnTo>
                  <a:pt x="64" y="354"/>
                </a:lnTo>
                <a:lnTo>
                  <a:pt x="64" y="814"/>
                </a:lnTo>
                <a:lnTo>
                  <a:pt x="64" y="54"/>
                </a:lnTo>
                <a:lnTo>
                  <a:pt x="64" y="413"/>
                </a:lnTo>
                <a:lnTo>
                  <a:pt x="66" y="467"/>
                </a:lnTo>
                <a:lnTo>
                  <a:pt x="66" y="789"/>
                </a:lnTo>
                <a:lnTo>
                  <a:pt x="66" y="80"/>
                </a:lnTo>
                <a:lnTo>
                  <a:pt x="66" y="512"/>
                </a:lnTo>
                <a:lnTo>
                  <a:pt x="68" y="559"/>
                </a:lnTo>
                <a:lnTo>
                  <a:pt x="68" y="760"/>
                </a:lnTo>
                <a:lnTo>
                  <a:pt x="68" y="111"/>
                </a:lnTo>
                <a:lnTo>
                  <a:pt x="68" y="583"/>
                </a:lnTo>
                <a:lnTo>
                  <a:pt x="71" y="621"/>
                </a:lnTo>
                <a:lnTo>
                  <a:pt x="71" y="725"/>
                </a:lnTo>
                <a:lnTo>
                  <a:pt x="71" y="146"/>
                </a:lnTo>
                <a:lnTo>
                  <a:pt x="71" y="623"/>
                </a:lnTo>
                <a:lnTo>
                  <a:pt x="73" y="644"/>
                </a:lnTo>
                <a:lnTo>
                  <a:pt x="73" y="687"/>
                </a:lnTo>
                <a:lnTo>
                  <a:pt x="73" y="184"/>
                </a:lnTo>
                <a:lnTo>
                  <a:pt x="73" y="628"/>
                </a:lnTo>
                <a:lnTo>
                  <a:pt x="75" y="637"/>
                </a:lnTo>
              </a:path>
            </a:pathLst>
          </a:custGeom>
          <a:noFill/>
          <a:ln w="0">
            <a:solidFill>
              <a:srgbClr val="0000FF"/>
            </a:solidFill>
            <a:round/>
            <a:headEnd/>
            <a:tailEnd/>
          </a:ln>
        </p:spPr>
        <p:txBody>
          <a:bodyPr/>
          <a:lstStyle/>
          <a:p>
            <a:pPr eaLnBrk="0" hangingPunct="0"/>
            <a:endParaRPr lang="en-US"/>
          </a:p>
        </p:txBody>
      </p:sp>
      <p:sp>
        <p:nvSpPr>
          <p:cNvPr id="22583" name="Freeform 63"/>
          <p:cNvSpPr>
            <a:spLocks noChangeAspect="1"/>
          </p:cNvSpPr>
          <p:nvPr/>
        </p:nvSpPr>
        <p:spPr bwMode="auto">
          <a:xfrm>
            <a:off x="1587500" y="3597275"/>
            <a:ext cx="101600" cy="600075"/>
          </a:xfrm>
          <a:custGeom>
            <a:avLst/>
            <a:gdLst>
              <a:gd name="T0" fmla="*/ 0 w 76"/>
              <a:gd name="T1" fmla="*/ 25343081 h 446"/>
              <a:gd name="T2" fmla="*/ 5362073 w 76"/>
              <a:gd name="T3" fmla="*/ 94133755 h 446"/>
              <a:gd name="T4" fmla="*/ 8935452 w 76"/>
              <a:gd name="T5" fmla="*/ 637212371 h 446"/>
              <a:gd name="T6" fmla="*/ 14297526 w 76"/>
              <a:gd name="T7" fmla="*/ 555750194 h 446"/>
              <a:gd name="T8" fmla="*/ 14297526 w 76"/>
              <a:gd name="T9" fmla="*/ 499632433 h 446"/>
              <a:gd name="T10" fmla="*/ 17870903 w 76"/>
              <a:gd name="T11" fmla="*/ 276969603 h 446"/>
              <a:gd name="T12" fmla="*/ 21445618 w 76"/>
              <a:gd name="T13" fmla="*/ 486960897 h 446"/>
              <a:gd name="T14" fmla="*/ 26807694 w 76"/>
              <a:gd name="T15" fmla="*/ 414549625 h 446"/>
              <a:gd name="T16" fmla="*/ 26807694 w 76"/>
              <a:gd name="T17" fmla="*/ 410928994 h 446"/>
              <a:gd name="T18" fmla="*/ 30381072 w 76"/>
              <a:gd name="T19" fmla="*/ 371103399 h 446"/>
              <a:gd name="T20" fmla="*/ 33955786 w 76"/>
              <a:gd name="T21" fmla="*/ 418170256 h 446"/>
              <a:gd name="T22" fmla="*/ 39317858 w 76"/>
              <a:gd name="T23" fmla="*/ 401878089 h 446"/>
              <a:gd name="T24" fmla="*/ 39317858 w 76"/>
              <a:gd name="T25" fmla="*/ 405498720 h 446"/>
              <a:gd name="T26" fmla="*/ 42891235 w 76"/>
              <a:gd name="T27" fmla="*/ 392827185 h 446"/>
              <a:gd name="T28" fmla="*/ 46465960 w 76"/>
              <a:gd name="T29" fmla="*/ 414549625 h 446"/>
              <a:gd name="T30" fmla="*/ 51826695 w 76"/>
              <a:gd name="T31" fmla="*/ 396447816 h 446"/>
              <a:gd name="T32" fmla="*/ 51826695 w 76"/>
              <a:gd name="T33" fmla="*/ 401878089 h 446"/>
              <a:gd name="T34" fmla="*/ 55401409 w 76"/>
              <a:gd name="T35" fmla="*/ 392827185 h 446"/>
              <a:gd name="T36" fmla="*/ 60763481 w 76"/>
              <a:gd name="T37" fmla="*/ 418170256 h 446"/>
              <a:gd name="T38" fmla="*/ 64336858 w 76"/>
              <a:gd name="T39" fmla="*/ 405498720 h 446"/>
              <a:gd name="T40" fmla="*/ 64336858 w 76"/>
              <a:gd name="T41" fmla="*/ 414549625 h 446"/>
              <a:gd name="T42" fmla="*/ 67911573 w 76"/>
              <a:gd name="T43" fmla="*/ 358431864 h 446"/>
              <a:gd name="T44" fmla="*/ 73273644 w 76"/>
              <a:gd name="T45" fmla="*/ 474288017 h 446"/>
              <a:gd name="T46" fmla="*/ 76847022 w 76"/>
              <a:gd name="T47" fmla="*/ 389206554 h 446"/>
              <a:gd name="T48" fmla="*/ 76847022 w 76"/>
              <a:gd name="T49" fmla="*/ 371103399 h 446"/>
              <a:gd name="T50" fmla="*/ 80421736 w 76"/>
              <a:gd name="T51" fmla="*/ 273348972 h 446"/>
              <a:gd name="T52" fmla="*/ 85782471 w 76"/>
              <a:gd name="T53" fmla="*/ 572042360 h 446"/>
              <a:gd name="T54" fmla="*/ 89357206 w 76"/>
              <a:gd name="T55" fmla="*/ 255247163 h 446"/>
              <a:gd name="T56" fmla="*/ 89357206 w 76"/>
              <a:gd name="T57" fmla="*/ 209989949 h 446"/>
              <a:gd name="T58" fmla="*/ 92931920 w 76"/>
              <a:gd name="T59" fmla="*/ 157492777 h 446"/>
              <a:gd name="T60" fmla="*/ 98292655 w 76"/>
              <a:gd name="T61" fmla="*/ 123097456 h 446"/>
              <a:gd name="T62" fmla="*/ 101867369 w 76"/>
              <a:gd name="T63" fmla="*/ 713243097 h 446"/>
              <a:gd name="T64" fmla="*/ 107229441 w 76"/>
              <a:gd name="T65" fmla="*/ 153872146 h 446"/>
              <a:gd name="T66" fmla="*/ 107229441 w 76"/>
              <a:gd name="T67" fmla="*/ 166543682 h 446"/>
              <a:gd name="T68" fmla="*/ 110802818 w 76"/>
              <a:gd name="T69" fmla="*/ 41636593 h 446"/>
              <a:gd name="T70" fmla="*/ 114377533 w 76"/>
              <a:gd name="T71" fmla="*/ 782033739 h 446"/>
              <a:gd name="T72" fmla="*/ 119738267 w 76"/>
              <a:gd name="T73" fmla="*/ 396447816 h 446"/>
              <a:gd name="T74" fmla="*/ 119738267 w 76"/>
              <a:gd name="T75" fmla="*/ 512303968 h 446"/>
              <a:gd name="T76" fmla="*/ 123312982 w 76"/>
              <a:gd name="T77" fmla="*/ 7241264 h 446"/>
              <a:gd name="T78" fmla="*/ 126887696 w 76"/>
              <a:gd name="T79" fmla="*/ 803756179 h 446"/>
              <a:gd name="T80" fmla="*/ 132248431 w 76"/>
              <a:gd name="T81" fmla="*/ 747638418 h 446"/>
              <a:gd name="T82" fmla="*/ 132248431 w 76"/>
              <a:gd name="T83" fmla="*/ 778413108 h 44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6"/>
              <a:gd name="T127" fmla="*/ 0 h 446"/>
              <a:gd name="T128" fmla="*/ 76 w 76"/>
              <a:gd name="T129" fmla="*/ 446 h 44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6" h="446">
                <a:moveTo>
                  <a:pt x="0" y="427"/>
                </a:moveTo>
                <a:lnTo>
                  <a:pt x="0" y="437"/>
                </a:lnTo>
                <a:lnTo>
                  <a:pt x="0" y="14"/>
                </a:lnTo>
                <a:lnTo>
                  <a:pt x="0" y="394"/>
                </a:lnTo>
                <a:lnTo>
                  <a:pt x="3" y="397"/>
                </a:lnTo>
                <a:lnTo>
                  <a:pt x="3" y="52"/>
                </a:lnTo>
                <a:lnTo>
                  <a:pt x="3" y="356"/>
                </a:lnTo>
                <a:lnTo>
                  <a:pt x="5" y="352"/>
                </a:lnTo>
                <a:lnTo>
                  <a:pt x="5" y="90"/>
                </a:lnTo>
                <a:lnTo>
                  <a:pt x="5" y="314"/>
                </a:lnTo>
                <a:lnTo>
                  <a:pt x="8" y="307"/>
                </a:lnTo>
                <a:lnTo>
                  <a:pt x="8" y="319"/>
                </a:lnTo>
                <a:lnTo>
                  <a:pt x="8" y="125"/>
                </a:lnTo>
                <a:lnTo>
                  <a:pt x="8" y="276"/>
                </a:lnTo>
                <a:lnTo>
                  <a:pt x="10" y="269"/>
                </a:lnTo>
                <a:lnTo>
                  <a:pt x="10" y="290"/>
                </a:lnTo>
                <a:lnTo>
                  <a:pt x="10" y="153"/>
                </a:lnTo>
                <a:lnTo>
                  <a:pt x="10" y="248"/>
                </a:lnTo>
                <a:lnTo>
                  <a:pt x="12" y="243"/>
                </a:lnTo>
                <a:lnTo>
                  <a:pt x="12" y="269"/>
                </a:lnTo>
                <a:lnTo>
                  <a:pt x="12" y="177"/>
                </a:lnTo>
                <a:lnTo>
                  <a:pt x="12" y="234"/>
                </a:lnTo>
                <a:lnTo>
                  <a:pt x="15" y="229"/>
                </a:lnTo>
                <a:lnTo>
                  <a:pt x="15" y="250"/>
                </a:lnTo>
                <a:lnTo>
                  <a:pt x="15" y="193"/>
                </a:lnTo>
                <a:lnTo>
                  <a:pt x="15" y="227"/>
                </a:lnTo>
                <a:lnTo>
                  <a:pt x="17" y="222"/>
                </a:lnTo>
                <a:lnTo>
                  <a:pt x="17" y="238"/>
                </a:lnTo>
                <a:lnTo>
                  <a:pt x="17" y="205"/>
                </a:lnTo>
                <a:lnTo>
                  <a:pt x="17" y="224"/>
                </a:lnTo>
                <a:lnTo>
                  <a:pt x="19" y="222"/>
                </a:lnTo>
                <a:lnTo>
                  <a:pt x="19" y="231"/>
                </a:lnTo>
                <a:lnTo>
                  <a:pt x="19" y="212"/>
                </a:lnTo>
                <a:lnTo>
                  <a:pt x="19" y="224"/>
                </a:lnTo>
                <a:lnTo>
                  <a:pt x="22" y="222"/>
                </a:lnTo>
                <a:lnTo>
                  <a:pt x="22" y="229"/>
                </a:lnTo>
                <a:lnTo>
                  <a:pt x="22" y="217"/>
                </a:lnTo>
                <a:lnTo>
                  <a:pt x="22" y="224"/>
                </a:lnTo>
                <a:lnTo>
                  <a:pt x="24" y="222"/>
                </a:lnTo>
                <a:lnTo>
                  <a:pt x="24" y="229"/>
                </a:lnTo>
                <a:lnTo>
                  <a:pt x="24" y="217"/>
                </a:lnTo>
                <a:lnTo>
                  <a:pt x="24" y="224"/>
                </a:lnTo>
                <a:lnTo>
                  <a:pt x="26" y="222"/>
                </a:lnTo>
                <a:lnTo>
                  <a:pt x="26" y="229"/>
                </a:lnTo>
                <a:lnTo>
                  <a:pt x="26" y="217"/>
                </a:lnTo>
                <a:lnTo>
                  <a:pt x="26" y="222"/>
                </a:lnTo>
                <a:lnTo>
                  <a:pt x="29" y="219"/>
                </a:lnTo>
                <a:lnTo>
                  <a:pt x="29" y="229"/>
                </a:lnTo>
                <a:lnTo>
                  <a:pt x="29" y="217"/>
                </a:lnTo>
                <a:lnTo>
                  <a:pt x="29" y="222"/>
                </a:lnTo>
                <a:lnTo>
                  <a:pt x="31" y="219"/>
                </a:lnTo>
                <a:lnTo>
                  <a:pt x="31" y="229"/>
                </a:lnTo>
                <a:lnTo>
                  <a:pt x="31" y="217"/>
                </a:lnTo>
                <a:lnTo>
                  <a:pt x="31" y="224"/>
                </a:lnTo>
                <a:lnTo>
                  <a:pt x="34" y="222"/>
                </a:lnTo>
                <a:lnTo>
                  <a:pt x="34" y="231"/>
                </a:lnTo>
                <a:lnTo>
                  <a:pt x="34" y="215"/>
                </a:lnTo>
                <a:lnTo>
                  <a:pt x="34" y="227"/>
                </a:lnTo>
                <a:lnTo>
                  <a:pt x="36" y="224"/>
                </a:lnTo>
                <a:lnTo>
                  <a:pt x="36" y="238"/>
                </a:lnTo>
                <a:lnTo>
                  <a:pt x="36" y="208"/>
                </a:lnTo>
                <a:lnTo>
                  <a:pt x="36" y="229"/>
                </a:lnTo>
                <a:lnTo>
                  <a:pt x="38" y="227"/>
                </a:lnTo>
                <a:lnTo>
                  <a:pt x="38" y="248"/>
                </a:lnTo>
                <a:lnTo>
                  <a:pt x="38" y="198"/>
                </a:lnTo>
                <a:lnTo>
                  <a:pt x="38" y="229"/>
                </a:lnTo>
                <a:lnTo>
                  <a:pt x="41" y="224"/>
                </a:lnTo>
                <a:lnTo>
                  <a:pt x="41" y="262"/>
                </a:lnTo>
                <a:lnTo>
                  <a:pt x="41" y="186"/>
                </a:lnTo>
                <a:lnTo>
                  <a:pt x="41" y="222"/>
                </a:lnTo>
                <a:lnTo>
                  <a:pt x="43" y="215"/>
                </a:lnTo>
                <a:lnTo>
                  <a:pt x="43" y="279"/>
                </a:lnTo>
                <a:lnTo>
                  <a:pt x="43" y="170"/>
                </a:lnTo>
                <a:lnTo>
                  <a:pt x="43" y="205"/>
                </a:lnTo>
                <a:lnTo>
                  <a:pt x="45" y="198"/>
                </a:lnTo>
                <a:lnTo>
                  <a:pt x="45" y="297"/>
                </a:lnTo>
                <a:lnTo>
                  <a:pt x="45" y="151"/>
                </a:lnTo>
                <a:lnTo>
                  <a:pt x="45" y="182"/>
                </a:lnTo>
                <a:lnTo>
                  <a:pt x="48" y="172"/>
                </a:lnTo>
                <a:lnTo>
                  <a:pt x="48" y="316"/>
                </a:lnTo>
                <a:lnTo>
                  <a:pt x="48" y="132"/>
                </a:lnTo>
                <a:lnTo>
                  <a:pt x="48" y="149"/>
                </a:lnTo>
                <a:lnTo>
                  <a:pt x="50" y="141"/>
                </a:lnTo>
                <a:lnTo>
                  <a:pt x="50" y="338"/>
                </a:lnTo>
                <a:lnTo>
                  <a:pt x="50" y="111"/>
                </a:lnTo>
                <a:lnTo>
                  <a:pt x="50" y="116"/>
                </a:lnTo>
                <a:lnTo>
                  <a:pt x="52" y="111"/>
                </a:lnTo>
                <a:lnTo>
                  <a:pt x="52" y="356"/>
                </a:lnTo>
                <a:lnTo>
                  <a:pt x="52" y="87"/>
                </a:lnTo>
                <a:lnTo>
                  <a:pt x="55" y="90"/>
                </a:lnTo>
                <a:lnTo>
                  <a:pt x="55" y="378"/>
                </a:lnTo>
                <a:lnTo>
                  <a:pt x="55" y="68"/>
                </a:lnTo>
                <a:lnTo>
                  <a:pt x="55" y="71"/>
                </a:lnTo>
                <a:lnTo>
                  <a:pt x="57" y="78"/>
                </a:lnTo>
                <a:lnTo>
                  <a:pt x="57" y="394"/>
                </a:lnTo>
                <a:lnTo>
                  <a:pt x="57" y="49"/>
                </a:lnTo>
                <a:lnTo>
                  <a:pt x="57" y="71"/>
                </a:lnTo>
                <a:lnTo>
                  <a:pt x="60" y="85"/>
                </a:lnTo>
                <a:lnTo>
                  <a:pt x="60" y="411"/>
                </a:lnTo>
                <a:lnTo>
                  <a:pt x="60" y="35"/>
                </a:lnTo>
                <a:lnTo>
                  <a:pt x="60" y="92"/>
                </a:lnTo>
                <a:lnTo>
                  <a:pt x="62" y="113"/>
                </a:lnTo>
                <a:lnTo>
                  <a:pt x="62" y="423"/>
                </a:lnTo>
                <a:lnTo>
                  <a:pt x="62" y="23"/>
                </a:lnTo>
                <a:lnTo>
                  <a:pt x="62" y="132"/>
                </a:lnTo>
                <a:lnTo>
                  <a:pt x="64" y="160"/>
                </a:lnTo>
                <a:lnTo>
                  <a:pt x="64" y="432"/>
                </a:lnTo>
                <a:lnTo>
                  <a:pt x="64" y="14"/>
                </a:lnTo>
                <a:lnTo>
                  <a:pt x="64" y="189"/>
                </a:lnTo>
                <a:lnTo>
                  <a:pt x="67" y="219"/>
                </a:lnTo>
                <a:lnTo>
                  <a:pt x="67" y="437"/>
                </a:lnTo>
                <a:lnTo>
                  <a:pt x="67" y="9"/>
                </a:lnTo>
                <a:lnTo>
                  <a:pt x="67" y="283"/>
                </a:lnTo>
                <a:lnTo>
                  <a:pt x="69" y="314"/>
                </a:lnTo>
                <a:lnTo>
                  <a:pt x="69" y="441"/>
                </a:lnTo>
                <a:lnTo>
                  <a:pt x="69" y="4"/>
                </a:lnTo>
                <a:lnTo>
                  <a:pt x="69" y="345"/>
                </a:lnTo>
                <a:lnTo>
                  <a:pt x="71" y="371"/>
                </a:lnTo>
                <a:lnTo>
                  <a:pt x="71" y="444"/>
                </a:lnTo>
                <a:lnTo>
                  <a:pt x="71" y="2"/>
                </a:lnTo>
                <a:lnTo>
                  <a:pt x="71" y="394"/>
                </a:lnTo>
                <a:lnTo>
                  <a:pt x="74" y="413"/>
                </a:lnTo>
                <a:lnTo>
                  <a:pt x="74" y="446"/>
                </a:lnTo>
                <a:lnTo>
                  <a:pt x="74" y="0"/>
                </a:lnTo>
                <a:lnTo>
                  <a:pt x="74" y="430"/>
                </a:lnTo>
                <a:lnTo>
                  <a:pt x="76" y="439"/>
                </a:lnTo>
                <a:lnTo>
                  <a:pt x="76" y="446"/>
                </a:lnTo>
              </a:path>
            </a:pathLst>
          </a:custGeom>
          <a:noFill/>
          <a:ln w="0">
            <a:solidFill>
              <a:srgbClr val="0000FF"/>
            </a:solidFill>
            <a:round/>
            <a:headEnd/>
            <a:tailEnd/>
          </a:ln>
        </p:spPr>
        <p:txBody>
          <a:bodyPr/>
          <a:lstStyle/>
          <a:p>
            <a:pPr eaLnBrk="0" hangingPunct="0"/>
            <a:endParaRPr lang="en-US"/>
          </a:p>
        </p:txBody>
      </p:sp>
      <p:sp>
        <p:nvSpPr>
          <p:cNvPr id="22584" name="Freeform 64"/>
          <p:cNvSpPr>
            <a:spLocks noChangeAspect="1"/>
          </p:cNvSpPr>
          <p:nvPr/>
        </p:nvSpPr>
        <p:spPr bwMode="auto">
          <a:xfrm>
            <a:off x="1689100" y="3597275"/>
            <a:ext cx="103188" cy="600075"/>
          </a:xfrm>
          <a:custGeom>
            <a:avLst/>
            <a:gdLst>
              <a:gd name="T0" fmla="*/ 0 w 76"/>
              <a:gd name="T1" fmla="*/ 803756179 h 446"/>
              <a:gd name="T2" fmla="*/ 3686255 w 76"/>
              <a:gd name="T3" fmla="*/ 0 h 446"/>
              <a:gd name="T4" fmla="*/ 9217674 w 76"/>
              <a:gd name="T5" fmla="*/ 807376810 h 446"/>
              <a:gd name="T6" fmla="*/ 12903931 w 76"/>
              <a:gd name="T7" fmla="*/ 718673371 h 446"/>
              <a:gd name="T8" fmla="*/ 12903931 w 76"/>
              <a:gd name="T9" fmla="*/ 675226977 h 446"/>
              <a:gd name="T10" fmla="*/ 16591543 w 76"/>
              <a:gd name="T11" fmla="*/ 0 h 446"/>
              <a:gd name="T12" fmla="*/ 22121603 w 76"/>
              <a:gd name="T13" fmla="*/ 807376810 h 446"/>
              <a:gd name="T14" fmla="*/ 25807862 w 76"/>
              <a:gd name="T15" fmla="*/ 401878089 h 446"/>
              <a:gd name="T16" fmla="*/ 25807862 w 76"/>
              <a:gd name="T17" fmla="*/ 336709340 h 446"/>
              <a:gd name="T18" fmla="*/ 31339280 w 76"/>
              <a:gd name="T19" fmla="*/ 0 h 446"/>
              <a:gd name="T20" fmla="*/ 35025534 w 76"/>
              <a:gd name="T21" fmla="*/ 807376810 h 446"/>
              <a:gd name="T22" fmla="*/ 38711788 w 76"/>
              <a:gd name="T23" fmla="*/ 85082829 h 446"/>
              <a:gd name="T24" fmla="*/ 38711788 w 76"/>
              <a:gd name="T25" fmla="*/ 50687508 h 446"/>
              <a:gd name="T26" fmla="*/ 44243206 w 76"/>
              <a:gd name="T27" fmla="*/ 0 h 446"/>
              <a:gd name="T28" fmla="*/ 47929470 w 76"/>
              <a:gd name="T29" fmla="*/ 807376810 h 446"/>
              <a:gd name="T30" fmla="*/ 51617082 w 76"/>
              <a:gd name="T31" fmla="*/ 12671541 h 446"/>
              <a:gd name="T32" fmla="*/ 51617082 w 76"/>
              <a:gd name="T33" fmla="*/ 34395331 h 446"/>
              <a:gd name="T34" fmla="*/ 57147142 w 76"/>
              <a:gd name="T35" fmla="*/ 0 h 446"/>
              <a:gd name="T36" fmla="*/ 60833396 w 76"/>
              <a:gd name="T37" fmla="*/ 807376810 h 446"/>
              <a:gd name="T38" fmla="*/ 64521008 w 76"/>
              <a:gd name="T39" fmla="*/ 238954996 h 446"/>
              <a:gd name="T40" fmla="*/ 64521008 w 76"/>
              <a:gd name="T41" fmla="*/ 298693388 h 446"/>
              <a:gd name="T42" fmla="*/ 70051068 w 76"/>
              <a:gd name="T43" fmla="*/ 0 h 446"/>
              <a:gd name="T44" fmla="*/ 73737322 w 76"/>
              <a:gd name="T45" fmla="*/ 807376810 h 446"/>
              <a:gd name="T46" fmla="*/ 79268739 w 76"/>
              <a:gd name="T47" fmla="*/ 593766145 h 446"/>
              <a:gd name="T48" fmla="*/ 79268739 w 76"/>
              <a:gd name="T49" fmla="*/ 644453633 h 446"/>
              <a:gd name="T50" fmla="*/ 82954993 w 76"/>
              <a:gd name="T51" fmla="*/ 0 h 446"/>
              <a:gd name="T52" fmla="*/ 86642605 w 76"/>
              <a:gd name="T53" fmla="*/ 807376810 h 446"/>
              <a:gd name="T54" fmla="*/ 92172686 w 76"/>
              <a:gd name="T55" fmla="*/ 798325905 h 446"/>
              <a:gd name="T56" fmla="*/ 92172686 w 76"/>
              <a:gd name="T57" fmla="*/ 807376810 h 446"/>
              <a:gd name="T58" fmla="*/ 95858940 w 76"/>
              <a:gd name="T59" fmla="*/ 0 h 446"/>
              <a:gd name="T60" fmla="*/ 99546552 w 76"/>
              <a:gd name="T61" fmla="*/ 807376810 h 446"/>
              <a:gd name="T62" fmla="*/ 105076612 w 76"/>
              <a:gd name="T63" fmla="*/ 706001835 h 446"/>
              <a:gd name="T64" fmla="*/ 105076612 w 76"/>
              <a:gd name="T65" fmla="*/ 662555442 h 446"/>
              <a:gd name="T66" fmla="*/ 108762866 w 76"/>
              <a:gd name="T67" fmla="*/ 0 h 446"/>
              <a:gd name="T68" fmla="*/ 112450478 w 76"/>
              <a:gd name="T69" fmla="*/ 807376810 h 446"/>
              <a:gd name="T70" fmla="*/ 117980538 w 76"/>
              <a:gd name="T71" fmla="*/ 380155649 h 446"/>
              <a:gd name="T72" fmla="*/ 117980538 w 76"/>
              <a:gd name="T73" fmla="*/ 320415828 h 446"/>
              <a:gd name="T74" fmla="*/ 121668150 w 76"/>
              <a:gd name="T75" fmla="*/ 0 h 446"/>
              <a:gd name="T76" fmla="*/ 127198210 w 76"/>
              <a:gd name="T77" fmla="*/ 807376810 h 446"/>
              <a:gd name="T78" fmla="*/ 130884464 w 76"/>
              <a:gd name="T79" fmla="*/ 72409948 h 446"/>
              <a:gd name="T80" fmla="*/ 130884464 w 76"/>
              <a:gd name="T81" fmla="*/ 41636593 h 446"/>
              <a:gd name="T82" fmla="*/ 134572075 w 76"/>
              <a:gd name="T83" fmla="*/ 0 h 44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6"/>
              <a:gd name="T127" fmla="*/ 0 h 446"/>
              <a:gd name="T128" fmla="*/ 76 w 76"/>
              <a:gd name="T129" fmla="*/ 446 h 44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6" h="446">
                <a:moveTo>
                  <a:pt x="0" y="446"/>
                </a:moveTo>
                <a:lnTo>
                  <a:pt x="0" y="0"/>
                </a:lnTo>
                <a:lnTo>
                  <a:pt x="0" y="444"/>
                </a:lnTo>
                <a:lnTo>
                  <a:pt x="2" y="446"/>
                </a:lnTo>
                <a:lnTo>
                  <a:pt x="2" y="0"/>
                </a:lnTo>
                <a:lnTo>
                  <a:pt x="2" y="439"/>
                </a:lnTo>
                <a:lnTo>
                  <a:pt x="5" y="430"/>
                </a:lnTo>
                <a:lnTo>
                  <a:pt x="5" y="446"/>
                </a:lnTo>
                <a:lnTo>
                  <a:pt x="5" y="0"/>
                </a:lnTo>
                <a:lnTo>
                  <a:pt x="5" y="416"/>
                </a:lnTo>
                <a:lnTo>
                  <a:pt x="7" y="397"/>
                </a:lnTo>
                <a:lnTo>
                  <a:pt x="7" y="446"/>
                </a:lnTo>
                <a:lnTo>
                  <a:pt x="7" y="0"/>
                </a:lnTo>
                <a:lnTo>
                  <a:pt x="7" y="373"/>
                </a:lnTo>
                <a:lnTo>
                  <a:pt x="9" y="347"/>
                </a:lnTo>
                <a:lnTo>
                  <a:pt x="9" y="446"/>
                </a:lnTo>
                <a:lnTo>
                  <a:pt x="9" y="0"/>
                </a:lnTo>
                <a:lnTo>
                  <a:pt x="9" y="319"/>
                </a:lnTo>
                <a:lnTo>
                  <a:pt x="12" y="288"/>
                </a:lnTo>
                <a:lnTo>
                  <a:pt x="12" y="446"/>
                </a:lnTo>
                <a:lnTo>
                  <a:pt x="12" y="0"/>
                </a:lnTo>
                <a:lnTo>
                  <a:pt x="12" y="255"/>
                </a:lnTo>
                <a:lnTo>
                  <a:pt x="14" y="222"/>
                </a:lnTo>
                <a:lnTo>
                  <a:pt x="14" y="446"/>
                </a:lnTo>
                <a:lnTo>
                  <a:pt x="14" y="0"/>
                </a:lnTo>
                <a:lnTo>
                  <a:pt x="14" y="186"/>
                </a:lnTo>
                <a:lnTo>
                  <a:pt x="17" y="156"/>
                </a:lnTo>
                <a:lnTo>
                  <a:pt x="17" y="446"/>
                </a:lnTo>
                <a:lnTo>
                  <a:pt x="17" y="0"/>
                </a:lnTo>
                <a:lnTo>
                  <a:pt x="17" y="123"/>
                </a:lnTo>
                <a:lnTo>
                  <a:pt x="19" y="94"/>
                </a:lnTo>
                <a:lnTo>
                  <a:pt x="19" y="446"/>
                </a:lnTo>
                <a:lnTo>
                  <a:pt x="19" y="0"/>
                </a:lnTo>
                <a:lnTo>
                  <a:pt x="19" y="68"/>
                </a:lnTo>
                <a:lnTo>
                  <a:pt x="21" y="47"/>
                </a:lnTo>
                <a:lnTo>
                  <a:pt x="21" y="446"/>
                </a:lnTo>
                <a:lnTo>
                  <a:pt x="21" y="0"/>
                </a:lnTo>
                <a:lnTo>
                  <a:pt x="21" y="28"/>
                </a:lnTo>
                <a:lnTo>
                  <a:pt x="24" y="14"/>
                </a:lnTo>
                <a:lnTo>
                  <a:pt x="24" y="446"/>
                </a:lnTo>
                <a:lnTo>
                  <a:pt x="24" y="0"/>
                </a:lnTo>
                <a:lnTo>
                  <a:pt x="24" y="4"/>
                </a:lnTo>
                <a:lnTo>
                  <a:pt x="26" y="0"/>
                </a:lnTo>
                <a:lnTo>
                  <a:pt x="26" y="446"/>
                </a:lnTo>
                <a:lnTo>
                  <a:pt x="26" y="0"/>
                </a:lnTo>
                <a:lnTo>
                  <a:pt x="26" y="2"/>
                </a:lnTo>
                <a:lnTo>
                  <a:pt x="28" y="7"/>
                </a:lnTo>
                <a:lnTo>
                  <a:pt x="28" y="446"/>
                </a:lnTo>
                <a:lnTo>
                  <a:pt x="28" y="0"/>
                </a:lnTo>
                <a:lnTo>
                  <a:pt x="28" y="19"/>
                </a:lnTo>
                <a:lnTo>
                  <a:pt x="31" y="33"/>
                </a:lnTo>
                <a:lnTo>
                  <a:pt x="31" y="446"/>
                </a:lnTo>
                <a:lnTo>
                  <a:pt x="31" y="0"/>
                </a:lnTo>
                <a:lnTo>
                  <a:pt x="31" y="52"/>
                </a:lnTo>
                <a:lnTo>
                  <a:pt x="33" y="75"/>
                </a:lnTo>
                <a:lnTo>
                  <a:pt x="33" y="446"/>
                </a:lnTo>
                <a:lnTo>
                  <a:pt x="33" y="0"/>
                </a:lnTo>
                <a:lnTo>
                  <a:pt x="33" y="104"/>
                </a:lnTo>
                <a:lnTo>
                  <a:pt x="35" y="132"/>
                </a:lnTo>
                <a:lnTo>
                  <a:pt x="35" y="446"/>
                </a:lnTo>
                <a:lnTo>
                  <a:pt x="35" y="0"/>
                </a:lnTo>
                <a:lnTo>
                  <a:pt x="35" y="165"/>
                </a:lnTo>
                <a:lnTo>
                  <a:pt x="38" y="198"/>
                </a:lnTo>
                <a:lnTo>
                  <a:pt x="38" y="446"/>
                </a:lnTo>
                <a:lnTo>
                  <a:pt x="38" y="0"/>
                </a:lnTo>
                <a:lnTo>
                  <a:pt x="38" y="231"/>
                </a:lnTo>
                <a:lnTo>
                  <a:pt x="40" y="264"/>
                </a:lnTo>
                <a:lnTo>
                  <a:pt x="40" y="446"/>
                </a:lnTo>
                <a:lnTo>
                  <a:pt x="40" y="0"/>
                </a:lnTo>
                <a:lnTo>
                  <a:pt x="40" y="297"/>
                </a:lnTo>
                <a:lnTo>
                  <a:pt x="43" y="328"/>
                </a:lnTo>
                <a:lnTo>
                  <a:pt x="43" y="446"/>
                </a:lnTo>
                <a:lnTo>
                  <a:pt x="43" y="0"/>
                </a:lnTo>
                <a:lnTo>
                  <a:pt x="43" y="356"/>
                </a:lnTo>
                <a:lnTo>
                  <a:pt x="45" y="380"/>
                </a:lnTo>
                <a:lnTo>
                  <a:pt x="45" y="446"/>
                </a:lnTo>
                <a:lnTo>
                  <a:pt x="45" y="0"/>
                </a:lnTo>
                <a:lnTo>
                  <a:pt x="45" y="404"/>
                </a:lnTo>
                <a:lnTo>
                  <a:pt x="47" y="420"/>
                </a:lnTo>
                <a:lnTo>
                  <a:pt x="47" y="446"/>
                </a:lnTo>
                <a:lnTo>
                  <a:pt x="47" y="0"/>
                </a:lnTo>
                <a:lnTo>
                  <a:pt x="47" y="434"/>
                </a:lnTo>
                <a:lnTo>
                  <a:pt x="50" y="441"/>
                </a:lnTo>
                <a:lnTo>
                  <a:pt x="50" y="446"/>
                </a:lnTo>
                <a:lnTo>
                  <a:pt x="50" y="0"/>
                </a:lnTo>
                <a:lnTo>
                  <a:pt x="50" y="446"/>
                </a:lnTo>
                <a:lnTo>
                  <a:pt x="52" y="444"/>
                </a:lnTo>
                <a:lnTo>
                  <a:pt x="52" y="446"/>
                </a:lnTo>
                <a:lnTo>
                  <a:pt x="52" y="0"/>
                </a:lnTo>
                <a:lnTo>
                  <a:pt x="52" y="437"/>
                </a:lnTo>
                <a:lnTo>
                  <a:pt x="54" y="425"/>
                </a:lnTo>
                <a:lnTo>
                  <a:pt x="54" y="446"/>
                </a:lnTo>
                <a:lnTo>
                  <a:pt x="54" y="0"/>
                </a:lnTo>
                <a:lnTo>
                  <a:pt x="54" y="411"/>
                </a:lnTo>
                <a:lnTo>
                  <a:pt x="57" y="390"/>
                </a:lnTo>
                <a:lnTo>
                  <a:pt x="57" y="446"/>
                </a:lnTo>
                <a:lnTo>
                  <a:pt x="57" y="0"/>
                </a:lnTo>
                <a:lnTo>
                  <a:pt x="57" y="366"/>
                </a:lnTo>
                <a:lnTo>
                  <a:pt x="59" y="338"/>
                </a:lnTo>
                <a:lnTo>
                  <a:pt x="59" y="446"/>
                </a:lnTo>
                <a:lnTo>
                  <a:pt x="59" y="0"/>
                </a:lnTo>
                <a:lnTo>
                  <a:pt x="59" y="309"/>
                </a:lnTo>
                <a:lnTo>
                  <a:pt x="61" y="276"/>
                </a:lnTo>
                <a:lnTo>
                  <a:pt x="61" y="446"/>
                </a:lnTo>
                <a:lnTo>
                  <a:pt x="61" y="0"/>
                </a:lnTo>
                <a:lnTo>
                  <a:pt x="61" y="243"/>
                </a:lnTo>
                <a:lnTo>
                  <a:pt x="64" y="210"/>
                </a:lnTo>
                <a:lnTo>
                  <a:pt x="64" y="446"/>
                </a:lnTo>
                <a:lnTo>
                  <a:pt x="64" y="0"/>
                </a:lnTo>
                <a:lnTo>
                  <a:pt x="64" y="177"/>
                </a:lnTo>
                <a:lnTo>
                  <a:pt x="66" y="144"/>
                </a:lnTo>
                <a:lnTo>
                  <a:pt x="66" y="446"/>
                </a:lnTo>
                <a:lnTo>
                  <a:pt x="66" y="0"/>
                </a:lnTo>
                <a:lnTo>
                  <a:pt x="66" y="113"/>
                </a:lnTo>
                <a:lnTo>
                  <a:pt x="69" y="85"/>
                </a:lnTo>
                <a:lnTo>
                  <a:pt x="69" y="446"/>
                </a:lnTo>
                <a:lnTo>
                  <a:pt x="69" y="0"/>
                </a:lnTo>
                <a:lnTo>
                  <a:pt x="69" y="61"/>
                </a:lnTo>
                <a:lnTo>
                  <a:pt x="71" y="40"/>
                </a:lnTo>
                <a:lnTo>
                  <a:pt x="71" y="446"/>
                </a:lnTo>
                <a:lnTo>
                  <a:pt x="71" y="0"/>
                </a:lnTo>
                <a:lnTo>
                  <a:pt x="71" y="23"/>
                </a:lnTo>
                <a:lnTo>
                  <a:pt x="73" y="12"/>
                </a:lnTo>
                <a:lnTo>
                  <a:pt x="73" y="446"/>
                </a:lnTo>
                <a:lnTo>
                  <a:pt x="73" y="0"/>
                </a:lnTo>
                <a:lnTo>
                  <a:pt x="73" y="2"/>
                </a:lnTo>
                <a:lnTo>
                  <a:pt x="76" y="0"/>
                </a:lnTo>
              </a:path>
            </a:pathLst>
          </a:custGeom>
          <a:noFill/>
          <a:ln w="0">
            <a:solidFill>
              <a:srgbClr val="0000FF"/>
            </a:solidFill>
            <a:round/>
            <a:headEnd/>
            <a:tailEnd/>
          </a:ln>
        </p:spPr>
        <p:txBody>
          <a:bodyPr/>
          <a:lstStyle/>
          <a:p>
            <a:pPr eaLnBrk="0" hangingPunct="0"/>
            <a:endParaRPr lang="en-US"/>
          </a:p>
        </p:txBody>
      </p:sp>
      <p:sp>
        <p:nvSpPr>
          <p:cNvPr id="22585" name="Freeform 65"/>
          <p:cNvSpPr>
            <a:spLocks noChangeAspect="1"/>
          </p:cNvSpPr>
          <p:nvPr/>
        </p:nvSpPr>
        <p:spPr bwMode="auto">
          <a:xfrm>
            <a:off x="1792288" y="3597275"/>
            <a:ext cx="100012" cy="600075"/>
          </a:xfrm>
          <a:custGeom>
            <a:avLst/>
            <a:gdLst>
              <a:gd name="T0" fmla="*/ 0 w 75"/>
              <a:gd name="T1" fmla="*/ 0 h 446"/>
              <a:gd name="T2" fmla="*/ 3556427 w 75"/>
              <a:gd name="T3" fmla="*/ 807376810 h 446"/>
              <a:gd name="T4" fmla="*/ 7112853 w 75"/>
              <a:gd name="T5" fmla="*/ 72409948 h 446"/>
              <a:gd name="T6" fmla="*/ 7112853 w 75"/>
              <a:gd name="T7" fmla="*/ 110425921 h 446"/>
              <a:gd name="T8" fmla="*/ 12446827 w 75"/>
              <a:gd name="T9" fmla="*/ 0 h 446"/>
              <a:gd name="T10" fmla="*/ 16003252 w 75"/>
              <a:gd name="T11" fmla="*/ 807376810 h 446"/>
              <a:gd name="T12" fmla="*/ 19559677 w 75"/>
              <a:gd name="T13" fmla="*/ 376535018 h 446"/>
              <a:gd name="T14" fmla="*/ 19559677 w 75"/>
              <a:gd name="T15" fmla="*/ 439894041 h 446"/>
              <a:gd name="T16" fmla="*/ 24894987 w 75"/>
              <a:gd name="T17" fmla="*/ 0 h 446"/>
              <a:gd name="T18" fmla="*/ 28451413 w 75"/>
              <a:gd name="T19" fmla="*/ 807376810 h 446"/>
              <a:gd name="T20" fmla="*/ 33785384 w 75"/>
              <a:gd name="T21" fmla="*/ 706001835 h 446"/>
              <a:gd name="T22" fmla="*/ 33785384 w 75"/>
              <a:gd name="T23" fmla="*/ 738587513 h 446"/>
              <a:gd name="T24" fmla="*/ 37341809 w 75"/>
              <a:gd name="T25" fmla="*/ 0 h 446"/>
              <a:gd name="T26" fmla="*/ 40898234 w 75"/>
              <a:gd name="T27" fmla="*/ 0 h 446"/>
              <a:gd name="T28" fmla="*/ 46233549 w 75"/>
              <a:gd name="T29" fmla="*/ 807376810 h 446"/>
              <a:gd name="T30" fmla="*/ 49789975 w 75"/>
              <a:gd name="T31" fmla="*/ 760309953 h 446"/>
              <a:gd name="T32" fmla="*/ 49789975 w 75"/>
              <a:gd name="T33" fmla="*/ 731346252 h 446"/>
              <a:gd name="T34" fmla="*/ 53346400 w 75"/>
              <a:gd name="T35" fmla="*/ 0 h 446"/>
              <a:gd name="T36" fmla="*/ 58680371 w 75"/>
              <a:gd name="T37" fmla="*/ 807376810 h 446"/>
              <a:gd name="T38" fmla="*/ 62236796 w 75"/>
              <a:gd name="T39" fmla="*/ 477908647 h 446"/>
              <a:gd name="T40" fmla="*/ 62236796 w 75"/>
              <a:gd name="T41" fmla="*/ 418170256 h 446"/>
              <a:gd name="T42" fmla="*/ 65793222 w 75"/>
              <a:gd name="T43" fmla="*/ 0 h 446"/>
              <a:gd name="T44" fmla="*/ 71128526 w 75"/>
              <a:gd name="T45" fmla="*/ 807376810 h 446"/>
              <a:gd name="T46" fmla="*/ 74684952 w 75"/>
              <a:gd name="T47" fmla="*/ 141200611 h 446"/>
              <a:gd name="T48" fmla="*/ 74684952 w 75"/>
              <a:gd name="T49" fmla="*/ 97754386 h 446"/>
              <a:gd name="T50" fmla="*/ 80018923 w 75"/>
              <a:gd name="T51" fmla="*/ 0 h 446"/>
              <a:gd name="T52" fmla="*/ 83575348 w 75"/>
              <a:gd name="T53" fmla="*/ 807376810 h 446"/>
              <a:gd name="T54" fmla="*/ 87131773 w 75"/>
              <a:gd name="T55" fmla="*/ 0 h 446"/>
              <a:gd name="T56" fmla="*/ 87131773 w 75"/>
              <a:gd name="T57" fmla="*/ 7241264 h 446"/>
              <a:gd name="T58" fmla="*/ 92467099 w 75"/>
              <a:gd name="T59" fmla="*/ 0 h 446"/>
              <a:gd name="T60" fmla="*/ 96023524 w 75"/>
              <a:gd name="T61" fmla="*/ 807376810 h 446"/>
              <a:gd name="T62" fmla="*/ 99579949 w 75"/>
              <a:gd name="T63" fmla="*/ 170164313 h 446"/>
              <a:gd name="T64" fmla="*/ 99579949 w 75"/>
              <a:gd name="T65" fmla="*/ 222662830 h 446"/>
              <a:gd name="T66" fmla="*/ 104913920 w 75"/>
              <a:gd name="T67" fmla="*/ 0 h 446"/>
              <a:gd name="T68" fmla="*/ 108470346 w 75"/>
              <a:gd name="T69" fmla="*/ 807376810 h 446"/>
              <a:gd name="T70" fmla="*/ 112026771 w 75"/>
              <a:gd name="T71" fmla="*/ 572042360 h 446"/>
              <a:gd name="T72" fmla="*/ 112026771 w 75"/>
              <a:gd name="T73" fmla="*/ 628161466 h 446"/>
              <a:gd name="T74" fmla="*/ 117362076 w 75"/>
              <a:gd name="T75" fmla="*/ 0 h 446"/>
              <a:gd name="T76" fmla="*/ 120918501 w 75"/>
              <a:gd name="T77" fmla="*/ 807376810 h 446"/>
              <a:gd name="T78" fmla="*/ 126252472 w 75"/>
              <a:gd name="T79" fmla="*/ 794705274 h 446"/>
              <a:gd name="T80" fmla="*/ 126252472 w 75"/>
              <a:gd name="T81" fmla="*/ 803756179 h 446"/>
              <a:gd name="T82" fmla="*/ 129808897 w 75"/>
              <a:gd name="T83" fmla="*/ 0 h 44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5"/>
              <a:gd name="T127" fmla="*/ 0 h 446"/>
              <a:gd name="T128" fmla="*/ 75 w 75"/>
              <a:gd name="T129" fmla="*/ 446 h 44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5" h="446">
                <a:moveTo>
                  <a:pt x="0" y="0"/>
                </a:moveTo>
                <a:lnTo>
                  <a:pt x="0" y="446"/>
                </a:lnTo>
                <a:lnTo>
                  <a:pt x="0" y="0"/>
                </a:lnTo>
                <a:lnTo>
                  <a:pt x="0" y="2"/>
                </a:lnTo>
                <a:lnTo>
                  <a:pt x="2" y="9"/>
                </a:lnTo>
                <a:lnTo>
                  <a:pt x="2" y="446"/>
                </a:lnTo>
                <a:lnTo>
                  <a:pt x="2" y="0"/>
                </a:lnTo>
                <a:lnTo>
                  <a:pt x="2" y="23"/>
                </a:lnTo>
                <a:lnTo>
                  <a:pt x="4" y="40"/>
                </a:lnTo>
                <a:lnTo>
                  <a:pt x="4" y="446"/>
                </a:lnTo>
                <a:lnTo>
                  <a:pt x="4" y="0"/>
                </a:lnTo>
                <a:lnTo>
                  <a:pt x="4" y="61"/>
                </a:lnTo>
                <a:lnTo>
                  <a:pt x="7" y="85"/>
                </a:lnTo>
                <a:lnTo>
                  <a:pt x="7" y="446"/>
                </a:lnTo>
                <a:lnTo>
                  <a:pt x="7" y="0"/>
                </a:lnTo>
                <a:lnTo>
                  <a:pt x="7" y="113"/>
                </a:lnTo>
                <a:lnTo>
                  <a:pt x="9" y="144"/>
                </a:lnTo>
                <a:lnTo>
                  <a:pt x="9" y="446"/>
                </a:lnTo>
                <a:lnTo>
                  <a:pt x="9" y="0"/>
                </a:lnTo>
                <a:lnTo>
                  <a:pt x="9" y="175"/>
                </a:lnTo>
                <a:lnTo>
                  <a:pt x="11" y="208"/>
                </a:lnTo>
                <a:lnTo>
                  <a:pt x="11" y="446"/>
                </a:lnTo>
                <a:lnTo>
                  <a:pt x="11" y="0"/>
                </a:lnTo>
                <a:lnTo>
                  <a:pt x="11" y="243"/>
                </a:lnTo>
                <a:lnTo>
                  <a:pt x="14" y="276"/>
                </a:lnTo>
                <a:lnTo>
                  <a:pt x="14" y="446"/>
                </a:lnTo>
                <a:lnTo>
                  <a:pt x="14" y="0"/>
                </a:lnTo>
                <a:lnTo>
                  <a:pt x="14" y="307"/>
                </a:lnTo>
                <a:lnTo>
                  <a:pt x="16" y="338"/>
                </a:lnTo>
                <a:lnTo>
                  <a:pt x="16" y="446"/>
                </a:lnTo>
                <a:lnTo>
                  <a:pt x="16" y="0"/>
                </a:lnTo>
                <a:lnTo>
                  <a:pt x="16" y="364"/>
                </a:lnTo>
                <a:lnTo>
                  <a:pt x="19" y="390"/>
                </a:lnTo>
                <a:lnTo>
                  <a:pt x="19" y="446"/>
                </a:lnTo>
                <a:lnTo>
                  <a:pt x="19" y="0"/>
                </a:lnTo>
                <a:lnTo>
                  <a:pt x="19" y="408"/>
                </a:lnTo>
                <a:lnTo>
                  <a:pt x="21" y="425"/>
                </a:lnTo>
                <a:lnTo>
                  <a:pt x="21" y="446"/>
                </a:lnTo>
                <a:lnTo>
                  <a:pt x="21" y="0"/>
                </a:lnTo>
                <a:lnTo>
                  <a:pt x="21" y="437"/>
                </a:lnTo>
                <a:lnTo>
                  <a:pt x="23" y="444"/>
                </a:lnTo>
                <a:lnTo>
                  <a:pt x="23" y="0"/>
                </a:lnTo>
                <a:lnTo>
                  <a:pt x="23" y="446"/>
                </a:lnTo>
                <a:lnTo>
                  <a:pt x="26" y="441"/>
                </a:lnTo>
                <a:lnTo>
                  <a:pt x="26" y="446"/>
                </a:lnTo>
                <a:lnTo>
                  <a:pt x="26" y="0"/>
                </a:lnTo>
                <a:lnTo>
                  <a:pt x="26" y="434"/>
                </a:lnTo>
                <a:lnTo>
                  <a:pt x="28" y="420"/>
                </a:lnTo>
                <a:lnTo>
                  <a:pt x="28" y="446"/>
                </a:lnTo>
                <a:lnTo>
                  <a:pt x="28" y="0"/>
                </a:lnTo>
                <a:lnTo>
                  <a:pt x="28" y="404"/>
                </a:lnTo>
                <a:lnTo>
                  <a:pt x="30" y="382"/>
                </a:lnTo>
                <a:lnTo>
                  <a:pt x="30" y="446"/>
                </a:lnTo>
                <a:lnTo>
                  <a:pt x="30" y="0"/>
                </a:lnTo>
                <a:lnTo>
                  <a:pt x="30" y="356"/>
                </a:lnTo>
                <a:lnTo>
                  <a:pt x="33" y="328"/>
                </a:lnTo>
                <a:lnTo>
                  <a:pt x="33" y="446"/>
                </a:lnTo>
                <a:lnTo>
                  <a:pt x="33" y="0"/>
                </a:lnTo>
                <a:lnTo>
                  <a:pt x="33" y="297"/>
                </a:lnTo>
                <a:lnTo>
                  <a:pt x="35" y="264"/>
                </a:lnTo>
                <a:lnTo>
                  <a:pt x="35" y="446"/>
                </a:lnTo>
                <a:lnTo>
                  <a:pt x="35" y="0"/>
                </a:lnTo>
                <a:lnTo>
                  <a:pt x="35" y="231"/>
                </a:lnTo>
                <a:lnTo>
                  <a:pt x="37" y="198"/>
                </a:lnTo>
                <a:lnTo>
                  <a:pt x="37" y="446"/>
                </a:lnTo>
                <a:lnTo>
                  <a:pt x="37" y="0"/>
                </a:lnTo>
                <a:lnTo>
                  <a:pt x="37" y="165"/>
                </a:lnTo>
                <a:lnTo>
                  <a:pt x="40" y="134"/>
                </a:lnTo>
                <a:lnTo>
                  <a:pt x="40" y="446"/>
                </a:lnTo>
                <a:lnTo>
                  <a:pt x="40" y="0"/>
                </a:lnTo>
                <a:lnTo>
                  <a:pt x="40" y="104"/>
                </a:lnTo>
                <a:lnTo>
                  <a:pt x="42" y="78"/>
                </a:lnTo>
                <a:lnTo>
                  <a:pt x="42" y="446"/>
                </a:lnTo>
                <a:lnTo>
                  <a:pt x="42" y="0"/>
                </a:lnTo>
                <a:lnTo>
                  <a:pt x="42" y="54"/>
                </a:lnTo>
                <a:lnTo>
                  <a:pt x="45" y="33"/>
                </a:lnTo>
                <a:lnTo>
                  <a:pt x="45" y="446"/>
                </a:lnTo>
                <a:lnTo>
                  <a:pt x="45" y="0"/>
                </a:lnTo>
                <a:lnTo>
                  <a:pt x="45" y="19"/>
                </a:lnTo>
                <a:lnTo>
                  <a:pt x="47" y="7"/>
                </a:lnTo>
                <a:lnTo>
                  <a:pt x="47" y="446"/>
                </a:lnTo>
                <a:lnTo>
                  <a:pt x="47" y="0"/>
                </a:lnTo>
                <a:lnTo>
                  <a:pt x="47" y="2"/>
                </a:lnTo>
                <a:lnTo>
                  <a:pt x="49" y="0"/>
                </a:lnTo>
                <a:lnTo>
                  <a:pt x="49" y="446"/>
                </a:lnTo>
                <a:lnTo>
                  <a:pt x="49" y="0"/>
                </a:lnTo>
                <a:lnTo>
                  <a:pt x="49" y="4"/>
                </a:lnTo>
                <a:lnTo>
                  <a:pt x="52" y="14"/>
                </a:lnTo>
                <a:lnTo>
                  <a:pt x="52" y="446"/>
                </a:lnTo>
                <a:lnTo>
                  <a:pt x="52" y="0"/>
                </a:lnTo>
                <a:lnTo>
                  <a:pt x="52" y="28"/>
                </a:lnTo>
                <a:lnTo>
                  <a:pt x="54" y="47"/>
                </a:lnTo>
                <a:lnTo>
                  <a:pt x="54" y="446"/>
                </a:lnTo>
                <a:lnTo>
                  <a:pt x="54" y="0"/>
                </a:lnTo>
                <a:lnTo>
                  <a:pt x="54" y="68"/>
                </a:lnTo>
                <a:lnTo>
                  <a:pt x="56" y="94"/>
                </a:lnTo>
                <a:lnTo>
                  <a:pt x="56" y="446"/>
                </a:lnTo>
                <a:lnTo>
                  <a:pt x="56" y="0"/>
                </a:lnTo>
                <a:lnTo>
                  <a:pt x="56" y="123"/>
                </a:lnTo>
                <a:lnTo>
                  <a:pt x="59" y="153"/>
                </a:lnTo>
                <a:lnTo>
                  <a:pt x="59" y="446"/>
                </a:lnTo>
                <a:lnTo>
                  <a:pt x="59" y="0"/>
                </a:lnTo>
                <a:lnTo>
                  <a:pt x="59" y="186"/>
                </a:lnTo>
                <a:lnTo>
                  <a:pt x="61" y="219"/>
                </a:lnTo>
                <a:lnTo>
                  <a:pt x="61" y="446"/>
                </a:lnTo>
                <a:lnTo>
                  <a:pt x="61" y="0"/>
                </a:lnTo>
                <a:lnTo>
                  <a:pt x="61" y="286"/>
                </a:lnTo>
                <a:lnTo>
                  <a:pt x="63" y="316"/>
                </a:lnTo>
                <a:lnTo>
                  <a:pt x="63" y="446"/>
                </a:lnTo>
                <a:lnTo>
                  <a:pt x="63" y="0"/>
                </a:lnTo>
                <a:lnTo>
                  <a:pt x="63" y="347"/>
                </a:lnTo>
                <a:lnTo>
                  <a:pt x="66" y="373"/>
                </a:lnTo>
                <a:lnTo>
                  <a:pt x="66" y="446"/>
                </a:lnTo>
                <a:lnTo>
                  <a:pt x="66" y="0"/>
                </a:lnTo>
                <a:lnTo>
                  <a:pt x="66" y="397"/>
                </a:lnTo>
                <a:lnTo>
                  <a:pt x="68" y="416"/>
                </a:lnTo>
                <a:lnTo>
                  <a:pt x="68" y="446"/>
                </a:lnTo>
                <a:lnTo>
                  <a:pt x="68" y="0"/>
                </a:lnTo>
                <a:lnTo>
                  <a:pt x="68" y="430"/>
                </a:lnTo>
                <a:lnTo>
                  <a:pt x="71" y="439"/>
                </a:lnTo>
                <a:lnTo>
                  <a:pt x="71" y="446"/>
                </a:lnTo>
                <a:lnTo>
                  <a:pt x="71" y="0"/>
                </a:lnTo>
                <a:lnTo>
                  <a:pt x="71" y="444"/>
                </a:lnTo>
                <a:lnTo>
                  <a:pt x="73" y="446"/>
                </a:lnTo>
                <a:lnTo>
                  <a:pt x="73" y="0"/>
                </a:lnTo>
                <a:lnTo>
                  <a:pt x="73" y="439"/>
                </a:lnTo>
                <a:lnTo>
                  <a:pt x="75" y="430"/>
                </a:lnTo>
              </a:path>
            </a:pathLst>
          </a:custGeom>
          <a:noFill/>
          <a:ln w="0">
            <a:solidFill>
              <a:srgbClr val="0000FF"/>
            </a:solidFill>
            <a:round/>
            <a:headEnd/>
            <a:tailEnd/>
          </a:ln>
        </p:spPr>
        <p:txBody>
          <a:bodyPr/>
          <a:lstStyle/>
          <a:p>
            <a:pPr eaLnBrk="0" hangingPunct="0"/>
            <a:endParaRPr lang="en-US"/>
          </a:p>
        </p:txBody>
      </p:sp>
      <p:sp>
        <p:nvSpPr>
          <p:cNvPr id="22586" name="Freeform 66"/>
          <p:cNvSpPr>
            <a:spLocks noChangeAspect="1"/>
          </p:cNvSpPr>
          <p:nvPr/>
        </p:nvSpPr>
        <p:spPr bwMode="auto">
          <a:xfrm>
            <a:off x="1892300" y="3597275"/>
            <a:ext cx="101600" cy="600075"/>
          </a:xfrm>
          <a:custGeom>
            <a:avLst/>
            <a:gdLst>
              <a:gd name="T0" fmla="*/ 0 w 76"/>
              <a:gd name="T1" fmla="*/ 0 h 446"/>
              <a:gd name="T2" fmla="*/ 5362073 w 76"/>
              <a:gd name="T3" fmla="*/ 807376810 h 446"/>
              <a:gd name="T4" fmla="*/ 8935452 w 76"/>
              <a:gd name="T5" fmla="*/ 628161466 h 446"/>
              <a:gd name="T6" fmla="*/ 8935452 w 76"/>
              <a:gd name="T7" fmla="*/ 577473979 h 446"/>
              <a:gd name="T8" fmla="*/ 12510169 w 76"/>
              <a:gd name="T9" fmla="*/ 0 h 446"/>
              <a:gd name="T10" fmla="*/ 17870903 w 76"/>
              <a:gd name="T11" fmla="*/ 807376810 h 446"/>
              <a:gd name="T12" fmla="*/ 21445618 w 76"/>
              <a:gd name="T13" fmla="*/ 282401222 h 446"/>
              <a:gd name="T14" fmla="*/ 21445618 w 76"/>
              <a:gd name="T15" fmla="*/ 222662830 h 446"/>
              <a:gd name="T16" fmla="*/ 25020337 w 76"/>
              <a:gd name="T17" fmla="*/ 0 h 446"/>
              <a:gd name="T18" fmla="*/ 30381072 w 76"/>
              <a:gd name="T19" fmla="*/ 807376810 h 446"/>
              <a:gd name="T20" fmla="*/ 33955786 w 76"/>
              <a:gd name="T21" fmla="*/ 25343081 h 446"/>
              <a:gd name="T22" fmla="*/ 33955786 w 76"/>
              <a:gd name="T23" fmla="*/ 7241264 h 446"/>
              <a:gd name="T24" fmla="*/ 39317858 w 76"/>
              <a:gd name="T25" fmla="*/ 0 h 446"/>
              <a:gd name="T26" fmla="*/ 42891235 w 76"/>
              <a:gd name="T27" fmla="*/ 807376810 h 446"/>
              <a:gd name="T28" fmla="*/ 46465960 w 76"/>
              <a:gd name="T29" fmla="*/ 59738413 h 446"/>
              <a:gd name="T30" fmla="*/ 46465960 w 76"/>
              <a:gd name="T31" fmla="*/ 94133755 h 446"/>
              <a:gd name="T32" fmla="*/ 51826695 w 76"/>
              <a:gd name="T33" fmla="*/ 0 h 446"/>
              <a:gd name="T34" fmla="*/ 55401409 w 76"/>
              <a:gd name="T35" fmla="*/ 807376810 h 446"/>
              <a:gd name="T36" fmla="*/ 58976124 w 76"/>
              <a:gd name="T37" fmla="*/ 358431864 h 446"/>
              <a:gd name="T38" fmla="*/ 58976124 w 76"/>
              <a:gd name="T39" fmla="*/ 418170256 h 446"/>
              <a:gd name="T40" fmla="*/ 64336858 w 76"/>
              <a:gd name="T41" fmla="*/ 0 h 446"/>
              <a:gd name="T42" fmla="*/ 67911573 w 76"/>
              <a:gd name="T43" fmla="*/ 807376810 h 446"/>
              <a:gd name="T44" fmla="*/ 71486287 w 76"/>
              <a:gd name="T45" fmla="*/ 687899858 h 446"/>
              <a:gd name="T46" fmla="*/ 71486287 w 76"/>
              <a:gd name="T47" fmla="*/ 731346252 h 446"/>
              <a:gd name="T48" fmla="*/ 76847022 w 76"/>
              <a:gd name="T49" fmla="*/ 0 h 446"/>
              <a:gd name="T50" fmla="*/ 80421736 w 76"/>
              <a:gd name="T51" fmla="*/ 807376810 h 446"/>
              <a:gd name="T52" fmla="*/ 83996450 w 76"/>
              <a:gd name="T53" fmla="*/ 803756179 h 446"/>
              <a:gd name="T54" fmla="*/ 83996450 w 76"/>
              <a:gd name="T55" fmla="*/ 791084643 h 446"/>
              <a:gd name="T56" fmla="*/ 89357206 w 76"/>
              <a:gd name="T57" fmla="*/ 0 h 446"/>
              <a:gd name="T58" fmla="*/ 92931920 w 76"/>
              <a:gd name="T59" fmla="*/ 807376810 h 446"/>
              <a:gd name="T60" fmla="*/ 98292655 w 76"/>
              <a:gd name="T61" fmla="*/ 611867954 h 446"/>
              <a:gd name="T62" fmla="*/ 98292655 w 76"/>
              <a:gd name="T63" fmla="*/ 559370825 h 446"/>
              <a:gd name="T64" fmla="*/ 101867369 w 76"/>
              <a:gd name="T65" fmla="*/ 0 h 446"/>
              <a:gd name="T66" fmla="*/ 105442084 w 76"/>
              <a:gd name="T67" fmla="*/ 807376810 h 446"/>
              <a:gd name="T68" fmla="*/ 110802818 w 76"/>
              <a:gd name="T69" fmla="*/ 260677436 h 446"/>
              <a:gd name="T70" fmla="*/ 110802818 w 76"/>
              <a:gd name="T71" fmla="*/ 204559676 h 446"/>
              <a:gd name="T72" fmla="*/ 114377533 w 76"/>
              <a:gd name="T73" fmla="*/ 0 h 446"/>
              <a:gd name="T74" fmla="*/ 117952247 w 76"/>
              <a:gd name="T75" fmla="*/ 807376810 h 446"/>
              <a:gd name="T76" fmla="*/ 123312982 w 76"/>
              <a:gd name="T77" fmla="*/ 21723791 h 446"/>
              <a:gd name="T78" fmla="*/ 123312982 w 76"/>
              <a:gd name="T79" fmla="*/ 3620632 h 446"/>
              <a:gd name="T80" fmla="*/ 126887696 w 76"/>
              <a:gd name="T81" fmla="*/ 3620632 h 446"/>
              <a:gd name="T82" fmla="*/ 130461074 w 76"/>
              <a:gd name="T83" fmla="*/ 0 h 44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6"/>
              <a:gd name="T127" fmla="*/ 0 h 446"/>
              <a:gd name="T128" fmla="*/ 76 w 76"/>
              <a:gd name="T129" fmla="*/ 446 h 44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6" h="446">
                <a:moveTo>
                  <a:pt x="0" y="430"/>
                </a:moveTo>
                <a:lnTo>
                  <a:pt x="0" y="446"/>
                </a:lnTo>
                <a:lnTo>
                  <a:pt x="0" y="0"/>
                </a:lnTo>
                <a:lnTo>
                  <a:pt x="0" y="416"/>
                </a:lnTo>
                <a:lnTo>
                  <a:pt x="3" y="397"/>
                </a:lnTo>
                <a:lnTo>
                  <a:pt x="3" y="446"/>
                </a:lnTo>
                <a:lnTo>
                  <a:pt x="3" y="0"/>
                </a:lnTo>
                <a:lnTo>
                  <a:pt x="3" y="373"/>
                </a:lnTo>
                <a:lnTo>
                  <a:pt x="5" y="347"/>
                </a:lnTo>
                <a:lnTo>
                  <a:pt x="5" y="446"/>
                </a:lnTo>
                <a:lnTo>
                  <a:pt x="5" y="0"/>
                </a:lnTo>
                <a:lnTo>
                  <a:pt x="5" y="319"/>
                </a:lnTo>
                <a:lnTo>
                  <a:pt x="7" y="288"/>
                </a:lnTo>
                <a:lnTo>
                  <a:pt x="7" y="446"/>
                </a:lnTo>
                <a:lnTo>
                  <a:pt x="7" y="0"/>
                </a:lnTo>
                <a:lnTo>
                  <a:pt x="7" y="255"/>
                </a:lnTo>
                <a:lnTo>
                  <a:pt x="10" y="222"/>
                </a:lnTo>
                <a:lnTo>
                  <a:pt x="10" y="446"/>
                </a:lnTo>
                <a:lnTo>
                  <a:pt x="10" y="0"/>
                </a:lnTo>
                <a:lnTo>
                  <a:pt x="10" y="186"/>
                </a:lnTo>
                <a:lnTo>
                  <a:pt x="12" y="156"/>
                </a:lnTo>
                <a:lnTo>
                  <a:pt x="12" y="446"/>
                </a:lnTo>
                <a:lnTo>
                  <a:pt x="12" y="0"/>
                </a:lnTo>
                <a:lnTo>
                  <a:pt x="12" y="123"/>
                </a:lnTo>
                <a:lnTo>
                  <a:pt x="14" y="94"/>
                </a:lnTo>
                <a:lnTo>
                  <a:pt x="14" y="446"/>
                </a:lnTo>
                <a:lnTo>
                  <a:pt x="14" y="0"/>
                </a:lnTo>
                <a:lnTo>
                  <a:pt x="14" y="68"/>
                </a:lnTo>
                <a:lnTo>
                  <a:pt x="17" y="47"/>
                </a:lnTo>
                <a:lnTo>
                  <a:pt x="17" y="446"/>
                </a:lnTo>
                <a:lnTo>
                  <a:pt x="17" y="0"/>
                </a:lnTo>
                <a:lnTo>
                  <a:pt x="17" y="28"/>
                </a:lnTo>
                <a:lnTo>
                  <a:pt x="19" y="14"/>
                </a:lnTo>
                <a:lnTo>
                  <a:pt x="19" y="446"/>
                </a:lnTo>
                <a:lnTo>
                  <a:pt x="19" y="0"/>
                </a:lnTo>
                <a:lnTo>
                  <a:pt x="19" y="4"/>
                </a:lnTo>
                <a:lnTo>
                  <a:pt x="22" y="0"/>
                </a:lnTo>
                <a:lnTo>
                  <a:pt x="22" y="446"/>
                </a:lnTo>
                <a:lnTo>
                  <a:pt x="22" y="0"/>
                </a:lnTo>
                <a:lnTo>
                  <a:pt x="22" y="2"/>
                </a:lnTo>
                <a:lnTo>
                  <a:pt x="24" y="7"/>
                </a:lnTo>
                <a:lnTo>
                  <a:pt x="24" y="446"/>
                </a:lnTo>
                <a:lnTo>
                  <a:pt x="24" y="0"/>
                </a:lnTo>
                <a:lnTo>
                  <a:pt x="24" y="19"/>
                </a:lnTo>
                <a:lnTo>
                  <a:pt x="26" y="33"/>
                </a:lnTo>
                <a:lnTo>
                  <a:pt x="26" y="446"/>
                </a:lnTo>
                <a:lnTo>
                  <a:pt x="26" y="0"/>
                </a:lnTo>
                <a:lnTo>
                  <a:pt x="26" y="52"/>
                </a:lnTo>
                <a:lnTo>
                  <a:pt x="29" y="75"/>
                </a:lnTo>
                <a:lnTo>
                  <a:pt x="29" y="446"/>
                </a:lnTo>
                <a:lnTo>
                  <a:pt x="29" y="0"/>
                </a:lnTo>
                <a:lnTo>
                  <a:pt x="29" y="104"/>
                </a:lnTo>
                <a:lnTo>
                  <a:pt x="31" y="132"/>
                </a:lnTo>
                <a:lnTo>
                  <a:pt x="31" y="446"/>
                </a:lnTo>
                <a:lnTo>
                  <a:pt x="31" y="0"/>
                </a:lnTo>
                <a:lnTo>
                  <a:pt x="31" y="165"/>
                </a:lnTo>
                <a:lnTo>
                  <a:pt x="33" y="198"/>
                </a:lnTo>
                <a:lnTo>
                  <a:pt x="33" y="446"/>
                </a:lnTo>
                <a:lnTo>
                  <a:pt x="33" y="0"/>
                </a:lnTo>
                <a:lnTo>
                  <a:pt x="33" y="231"/>
                </a:lnTo>
                <a:lnTo>
                  <a:pt x="36" y="264"/>
                </a:lnTo>
                <a:lnTo>
                  <a:pt x="36" y="446"/>
                </a:lnTo>
                <a:lnTo>
                  <a:pt x="36" y="0"/>
                </a:lnTo>
                <a:lnTo>
                  <a:pt x="36" y="297"/>
                </a:lnTo>
                <a:lnTo>
                  <a:pt x="38" y="328"/>
                </a:lnTo>
                <a:lnTo>
                  <a:pt x="38" y="446"/>
                </a:lnTo>
                <a:lnTo>
                  <a:pt x="38" y="0"/>
                </a:lnTo>
                <a:lnTo>
                  <a:pt x="38" y="356"/>
                </a:lnTo>
                <a:lnTo>
                  <a:pt x="40" y="380"/>
                </a:lnTo>
                <a:lnTo>
                  <a:pt x="40" y="446"/>
                </a:lnTo>
                <a:lnTo>
                  <a:pt x="40" y="0"/>
                </a:lnTo>
                <a:lnTo>
                  <a:pt x="40" y="404"/>
                </a:lnTo>
                <a:lnTo>
                  <a:pt x="43" y="420"/>
                </a:lnTo>
                <a:lnTo>
                  <a:pt x="43" y="446"/>
                </a:lnTo>
                <a:lnTo>
                  <a:pt x="43" y="0"/>
                </a:lnTo>
                <a:lnTo>
                  <a:pt x="43" y="434"/>
                </a:lnTo>
                <a:lnTo>
                  <a:pt x="45" y="441"/>
                </a:lnTo>
                <a:lnTo>
                  <a:pt x="45" y="446"/>
                </a:lnTo>
                <a:lnTo>
                  <a:pt x="45" y="0"/>
                </a:lnTo>
                <a:lnTo>
                  <a:pt x="45" y="446"/>
                </a:lnTo>
                <a:lnTo>
                  <a:pt x="47" y="444"/>
                </a:lnTo>
                <a:lnTo>
                  <a:pt x="47" y="446"/>
                </a:lnTo>
                <a:lnTo>
                  <a:pt x="47" y="0"/>
                </a:lnTo>
                <a:lnTo>
                  <a:pt x="47" y="437"/>
                </a:lnTo>
                <a:lnTo>
                  <a:pt x="50" y="425"/>
                </a:lnTo>
                <a:lnTo>
                  <a:pt x="50" y="446"/>
                </a:lnTo>
                <a:lnTo>
                  <a:pt x="50" y="0"/>
                </a:lnTo>
                <a:lnTo>
                  <a:pt x="50" y="411"/>
                </a:lnTo>
                <a:lnTo>
                  <a:pt x="52" y="390"/>
                </a:lnTo>
                <a:lnTo>
                  <a:pt x="52" y="446"/>
                </a:lnTo>
                <a:lnTo>
                  <a:pt x="52" y="0"/>
                </a:lnTo>
                <a:lnTo>
                  <a:pt x="52" y="366"/>
                </a:lnTo>
                <a:lnTo>
                  <a:pt x="55" y="338"/>
                </a:lnTo>
                <a:lnTo>
                  <a:pt x="55" y="446"/>
                </a:lnTo>
                <a:lnTo>
                  <a:pt x="55" y="0"/>
                </a:lnTo>
                <a:lnTo>
                  <a:pt x="55" y="309"/>
                </a:lnTo>
                <a:lnTo>
                  <a:pt x="57" y="276"/>
                </a:lnTo>
                <a:lnTo>
                  <a:pt x="57" y="446"/>
                </a:lnTo>
                <a:lnTo>
                  <a:pt x="57" y="0"/>
                </a:lnTo>
                <a:lnTo>
                  <a:pt x="57" y="243"/>
                </a:lnTo>
                <a:lnTo>
                  <a:pt x="59" y="210"/>
                </a:lnTo>
                <a:lnTo>
                  <a:pt x="59" y="446"/>
                </a:lnTo>
                <a:lnTo>
                  <a:pt x="59" y="0"/>
                </a:lnTo>
                <a:lnTo>
                  <a:pt x="59" y="177"/>
                </a:lnTo>
                <a:lnTo>
                  <a:pt x="62" y="144"/>
                </a:lnTo>
                <a:lnTo>
                  <a:pt x="62" y="446"/>
                </a:lnTo>
                <a:lnTo>
                  <a:pt x="62" y="0"/>
                </a:lnTo>
                <a:lnTo>
                  <a:pt x="62" y="113"/>
                </a:lnTo>
                <a:lnTo>
                  <a:pt x="64" y="85"/>
                </a:lnTo>
                <a:lnTo>
                  <a:pt x="64" y="446"/>
                </a:lnTo>
                <a:lnTo>
                  <a:pt x="64" y="0"/>
                </a:lnTo>
                <a:lnTo>
                  <a:pt x="64" y="61"/>
                </a:lnTo>
                <a:lnTo>
                  <a:pt x="66" y="40"/>
                </a:lnTo>
                <a:lnTo>
                  <a:pt x="66" y="446"/>
                </a:lnTo>
                <a:lnTo>
                  <a:pt x="66" y="0"/>
                </a:lnTo>
                <a:lnTo>
                  <a:pt x="66" y="23"/>
                </a:lnTo>
                <a:lnTo>
                  <a:pt x="69" y="12"/>
                </a:lnTo>
                <a:lnTo>
                  <a:pt x="69" y="446"/>
                </a:lnTo>
                <a:lnTo>
                  <a:pt x="69" y="0"/>
                </a:lnTo>
                <a:lnTo>
                  <a:pt x="69" y="2"/>
                </a:lnTo>
                <a:lnTo>
                  <a:pt x="71" y="0"/>
                </a:lnTo>
                <a:lnTo>
                  <a:pt x="71" y="446"/>
                </a:lnTo>
                <a:lnTo>
                  <a:pt x="71" y="2"/>
                </a:lnTo>
                <a:lnTo>
                  <a:pt x="73" y="9"/>
                </a:lnTo>
                <a:lnTo>
                  <a:pt x="73" y="446"/>
                </a:lnTo>
                <a:lnTo>
                  <a:pt x="73" y="0"/>
                </a:lnTo>
                <a:lnTo>
                  <a:pt x="73" y="23"/>
                </a:lnTo>
                <a:lnTo>
                  <a:pt x="76" y="40"/>
                </a:lnTo>
              </a:path>
            </a:pathLst>
          </a:custGeom>
          <a:noFill/>
          <a:ln w="0">
            <a:solidFill>
              <a:srgbClr val="0000FF"/>
            </a:solidFill>
            <a:round/>
            <a:headEnd/>
            <a:tailEnd/>
          </a:ln>
        </p:spPr>
        <p:txBody>
          <a:bodyPr/>
          <a:lstStyle/>
          <a:p>
            <a:pPr eaLnBrk="0" hangingPunct="0"/>
            <a:endParaRPr lang="en-US"/>
          </a:p>
        </p:txBody>
      </p:sp>
      <p:sp>
        <p:nvSpPr>
          <p:cNvPr id="22587" name="Freeform 67"/>
          <p:cNvSpPr>
            <a:spLocks noChangeAspect="1"/>
          </p:cNvSpPr>
          <p:nvPr/>
        </p:nvSpPr>
        <p:spPr bwMode="auto">
          <a:xfrm>
            <a:off x="1993900" y="3597275"/>
            <a:ext cx="101600" cy="600075"/>
          </a:xfrm>
          <a:custGeom>
            <a:avLst/>
            <a:gdLst>
              <a:gd name="T0" fmla="*/ 0 w 75"/>
              <a:gd name="T1" fmla="*/ 0 h 446"/>
              <a:gd name="T2" fmla="*/ 3669792 w 75"/>
              <a:gd name="T3" fmla="*/ 807376810 h 446"/>
              <a:gd name="T4" fmla="*/ 9175156 w 75"/>
              <a:gd name="T5" fmla="*/ 260677436 h 446"/>
              <a:gd name="T6" fmla="*/ 9175156 w 75"/>
              <a:gd name="T7" fmla="*/ 316795197 h 446"/>
              <a:gd name="T8" fmla="*/ 12846304 w 75"/>
              <a:gd name="T9" fmla="*/ 0 h 446"/>
              <a:gd name="T10" fmla="*/ 16516095 w 75"/>
              <a:gd name="T11" fmla="*/ 807376810 h 446"/>
              <a:gd name="T12" fmla="*/ 22021458 w 75"/>
              <a:gd name="T13" fmla="*/ 611867954 h 446"/>
              <a:gd name="T14" fmla="*/ 22021458 w 75"/>
              <a:gd name="T15" fmla="*/ 658934811 h 446"/>
              <a:gd name="T16" fmla="*/ 25691253 w 75"/>
              <a:gd name="T17" fmla="*/ 0 h 446"/>
              <a:gd name="T18" fmla="*/ 29362399 w 75"/>
              <a:gd name="T19" fmla="*/ 807376810 h 446"/>
              <a:gd name="T20" fmla="*/ 34867762 w 75"/>
              <a:gd name="T21" fmla="*/ 803756179 h 446"/>
              <a:gd name="T22" fmla="*/ 38537552 w 75"/>
              <a:gd name="T23" fmla="*/ 798325905 h 446"/>
              <a:gd name="T24" fmla="*/ 38537552 w 75"/>
              <a:gd name="T25" fmla="*/ 785653024 h 446"/>
              <a:gd name="T26" fmla="*/ 42207343 w 75"/>
              <a:gd name="T27" fmla="*/ 0 h 446"/>
              <a:gd name="T28" fmla="*/ 47712716 w 75"/>
              <a:gd name="T29" fmla="*/ 807376810 h 446"/>
              <a:gd name="T30" fmla="*/ 51383862 w 75"/>
              <a:gd name="T31" fmla="*/ 593766145 h 446"/>
              <a:gd name="T32" fmla="*/ 51383862 w 75"/>
              <a:gd name="T33" fmla="*/ 537648385 h 446"/>
              <a:gd name="T34" fmla="*/ 56889225 w 75"/>
              <a:gd name="T35" fmla="*/ 0 h 446"/>
              <a:gd name="T36" fmla="*/ 60559015 w 75"/>
              <a:gd name="T37" fmla="*/ 807376810 h 446"/>
              <a:gd name="T38" fmla="*/ 64228806 w 75"/>
              <a:gd name="T39" fmla="*/ 242575627 h 446"/>
              <a:gd name="T40" fmla="*/ 64228806 w 75"/>
              <a:gd name="T41" fmla="*/ 188267509 h 446"/>
              <a:gd name="T42" fmla="*/ 69734169 w 75"/>
              <a:gd name="T43" fmla="*/ 0 h 446"/>
              <a:gd name="T44" fmla="*/ 73405314 w 75"/>
              <a:gd name="T45" fmla="*/ 807376810 h 446"/>
              <a:gd name="T46" fmla="*/ 77075104 w 75"/>
              <a:gd name="T47" fmla="*/ 12671541 h 446"/>
              <a:gd name="T48" fmla="*/ 77075104 w 75"/>
              <a:gd name="T49" fmla="*/ 3620632 h 446"/>
              <a:gd name="T50" fmla="*/ 82580468 w 75"/>
              <a:gd name="T51" fmla="*/ 0 h 446"/>
              <a:gd name="T52" fmla="*/ 86250258 w 75"/>
              <a:gd name="T53" fmla="*/ 807376810 h 446"/>
              <a:gd name="T54" fmla="*/ 89921424 w 75"/>
              <a:gd name="T55" fmla="*/ 85082829 h 446"/>
              <a:gd name="T56" fmla="*/ 89921424 w 75"/>
              <a:gd name="T57" fmla="*/ 123097456 h 446"/>
              <a:gd name="T58" fmla="*/ 95426788 w 75"/>
              <a:gd name="T59" fmla="*/ 0 h 446"/>
              <a:gd name="T60" fmla="*/ 99096578 w 75"/>
              <a:gd name="T61" fmla="*/ 807376810 h 446"/>
              <a:gd name="T62" fmla="*/ 104601941 w 75"/>
              <a:gd name="T63" fmla="*/ 396447816 h 446"/>
              <a:gd name="T64" fmla="*/ 104601941 w 75"/>
              <a:gd name="T65" fmla="*/ 517735587 h 446"/>
              <a:gd name="T66" fmla="*/ 108271732 w 75"/>
              <a:gd name="T67" fmla="*/ 0 h 446"/>
              <a:gd name="T68" fmla="*/ 111942877 w 75"/>
              <a:gd name="T69" fmla="*/ 807376810 h 446"/>
              <a:gd name="T70" fmla="*/ 117448240 w 75"/>
              <a:gd name="T71" fmla="*/ 753068692 h 446"/>
              <a:gd name="T72" fmla="*/ 117448240 w 75"/>
              <a:gd name="T73" fmla="*/ 778413108 h 446"/>
              <a:gd name="T74" fmla="*/ 121118030 w 75"/>
              <a:gd name="T75" fmla="*/ 0 h 446"/>
              <a:gd name="T76" fmla="*/ 124787821 w 75"/>
              <a:gd name="T77" fmla="*/ 807376810 h 446"/>
              <a:gd name="T78" fmla="*/ 130293184 w 75"/>
              <a:gd name="T79" fmla="*/ 778413108 h 446"/>
              <a:gd name="T80" fmla="*/ 130293184 w 75"/>
              <a:gd name="T81" fmla="*/ 753068692 h 446"/>
              <a:gd name="T82" fmla="*/ 133964329 w 75"/>
              <a:gd name="T83" fmla="*/ 0 h 44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5"/>
              <a:gd name="T127" fmla="*/ 0 h 446"/>
              <a:gd name="T128" fmla="*/ 75 w 75"/>
              <a:gd name="T129" fmla="*/ 446 h 44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5" h="446">
                <a:moveTo>
                  <a:pt x="0" y="40"/>
                </a:moveTo>
                <a:lnTo>
                  <a:pt x="0" y="446"/>
                </a:lnTo>
                <a:lnTo>
                  <a:pt x="0" y="0"/>
                </a:lnTo>
                <a:lnTo>
                  <a:pt x="0" y="61"/>
                </a:lnTo>
                <a:lnTo>
                  <a:pt x="2" y="85"/>
                </a:lnTo>
                <a:lnTo>
                  <a:pt x="2" y="446"/>
                </a:lnTo>
                <a:lnTo>
                  <a:pt x="2" y="0"/>
                </a:lnTo>
                <a:lnTo>
                  <a:pt x="2" y="113"/>
                </a:lnTo>
                <a:lnTo>
                  <a:pt x="5" y="144"/>
                </a:lnTo>
                <a:lnTo>
                  <a:pt x="5" y="446"/>
                </a:lnTo>
                <a:lnTo>
                  <a:pt x="5" y="0"/>
                </a:lnTo>
                <a:lnTo>
                  <a:pt x="5" y="175"/>
                </a:lnTo>
                <a:lnTo>
                  <a:pt x="7" y="208"/>
                </a:lnTo>
                <a:lnTo>
                  <a:pt x="7" y="446"/>
                </a:lnTo>
                <a:lnTo>
                  <a:pt x="7" y="0"/>
                </a:lnTo>
                <a:lnTo>
                  <a:pt x="7" y="243"/>
                </a:lnTo>
                <a:lnTo>
                  <a:pt x="9" y="276"/>
                </a:lnTo>
                <a:lnTo>
                  <a:pt x="9" y="446"/>
                </a:lnTo>
                <a:lnTo>
                  <a:pt x="9" y="0"/>
                </a:lnTo>
                <a:lnTo>
                  <a:pt x="9" y="307"/>
                </a:lnTo>
                <a:lnTo>
                  <a:pt x="12" y="338"/>
                </a:lnTo>
                <a:lnTo>
                  <a:pt x="12" y="446"/>
                </a:lnTo>
                <a:lnTo>
                  <a:pt x="12" y="0"/>
                </a:lnTo>
                <a:lnTo>
                  <a:pt x="12" y="364"/>
                </a:lnTo>
                <a:lnTo>
                  <a:pt x="14" y="390"/>
                </a:lnTo>
                <a:lnTo>
                  <a:pt x="14" y="446"/>
                </a:lnTo>
                <a:lnTo>
                  <a:pt x="14" y="0"/>
                </a:lnTo>
                <a:lnTo>
                  <a:pt x="14" y="408"/>
                </a:lnTo>
                <a:lnTo>
                  <a:pt x="16" y="425"/>
                </a:lnTo>
                <a:lnTo>
                  <a:pt x="16" y="446"/>
                </a:lnTo>
                <a:lnTo>
                  <a:pt x="16" y="0"/>
                </a:lnTo>
                <a:lnTo>
                  <a:pt x="16" y="437"/>
                </a:lnTo>
                <a:lnTo>
                  <a:pt x="19" y="444"/>
                </a:lnTo>
                <a:lnTo>
                  <a:pt x="19" y="0"/>
                </a:lnTo>
                <a:lnTo>
                  <a:pt x="19" y="446"/>
                </a:lnTo>
                <a:lnTo>
                  <a:pt x="21" y="441"/>
                </a:lnTo>
                <a:lnTo>
                  <a:pt x="21" y="446"/>
                </a:lnTo>
                <a:lnTo>
                  <a:pt x="21" y="0"/>
                </a:lnTo>
                <a:lnTo>
                  <a:pt x="21" y="434"/>
                </a:lnTo>
                <a:lnTo>
                  <a:pt x="23" y="420"/>
                </a:lnTo>
                <a:lnTo>
                  <a:pt x="23" y="446"/>
                </a:lnTo>
                <a:lnTo>
                  <a:pt x="23" y="0"/>
                </a:lnTo>
                <a:lnTo>
                  <a:pt x="23" y="404"/>
                </a:lnTo>
                <a:lnTo>
                  <a:pt x="26" y="382"/>
                </a:lnTo>
                <a:lnTo>
                  <a:pt x="26" y="446"/>
                </a:lnTo>
                <a:lnTo>
                  <a:pt x="26" y="0"/>
                </a:lnTo>
                <a:lnTo>
                  <a:pt x="26" y="356"/>
                </a:lnTo>
                <a:lnTo>
                  <a:pt x="28" y="328"/>
                </a:lnTo>
                <a:lnTo>
                  <a:pt x="28" y="446"/>
                </a:lnTo>
                <a:lnTo>
                  <a:pt x="28" y="0"/>
                </a:lnTo>
                <a:lnTo>
                  <a:pt x="28" y="297"/>
                </a:lnTo>
                <a:lnTo>
                  <a:pt x="31" y="264"/>
                </a:lnTo>
                <a:lnTo>
                  <a:pt x="31" y="446"/>
                </a:lnTo>
                <a:lnTo>
                  <a:pt x="31" y="0"/>
                </a:lnTo>
                <a:lnTo>
                  <a:pt x="31" y="231"/>
                </a:lnTo>
                <a:lnTo>
                  <a:pt x="33" y="198"/>
                </a:lnTo>
                <a:lnTo>
                  <a:pt x="33" y="446"/>
                </a:lnTo>
                <a:lnTo>
                  <a:pt x="33" y="0"/>
                </a:lnTo>
                <a:lnTo>
                  <a:pt x="33" y="165"/>
                </a:lnTo>
                <a:lnTo>
                  <a:pt x="35" y="134"/>
                </a:lnTo>
                <a:lnTo>
                  <a:pt x="35" y="446"/>
                </a:lnTo>
                <a:lnTo>
                  <a:pt x="35" y="0"/>
                </a:lnTo>
                <a:lnTo>
                  <a:pt x="35" y="104"/>
                </a:lnTo>
                <a:lnTo>
                  <a:pt x="38" y="78"/>
                </a:lnTo>
                <a:lnTo>
                  <a:pt x="38" y="446"/>
                </a:lnTo>
                <a:lnTo>
                  <a:pt x="38" y="0"/>
                </a:lnTo>
                <a:lnTo>
                  <a:pt x="38" y="54"/>
                </a:lnTo>
                <a:lnTo>
                  <a:pt x="40" y="33"/>
                </a:lnTo>
                <a:lnTo>
                  <a:pt x="40" y="446"/>
                </a:lnTo>
                <a:lnTo>
                  <a:pt x="40" y="0"/>
                </a:lnTo>
                <a:lnTo>
                  <a:pt x="40" y="19"/>
                </a:lnTo>
                <a:lnTo>
                  <a:pt x="42" y="7"/>
                </a:lnTo>
                <a:lnTo>
                  <a:pt x="42" y="446"/>
                </a:lnTo>
                <a:lnTo>
                  <a:pt x="42" y="0"/>
                </a:lnTo>
                <a:lnTo>
                  <a:pt x="42" y="2"/>
                </a:lnTo>
                <a:lnTo>
                  <a:pt x="45" y="0"/>
                </a:lnTo>
                <a:lnTo>
                  <a:pt x="45" y="446"/>
                </a:lnTo>
                <a:lnTo>
                  <a:pt x="45" y="0"/>
                </a:lnTo>
                <a:lnTo>
                  <a:pt x="45" y="4"/>
                </a:lnTo>
                <a:lnTo>
                  <a:pt x="47" y="14"/>
                </a:lnTo>
                <a:lnTo>
                  <a:pt x="47" y="446"/>
                </a:lnTo>
                <a:lnTo>
                  <a:pt x="47" y="0"/>
                </a:lnTo>
                <a:lnTo>
                  <a:pt x="47" y="28"/>
                </a:lnTo>
                <a:lnTo>
                  <a:pt x="49" y="47"/>
                </a:lnTo>
                <a:lnTo>
                  <a:pt x="49" y="446"/>
                </a:lnTo>
                <a:lnTo>
                  <a:pt x="49" y="0"/>
                </a:lnTo>
                <a:lnTo>
                  <a:pt x="49" y="68"/>
                </a:lnTo>
                <a:lnTo>
                  <a:pt x="52" y="94"/>
                </a:lnTo>
                <a:lnTo>
                  <a:pt x="52" y="446"/>
                </a:lnTo>
                <a:lnTo>
                  <a:pt x="52" y="0"/>
                </a:lnTo>
                <a:lnTo>
                  <a:pt x="52" y="123"/>
                </a:lnTo>
                <a:lnTo>
                  <a:pt x="54" y="153"/>
                </a:lnTo>
                <a:lnTo>
                  <a:pt x="54" y="446"/>
                </a:lnTo>
                <a:lnTo>
                  <a:pt x="54" y="0"/>
                </a:lnTo>
                <a:lnTo>
                  <a:pt x="54" y="186"/>
                </a:lnTo>
                <a:lnTo>
                  <a:pt x="57" y="219"/>
                </a:lnTo>
                <a:lnTo>
                  <a:pt x="57" y="446"/>
                </a:lnTo>
                <a:lnTo>
                  <a:pt x="57" y="0"/>
                </a:lnTo>
                <a:lnTo>
                  <a:pt x="57" y="286"/>
                </a:lnTo>
                <a:lnTo>
                  <a:pt x="59" y="316"/>
                </a:lnTo>
                <a:lnTo>
                  <a:pt x="59" y="446"/>
                </a:lnTo>
                <a:lnTo>
                  <a:pt x="59" y="0"/>
                </a:lnTo>
                <a:lnTo>
                  <a:pt x="59" y="347"/>
                </a:lnTo>
                <a:lnTo>
                  <a:pt x="61" y="373"/>
                </a:lnTo>
                <a:lnTo>
                  <a:pt x="61" y="446"/>
                </a:lnTo>
                <a:lnTo>
                  <a:pt x="61" y="0"/>
                </a:lnTo>
                <a:lnTo>
                  <a:pt x="61" y="397"/>
                </a:lnTo>
                <a:lnTo>
                  <a:pt x="64" y="416"/>
                </a:lnTo>
                <a:lnTo>
                  <a:pt x="64" y="446"/>
                </a:lnTo>
                <a:lnTo>
                  <a:pt x="64" y="0"/>
                </a:lnTo>
                <a:lnTo>
                  <a:pt x="64" y="430"/>
                </a:lnTo>
                <a:lnTo>
                  <a:pt x="66" y="439"/>
                </a:lnTo>
                <a:lnTo>
                  <a:pt x="66" y="446"/>
                </a:lnTo>
                <a:lnTo>
                  <a:pt x="66" y="0"/>
                </a:lnTo>
                <a:lnTo>
                  <a:pt x="66" y="444"/>
                </a:lnTo>
                <a:lnTo>
                  <a:pt x="68" y="446"/>
                </a:lnTo>
                <a:lnTo>
                  <a:pt x="68" y="0"/>
                </a:lnTo>
                <a:lnTo>
                  <a:pt x="68" y="439"/>
                </a:lnTo>
                <a:lnTo>
                  <a:pt x="71" y="430"/>
                </a:lnTo>
                <a:lnTo>
                  <a:pt x="71" y="446"/>
                </a:lnTo>
                <a:lnTo>
                  <a:pt x="71" y="0"/>
                </a:lnTo>
                <a:lnTo>
                  <a:pt x="71" y="416"/>
                </a:lnTo>
                <a:lnTo>
                  <a:pt x="73" y="397"/>
                </a:lnTo>
                <a:lnTo>
                  <a:pt x="73" y="446"/>
                </a:lnTo>
                <a:lnTo>
                  <a:pt x="73" y="0"/>
                </a:lnTo>
                <a:lnTo>
                  <a:pt x="73" y="373"/>
                </a:lnTo>
                <a:lnTo>
                  <a:pt x="75" y="347"/>
                </a:lnTo>
              </a:path>
            </a:pathLst>
          </a:custGeom>
          <a:noFill/>
          <a:ln w="0">
            <a:solidFill>
              <a:srgbClr val="0000FF"/>
            </a:solidFill>
            <a:round/>
            <a:headEnd/>
            <a:tailEnd/>
          </a:ln>
        </p:spPr>
        <p:txBody>
          <a:bodyPr/>
          <a:lstStyle/>
          <a:p>
            <a:pPr eaLnBrk="0" hangingPunct="0"/>
            <a:endParaRPr lang="en-US"/>
          </a:p>
        </p:txBody>
      </p:sp>
      <p:sp>
        <p:nvSpPr>
          <p:cNvPr id="22588" name="Freeform 68"/>
          <p:cNvSpPr>
            <a:spLocks noChangeAspect="1"/>
          </p:cNvSpPr>
          <p:nvPr/>
        </p:nvSpPr>
        <p:spPr bwMode="auto">
          <a:xfrm>
            <a:off x="2095500" y="3597275"/>
            <a:ext cx="101600" cy="600075"/>
          </a:xfrm>
          <a:custGeom>
            <a:avLst/>
            <a:gdLst>
              <a:gd name="T0" fmla="*/ 0 w 76"/>
              <a:gd name="T1" fmla="*/ 0 h 446"/>
              <a:gd name="T2" fmla="*/ 5362073 w 76"/>
              <a:gd name="T3" fmla="*/ 807376810 h 446"/>
              <a:gd name="T4" fmla="*/ 8935452 w 76"/>
              <a:gd name="T5" fmla="*/ 401878089 h 446"/>
              <a:gd name="T6" fmla="*/ 8935452 w 76"/>
              <a:gd name="T7" fmla="*/ 336709340 h 446"/>
              <a:gd name="T8" fmla="*/ 14297526 w 76"/>
              <a:gd name="T9" fmla="*/ 0 h 446"/>
              <a:gd name="T10" fmla="*/ 17870903 w 76"/>
              <a:gd name="T11" fmla="*/ 807376810 h 446"/>
              <a:gd name="T12" fmla="*/ 21445618 w 76"/>
              <a:gd name="T13" fmla="*/ 85082829 h 446"/>
              <a:gd name="T14" fmla="*/ 21445618 w 76"/>
              <a:gd name="T15" fmla="*/ 50687508 h 446"/>
              <a:gd name="T16" fmla="*/ 26807694 w 76"/>
              <a:gd name="T17" fmla="*/ 0 h 446"/>
              <a:gd name="T18" fmla="*/ 30381072 w 76"/>
              <a:gd name="T19" fmla="*/ 807376810 h 446"/>
              <a:gd name="T20" fmla="*/ 33955786 w 76"/>
              <a:gd name="T21" fmla="*/ 12671541 h 446"/>
              <a:gd name="T22" fmla="*/ 33955786 w 76"/>
              <a:gd name="T23" fmla="*/ 34395331 h 446"/>
              <a:gd name="T24" fmla="*/ 39317858 w 76"/>
              <a:gd name="T25" fmla="*/ 0 h 446"/>
              <a:gd name="T26" fmla="*/ 42891235 w 76"/>
              <a:gd name="T27" fmla="*/ 807376810 h 446"/>
              <a:gd name="T28" fmla="*/ 46465960 w 76"/>
              <a:gd name="T29" fmla="*/ 238954996 h 446"/>
              <a:gd name="T30" fmla="*/ 46465960 w 76"/>
              <a:gd name="T31" fmla="*/ 298693388 h 446"/>
              <a:gd name="T32" fmla="*/ 51826695 w 76"/>
              <a:gd name="T33" fmla="*/ 0 h 446"/>
              <a:gd name="T34" fmla="*/ 55401409 w 76"/>
              <a:gd name="T35" fmla="*/ 807376810 h 446"/>
              <a:gd name="T36" fmla="*/ 60763481 w 76"/>
              <a:gd name="T37" fmla="*/ 593766145 h 446"/>
              <a:gd name="T38" fmla="*/ 60763481 w 76"/>
              <a:gd name="T39" fmla="*/ 644453633 h 446"/>
              <a:gd name="T40" fmla="*/ 64336858 w 76"/>
              <a:gd name="T41" fmla="*/ 0 h 446"/>
              <a:gd name="T42" fmla="*/ 67911573 w 76"/>
              <a:gd name="T43" fmla="*/ 807376810 h 446"/>
              <a:gd name="T44" fmla="*/ 73273644 w 76"/>
              <a:gd name="T45" fmla="*/ 798325905 h 446"/>
              <a:gd name="T46" fmla="*/ 73273644 w 76"/>
              <a:gd name="T47" fmla="*/ 807376810 h 446"/>
              <a:gd name="T48" fmla="*/ 76847022 w 76"/>
              <a:gd name="T49" fmla="*/ 0 h 446"/>
              <a:gd name="T50" fmla="*/ 80421736 w 76"/>
              <a:gd name="T51" fmla="*/ 807376810 h 446"/>
              <a:gd name="T52" fmla="*/ 85782471 w 76"/>
              <a:gd name="T53" fmla="*/ 706001835 h 446"/>
              <a:gd name="T54" fmla="*/ 85782471 w 76"/>
              <a:gd name="T55" fmla="*/ 662555442 h 446"/>
              <a:gd name="T56" fmla="*/ 89357206 w 76"/>
              <a:gd name="T57" fmla="*/ 0 h 446"/>
              <a:gd name="T58" fmla="*/ 92931920 w 76"/>
              <a:gd name="T59" fmla="*/ 807376810 h 446"/>
              <a:gd name="T60" fmla="*/ 98292655 w 76"/>
              <a:gd name="T61" fmla="*/ 380155649 h 446"/>
              <a:gd name="T62" fmla="*/ 98292655 w 76"/>
              <a:gd name="T63" fmla="*/ 320415828 h 446"/>
              <a:gd name="T64" fmla="*/ 101867369 w 76"/>
              <a:gd name="T65" fmla="*/ 0 h 446"/>
              <a:gd name="T66" fmla="*/ 107229441 w 76"/>
              <a:gd name="T67" fmla="*/ 807376810 h 446"/>
              <a:gd name="T68" fmla="*/ 110802818 w 76"/>
              <a:gd name="T69" fmla="*/ 72409948 h 446"/>
              <a:gd name="T70" fmla="*/ 110802818 w 76"/>
              <a:gd name="T71" fmla="*/ 41636593 h 446"/>
              <a:gd name="T72" fmla="*/ 114377533 w 76"/>
              <a:gd name="T73" fmla="*/ 0 h 446"/>
              <a:gd name="T74" fmla="*/ 119738267 w 76"/>
              <a:gd name="T75" fmla="*/ 807376810 h 446"/>
              <a:gd name="T76" fmla="*/ 123312982 w 76"/>
              <a:gd name="T77" fmla="*/ 807376810 h 446"/>
              <a:gd name="T78" fmla="*/ 126887696 w 76"/>
              <a:gd name="T79" fmla="*/ 72409948 h 446"/>
              <a:gd name="T80" fmla="*/ 126887696 w 76"/>
              <a:gd name="T81" fmla="*/ 110425921 h 446"/>
              <a:gd name="T82" fmla="*/ 132248431 w 76"/>
              <a:gd name="T83" fmla="*/ 0 h 44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6"/>
              <a:gd name="T127" fmla="*/ 0 h 446"/>
              <a:gd name="T128" fmla="*/ 76 w 76"/>
              <a:gd name="T129" fmla="*/ 446 h 44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6" h="446">
                <a:moveTo>
                  <a:pt x="0" y="347"/>
                </a:moveTo>
                <a:lnTo>
                  <a:pt x="0" y="446"/>
                </a:lnTo>
                <a:lnTo>
                  <a:pt x="0" y="0"/>
                </a:lnTo>
                <a:lnTo>
                  <a:pt x="0" y="319"/>
                </a:lnTo>
                <a:lnTo>
                  <a:pt x="3" y="288"/>
                </a:lnTo>
                <a:lnTo>
                  <a:pt x="3" y="446"/>
                </a:lnTo>
                <a:lnTo>
                  <a:pt x="3" y="0"/>
                </a:lnTo>
                <a:lnTo>
                  <a:pt x="3" y="255"/>
                </a:lnTo>
                <a:lnTo>
                  <a:pt x="5" y="222"/>
                </a:lnTo>
                <a:lnTo>
                  <a:pt x="5" y="446"/>
                </a:lnTo>
                <a:lnTo>
                  <a:pt x="5" y="0"/>
                </a:lnTo>
                <a:lnTo>
                  <a:pt x="5" y="186"/>
                </a:lnTo>
                <a:lnTo>
                  <a:pt x="8" y="156"/>
                </a:lnTo>
                <a:lnTo>
                  <a:pt x="8" y="446"/>
                </a:lnTo>
                <a:lnTo>
                  <a:pt x="8" y="0"/>
                </a:lnTo>
                <a:lnTo>
                  <a:pt x="8" y="123"/>
                </a:lnTo>
                <a:lnTo>
                  <a:pt x="10" y="94"/>
                </a:lnTo>
                <a:lnTo>
                  <a:pt x="10" y="446"/>
                </a:lnTo>
                <a:lnTo>
                  <a:pt x="10" y="0"/>
                </a:lnTo>
                <a:lnTo>
                  <a:pt x="10" y="68"/>
                </a:lnTo>
                <a:lnTo>
                  <a:pt x="12" y="47"/>
                </a:lnTo>
                <a:lnTo>
                  <a:pt x="12" y="446"/>
                </a:lnTo>
                <a:lnTo>
                  <a:pt x="12" y="0"/>
                </a:lnTo>
                <a:lnTo>
                  <a:pt x="12" y="28"/>
                </a:lnTo>
                <a:lnTo>
                  <a:pt x="15" y="14"/>
                </a:lnTo>
                <a:lnTo>
                  <a:pt x="15" y="446"/>
                </a:lnTo>
                <a:lnTo>
                  <a:pt x="15" y="0"/>
                </a:lnTo>
                <a:lnTo>
                  <a:pt x="15" y="4"/>
                </a:lnTo>
                <a:lnTo>
                  <a:pt x="17" y="0"/>
                </a:lnTo>
                <a:lnTo>
                  <a:pt x="17" y="446"/>
                </a:lnTo>
                <a:lnTo>
                  <a:pt x="17" y="0"/>
                </a:lnTo>
                <a:lnTo>
                  <a:pt x="17" y="2"/>
                </a:lnTo>
                <a:lnTo>
                  <a:pt x="19" y="7"/>
                </a:lnTo>
                <a:lnTo>
                  <a:pt x="19" y="446"/>
                </a:lnTo>
                <a:lnTo>
                  <a:pt x="19" y="0"/>
                </a:lnTo>
                <a:lnTo>
                  <a:pt x="19" y="19"/>
                </a:lnTo>
                <a:lnTo>
                  <a:pt x="22" y="33"/>
                </a:lnTo>
                <a:lnTo>
                  <a:pt x="22" y="446"/>
                </a:lnTo>
                <a:lnTo>
                  <a:pt x="22" y="0"/>
                </a:lnTo>
                <a:lnTo>
                  <a:pt x="22" y="52"/>
                </a:lnTo>
                <a:lnTo>
                  <a:pt x="24" y="75"/>
                </a:lnTo>
                <a:lnTo>
                  <a:pt x="24" y="446"/>
                </a:lnTo>
                <a:lnTo>
                  <a:pt x="24" y="0"/>
                </a:lnTo>
                <a:lnTo>
                  <a:pt x="24" y="104"/>
                </a:lnTo>
                <a:lnTo>
                  <a:pt x="26" y="132"/>
                </a:lnTo>
                <a:lnTo>
                  <a:pt x="26" y="446"/>
                </a:lnTo>
                <a:lnTo>
                  <a:pt x="26" y="0"/>
                </a:lnTo>
                <a:lnTo>
                  <a:pt x="26" y="165"/>
                </a:lnTo>
                <a:lnTo>
                  <a:pt x="29" y="198"/>
                </a:lnTo>
                <a:lnTo>
                  <a:pt x="29" y="446"/>
                </a:lnTo>
                <a:lnTo>
                  <a:pt x="29" y="0"/>
                </a:lnTo>
                <a:lnTo>
                  <a:pt x="29" y="231"/>
                </a:lnTo>
                <a:lnTo>
                  <a:pt x="31" y="264"/>
                </a:lnTo>
                <a:lnTo>
                  <a:pt x="31" y="446"/>
                </a:lnTo>
                <a:lnTo>
                  <a:pt x="31" y="0"/>
                </a:lnTo>
                <a:lnTo>
                  <a:pt x="31" y="297"/>
                </a:lnTo>
                <a:lnTo>
                  <a:pt x="34" y="328"/>
                </a:lnTo>
                <a:lnTo>
                  <a:pt x="34" y="446"/>
                </a:lnTo>
                <a:lnTo>
                  <a:pt x="34" y="0"/>
                </a:lnTo>
                <a:lnTo>
                  <a:pt x="34" y="356"/>
                </a:lnTo>
                <a:lnTo>
                  <a:pt x="36" y="380"/>
                </a:lnTo>
                <a:lnTo>
                  <a:pt x="36" y="446"/>
                </a:lnTo>
                <a:lnTo>
                  <a:pt x="36" y="0"/>
                </a:lnTo>
                <a:lnTo>
                  <a:pt x="36" y="404"/>
                </a:lnTo>
                <a:lnTo>
                  <a:pt x="38" y="420"/>
                </a:lnTo>
                <a:lnTo>
                  <a:pt x="38" y="446"/>
                </a:lnTo>
                <a:lnTo>
                  <a:pt x="38" y="0"/>
                </a:lnTo>
                <a:lnTo>
                  <a:pt x="38" y="434"/>
                </a:lnTo>
                <a:lnTo>
                  <a:pt x="41" y="441"/>
                </a:lnTo>
                <a:lnTo>
                  <a:pt x="41" y="446"/>
                </a:lnTo>
                <a:lnTo>
                  <a:pt x="41" y="0"/>
                </a:lnTo>
                <a:lnTo>
                  <a:pt x="41" y="446"/>
                </a:lnTo>
                <a:lnTo>
                  <a:pt x="43" y="444"/>
                </a:lnTo>
                <a:lnTo>
                  <a:pt x="43" y="446"/>
                </a:lnTo>
                <a:lnTo>
                  <a:pt x="43" y="0"/>
                </a:lnTo>
                <a:lnTo>
                  <a:pt x="43" y="437"/>
                </a:lnTo>
                <a:lnTo>
                  <a:pt x="45" y="425"/>
                </a:lnTo>
                <a:lnTo>
                  <a:pt x="45" y="446"/>
                </a:lnTo>
                <a:lnTo>
                  <a:pt x="45" y="0"/>
                </a:lnTo>
                <a:lnTo>
                  <a:pt x="45" y="411"/>
                </a:lnTo>
                <a:lnTo>
                  <a:pt x="48" y="390"/>
                </a:lnTo>
                <a:lnTo>
                  <a:pt x="48" y="446"/>
                </a:lnTo>
                <a:lnTo>
                  <a:pt x="48" y="0"/>
                </a:lnTo>
                <a:lnTo>
                  <a:pt x="48" y="366"/>
                </a:lnTo>
                <a:lnTo>
                  <a:pt x="50" y="338"/>
                </a:lnTo>
                <a:lnTo>
                  <a:pt x="50" y="446"/>
                </a:lnTo>
                <a:lnTo>
                  <a:pt x="50" y="0"/>
                </a:lnTo>
                <a:lnTo>
                  <a:pt x="50" y="309"/>
                </a:lnTo>
                <a:lnTo>
                  <a:pt x="52" y="276"/>
                </a:lnTo>
                <a:lnTo>
                  <a:pt x="52" y="446"/>
                </a:lnTo>
                <a:lnTo>
                  <a:pt x="52" y="0"/>
                </a:lnTo>
                <a:lnTo>
                  <a:pt x="52" y="243"/>
                </a:lnTo>
                <a:lnTo>
                  <a:pt x="55" y="210"/>
                </a:lnTo>
                <a:lnTo>
                  <a:pt x="55" y="446"/>
                </a:lnTo>
                <a:lnTo>
                  <a:pt x="55" y="0"/>
                </a:lnTo>
                <a:lnTo>
                  <a:pt x="55" y="177"/>
                </a:lnTo>
                <a:lnTo>
                  <a:pt x="57" y="144"/>
                </a:lnTo>
                <a:lnTo>
                  <a:pt x="57" y="446"/>
                </a:lnTo>
                <a:lnTo>
                  <a:pt x="57" y="0"/>
                </a:lnTo>
                <a:lnTo>
                  <a:pt x="57" y="113"/>
                </a:lnTo>
                <a:lnTo>
                  <a:pt x="60" y="85"/>
                </a:lnTo>
                <a:lnTo>
                  <a:pt x="60" y="446"/>
                </a:lnTo>
                <a:lnTo>
                  <a:pt x="60" y="0"/>
                </a:lnTo>
                <a:lnTo>
                  <a:pt x="60" y="61"/>
                </a:lnTo>
                <a:lnTo>
                  <a:pt x="62" y="40"/>
                </a:lnTo>
                <a:lnTo>
                  <a:pt x="62" y="446"/>
                </a:lnTo>
                <a:lnTo>
                  <a:pt x="62" y="0"/>
                </a:lnTo>
                <a:lnTo>
                  <a:pt x="62" y="23"/>
                </a:lnTo>
                <a:lnTo>
                  <a:pt x="64" y="12"/>
                </a:lnTo>
                <a:lnTo>
                  <a:pt x="64" y="446"/>
                </a:lnTo>
                <a:lnTo>
                  <a:pt x="64" y="0"/>
                </a:lnTo>
                <a:lnTo>
                  <a:pt x="64" y="2"/>
                </a:lnTo>
                <a:lnTo>
                  <a:pt x="67" y="0"/>
                </a:lnTo>
                <a:lnTo>
                  <a:pt x="67" y="446"/>
                </a:lnTo>
                <a:lnTo>
                  <a:pt x="67" y="2"/>
                </a:lnTo>
                <a:lnTo>
                  <a:pt x="69" y="9"/>
                </a:lnTo>
                <a:lnTo>
                  <a:pt x="69" y="446"/>
                </a:lnTo>
                <a:lnTo>
                  <a:pt x="69" y="0"/>
                </a:lnTo>
                <a:lnTo>
                  <a:pt x="69" y="23"/>
                </a:lnTo>
                <a:lnTo>
                  <a:pt x="71" y="40"/>
                </a:lnTo>
                <a:lnTo>
                  <a:pt x="71" y="446"/>
                </a:lnTo>
                <a:lnTo>
                  <a:pt x="71" y="0"/>
                </a:lnTo>
                <a:lnTo>
                  <a:pt x="71" y="61"/>
                </a:lnTo>
                <a:lnTo>
                  <a:pt x="74" y="85"/>
                </a:lnTo>
                <a:lnTo>
                  <a:pt x="74" y="446"/>
                </a:lnTo>
                <a:lnTo>
                  <a:pt x="74" y="0"/>
                </a:lnTo>
                <a:lnTo>
                  <a:pt x="74" y="113"/>
                </a:lnTo>
                <a:lnTo>
                  <a:pt x="76" y="144"/>
                </a:lnTo>
              </a:path>
            </a:pathLst>
          </a:custGeom>
          <a:noFill/>
          <a:ln w="0">
            <a:solidFill>
              <a:srgbClr val="0000FF"/>
            </a:solidFill>
            <a:round/>
            <a:headEnd/>
            <a:tailEnd/>
          </a:ln>
        </p:spPr>
        <p:txBody>
          <a:bodyPr/>
          <a:lstStyle/>
          <a:p>
            <a:pPr eaLnBrk="0" hangingPunct="0"/>
            <a:endParaRPr lang="en-US"/>
          </a:p>
        </p:txBody>
      </p:sp>
      <p:sp>
        <p:nvSpPr>
          <p:cNvPr id="22589" name="Freeform 69"/>
          <p:cNvSpPr>
            <a:spLocks noChangeAspect="1"/>
          </p:cNvSpPr>
          <p:nvPr/>
        </p:nvSpPr>
        <p:spPr bwMode="auto">
          <a:xfrm>
            <a:off x="2197100" y="3597275"/>
            <a:ext cx="98425" cy="600075"/>
          </a:xfrm>
          <a:custGeom>
            <a:avLst/>
            <a:gdLst>
              <a:gd name="T0" fmla="*/ 0 w 73"/>
              <a:gd name="T1" fmla="*/ 0 h 446"/>
              <a:gd name="T2" fmla="*/ 3636332 w 73"/>
              <a:gd name="T3" fmla="*/ 807376810 h 446"/>
              <a:gd name="T4" fmla="*/ 9088806 w 73"/>
              <a:gd name="T5" fmla="*/ 499632433 h 446"/>
              <a:gd name="T6" fmla="*/ 9088806 w 73"/>
              <a:gd name="T7" fmla="*/ 555750194 h 446"/>
              <a:gd name="T8" fmla="*/ 12725139 w 73"/>
              <a:gd name="T9" fmla="*/ 0 h 446"/>
              <a:gd name="T10" fmla="*/ 16361469 w 73"/>
              <a:gd name="T11" fmla="*/ 807376810 h 446"/>
              <a:gd name="T12" fmla="*/ 21813942 w 73"/>
              <a:gd name="T13" fmla="*/ 769360858 h 446"/>
              <a:gd name="T14" fmla="*/ 21813942 w 73"/>
              <a:gd name="T15" fmla="*/ 791084643 h 446"/>
              <a:gd name="T16" fmla="*/ 25450278 w 73"/>
              <a:gd name="T17" fmla="*/ 0 h 446"/>
              <a:gd name="T18" fmla="*/ 30904099 w 73"/>
              <a:gd name="T19" fmla="*/ 807376810 h 446"/>
              <a:gd name="T20" fmla="*/ 34539081 w 73"/>
              <a:gd name="T21" fmla="*/ 760309953 h 446"/>
              <a:gd name="T22" fmla="*/ 34539081 w 73"/>
              <a:gd name="T23" fmla="*/ 731346252 h 446"/>
              <a:gd name="T24" fmla="*/ 38175412 w 73"/>
              <a:gd name="T25" fmla="*/ 0 h 446"/>
              <a:gd name="T26" fmla="*/ 43629233 w 73"/>
              <a:gd name="T27" fmla="*/ 807376810 h 446"/>
              <a:gd name="T28" fmla="*/ 47264226 w 73"/>
              <a:gd name="T29" fmla="*/ 477908647 h 446"/>
              <a:gd name="T30" fmla="*/ 47264226 w 73"/>
              <a:gd name="T31" fmla="*/ 418170256 h 446"/>
              <a:gd name="T32" fmla="*/ 50900556 w 73"/>
              <a:gd name="T33" fmla="*/ 0 h 446"/>
              <a:gd name="T34" fmla="*/ 56354377 w 73"/>
              <a:gd name="T35" fmla="*/ 807376810 h 446"/>
              <a:gd name="T36" fmla="*/ 59989359 w 73"/>
              <a:gd name="T37" fmla="*/ 141200611 h 446"/>
              <a:gd name="T38" fmla="*/ 59989359 w 73"/>
              <a:gd name="T39" fmla="*/ 97754386 h 446"/>
              <a:gd name="T40" fmla="*/ 63625690 w 73"/>
              <a:gd name="T41" fmla="*/ 0 h 446"/>
              <a:gd name="T42" fmla="*/ 69079511 w 73"/>
              <a:gd name="T43" fmla="*/ 807376810 h 446"/>
              <a:gd name="T44" fmla="*/ 72715841 w 73"/>
              <a:gd name="T45" fmla="*/ 0 h 446"/>
              <a:gd name="T46" fmla="*/ 72715841 w 73"/>
              <a:gd name="T47" fmla="*/ 7241264 h 446"/>
              <a:gd name="T48" fmla="*/ 78168314 w 73"/>
              <a:gd name="T49" fmla="*/ 0 h 446"/>
              <a:gd name="T50" fmla="*/ 81804645 w 73"/>
              <a:gd name="T51" fmla="*/ 807376810 h 446"/>
              <a:gd name="T52" fmla="*/ 85440975 w 73"/>
              <a:gd name="T53" fmla="*/ 170164313 h 446"/>
              <a:gd name="T54" fmla="*/ 85440975 w 73"/>
              <a:gd name="T55" fmla="*/ 222662830 h 446"/>
              <a:gd name="T56" fmla="*/ 90893469 w 73"/>
              <a:gd name="T57" fmla="*/ 0 h 446"/>
              <a:gd name="T58" fmla="*/ 94529800 w 73"/>
              <a:gd name="T59" fmla="*/ 807376810 h 446"/>
              <a:gd name="T60" fmla="*/ 98166130 w 73"/>
              <a:gd name="T61" fmla="*/ 572042360 h 446"/>
              <a:gd name="T62" fmla="*/ 98166130 w 73"/>
              <a:gd name="T63" fmla="*/ 628161466 h 446"/>
              <a:gd name="T64" fmla="*/ 103618603 w 73"/>
              <a:gd name="T65" fmla="*/ 0 h 446"/>
              <a:gd name="T66" fmla="*/ 107254933 w 73"/>
              <a:gd name="T67" fmla="*/ 807376810 h 446"/>
              <a:gd name="T68" fmla="*/ 110891264 w 73"/>
              <a:gd name="T69" fmla="*/ 794705274 h 446"/>
              <a:gd name="T70" fmla="*/ 110891264 w 73"/>
              <a:gd name="T71" fmla="*/ 803756179 h 446"/>
              <a:gd name="T72" fmla="*/ 116343737 w 73"/>
              <a:gd name="T73" fmla="*/ 0 h 446"/>
              <a:gd name="T74" fmla="*/ 119980067 w 73"/>
              <a:gd name="T75" fmla="*/ 807376810 h 446"/>
              <a:gd name="T76" fmla="*/ 125433888 w 73"/>
              <a:gd name="T77" fmla="*/ 718673371 h 446"/>
              <a:gd name="T78" fmla="*/ 125433888 w 73"/>
              <a:gd name="T79" fmla="*/ 675226977 h 446"/>
              <a:gd name="T80" fmla="*/ 129068870 w 73"/>
              <a:gd name="T81" fmla="*/ 0 h 446"/>
              <a:gd name="T82" fmla="*/ 132705201 w 73"/>
              <a:gd name="T83" fmla="*/ 807376810 h 44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3"/>
              <a:gd name="T127" fmla="*/ 0 h 446"/>
              <a:gd name="T128" fmla="*/ 73 w 73"/>
              <a:gd name="T129" fmla="*/ 446 h 44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3" h="446">
                <a:moveTo>
                  <a:pt x="0" y="144"/>
                </a:moveTo>
                <a:lnTo>
                  <a:pt x="0" y="446"/>
                </a:lnTo>
                <a:lnTo>
                  <a:pt x="0" y="0"/>
                </a:lnTo>
                <a:lnTo>
                  <a:pt x="0" y="175"/>
                </a:lnTo>
                <a:lnTo>
                  <a:pt x="2" y="208"/>
                </a:lnTo>
                <a:lnTo>
                  <a:pt x="2" y="446"/>
                </a:lnTo>
                <a:lnTo>
                  <a:pt x="2" y="0"/>
                </a:lnTo>
                <a:lnTo>
                  <a:pt x="2" y="243"/>
                </a:lnTo>
                <a:lnTo>
                  <a:pt x="5" y="276"/>
                </a:lnTo>
                <a:lnTo>
                  <a:pt x="5" y="446"/>
                </a:lnTo>
                <a:lnTo>
                  <a:pt x="5" y="0"/>
                </a:lnTo>
                <a:lnTo>
                  <a:pt x="5" y="307"/>
                </a:lnTo>
                <a:lnTo>
                  <a:pt x="7" y="338"/>
                </a:lnTo>
                <a:lnTo>
                  <a:pt x="7" y="446"/>
                </a:lnTo>
                <a:lnTo>
                  <a:pt x="7" y="0"/>
                </a:lnTo>
                <a:lnTo>
                  <a:pt x="7" y="364"/>
                </a:lnTo>
                <a:lnTo>
                  <a:pt x="9" y="390"/>
                </a:lnTo>
                <a:lnTo>
                  <a:pt x="9" y="446"/>
                </a:lnTo>
                <a:lnTo>
                  <a:pt x="9" y="0"/>
                </a:lnTo>
                <a:lnTo>
                  <a:pt x="9" y="408"/>
                </a:lnTo>
                <a:lnTo>
                  <a:pt x="12" y="425"/>
                </a:lnTo>
                <a:lnTo>
                  <a:pt x="12" y="446"/>
                </a:lnTo>
                <a:lnTo>
                  <a:pt x="12" y="0"/>
                </a:lnTo>
                <a:lnTo>
                  <a:pt x="12" y="437"/>
                </a:lnTo>
                <a:lnTo>
                  <a:pt x="14" y="444"/>
                </a:lnTo>
                <a:lnTo>
                  <a:pt x="14" y="446"/>
                </a:lnTo>
                <a:lnTo>
                  <a:pt x="14" y="0"/>
                </a:lnTo>
                <a:lnTo>
                  <a:pt x="14" y="446"/>
                </a:lnTo>
                <a:lnTo>
                  <a:pt x="17" y="441"/>
                </a:lnTo>
                <a:lnTo>
                  <a:pt x="17" y="446"/>
                </a:lnTo>
                <a:lnTo>
                  <a:pt x="17" y="0"/>
                </a:lnTo>
                <a:lnTo>
                  <a:pt x="17" y="434"/>
                </a:lnTo>
                <a:lnTo>
                  <a:pt x="19" y="420"/>
                </a:lnTo>
                <a:lnTo>
                  <a:pt x="19" y="446"/>
                </a:lnTo>
                <a:lnTo>
                  <a:pt x="19" y="0"/>
                </a:lnTo>
                <a:lnTo>
                  <a:pt x="19" y="404"/>
                </a:lnTo>
                <a:lnTo>
                  <a:pt x="21" y="382"/>
                </a:lnTo>
                <a:lnTo>
                  <a:pt x="21" y="446"/>
                </a:lnTo>
                <a:lnTo>
                  <a:pt x="21" y="0"/>
                </a:lnTo>
                <a:lnTo>
                  <a:pt x="21" y="356"/>
                </a:lnTo>
                <a:lnTo>
                  <a:pt x="24" y="328"/>
                </a:lnTo>
                <a:lnTo>
                  <a:pt x="24" y="446"/>
                </a:lnTo>
                <a:lnTo>
                  <a:pt x="24" y="0"/>
                </a:lnTo>
                <a:lnTo>
                  <a:pt x="24" y="297"/>
                </a:lnTo>
                <a:lnTo>
                  <a:pt x="26" y="264"/>
                </a:lnTo>
                <a:lnTo>
                  <a:pt x="26" y="446"/>
                </a:lnTo>
                <a:lnTo>
                  <a:pt x="26" y="0"/>
                </a:lnTo>
                <a:lnTo>
                  <a:pt x="26" y="231"/>
                </a:lnTo>
                <a:lnTo>
                  <a:pt x="28" y="198"/>
                </a:lnTo>
                <a:lnTo>
                  <a:pt x="28" y="446"/>
                </a:lnTo>
                <a:lnTo>
                  <a:pt x="28" y="0"/>
                </a:lnTo>
                <a:lnTo>
                  <a:pt x="28" y="165"/>
                </a:lnTo>
                <a:lnTo>
                  <a:pt x="31" y="134"/>
                </a:lnTo>
                <a:lnTo>
                  <a:pt x="31" y="446"/>
                </a:lnTo>
                <a:lnTo>
                  <a:pt x="31" y="0"/>
                </a:lnTo>
                <a:lnTo>
                  <a:pt x="31" y="104"/>
                </a:lnTo>
                <a:lnTo>
                  <a:pt x="33" y="78"/>
                </a:lnTo>
                <a:lnTo>
                  <a:pt x="33" y="446"/>
                </a:lnTo>
                <a:lnTo>
                  <a:pt x="33" y="0"/>
                </a:lnTo>
                <a:lnTo>
                  <a:pt x="33" y="54"/>
                </a:lnTo>
                <a:lnTo>
                  <a:pt x="35" y="33"/>
                </a:lnTo>
                <a:lnTo>
                  <a:pt x="35" y="446"/>
                </a:lnTo>
                <a:lnTo>
                  <a:pt x="35" y="0"/>
                </a:lnTo>
                <a:lnTo>
                  <a:pt x="35" y="19"/>
                </a:lnTo>
                <a:lnTo>
                  <a:pt x="38" y="7"/>
                </a:lnTo>
                <a:lnTo>
                  <a:pt x="38" y="446"/>
                </a:lnTo>
                <a:lnTo>
                  <a:pt x="38" y="0"/>
                </a:lnTo>
                <a:lnTo>
                  <a:pt x="38" y="2"/>
                </a:lnTo>
                <a:lnTo>
                  <a:pt x="40" y="0"/>
                </a:lnTo>
                <a:lnTo>
                  <a:pt x="40" y="446"/>
                </a:lnTo>
                <a:lnTo>
                  <a:pt x="40" y="0"/>
                </a:lnTo>
                <a:lnTo>
                  <a:pt x="40" y="4"/>
                </a:lnTo>
                <a:lnTo>
                  <a:pt x="43" y="14"/>
                </a:lnTo>
                <a:lnTo>
                  <a:pt x="43" y="446"/>
                </a:lnTo>
                <a:lnTo>
                  <a:pt x="43" y="0"/>
                </a:lnTo>
                <a:lnTo>
                  <a:pt x="43" y="28"/>
                </a:lnTo>
                <a:lnTo>
                  <a:pt x="45" y="47"/>
                </a:lnTo>
                <a:lnTo>
                  <a:pt x="45" y="446"/>
                </a:lnTo>
                <a:lnTo>
                  <a:pt x="45" y="0"/>
                </a:lnTo>
                <a:lnTo>
                  <a:pt x="45" y="68"/>
                </a:lnTo>
                <a:lnTo>
                  <a:pt x="47" y="94"/>
                </a:lnTo>
                <a:lnTo>
                  <a:pt x="47" y="446"/>
                </a:lnTo>
                <a:lnTo>
                  <a:pt x="47" y="0"/>
                </a:lnTo>
                <a:lnTo>
                  <a:pt x="47" y="123"/>
                </a:lnTo>
                <a:lnTo>
                  <a:pt x="50" y="153"/>
                </a:lnTo>
                <a:lnTo>
                  <a:pt x="50" y="446"/>
                </a:lnTo>
                <a:lnTo>
                  <a:pt x="50" y="0"/>
                </a:lnTo>
                <a:lnTo>
                  <a:pt x="50" y="186"/>
                </a:lnTo>
                <a:lnTo>
                  <a:pt x="52" y="219"/>
                </a:lnTo>
                <a:lnTo>
                  <a:pt x="52" y="446"/>
                </a:lnTo>
                <a:lnTo>
                  <a:pt x="52" y="0"/>
                </a:lnTo>
                <a:lnTo>
                  <a:pt x="52" y="286"/>
                </a:lnTo>
                <a:lnTo>
                  <a:pt x="54" y="316"/>
                </a:lnTo>
                <a:lnTo>
                  <a:pt x="54" y="446"/>
                </a:lnTo>
                <a:lnTo>
                  <a:pt x="54" y="0"/>
                </a:lnTo>
                <a:lnTo>
                  <a:pt x="54" y="347"/>
                </a:lnTo>
                <a:lnTo>
                  <a:pt x="57" y="373"/>
                </a:lnTo>
                <a:lnTo>
                  <a:pt x="57" y="446"/>
                </a:lnTo>
                <a:lnTo>
                  <a:pt x="57" y="0"/>
                </a:lnTo>
                <a:lnTo>
                  <a:pt x="57" y="397"/>
                </a:lnTo>
                <a:lnTo>
                  <a:pt x="59" y="416"/>
                </a:lnTo>
                <a:lnTo>
                  <a:pt x="59" y="446"/>
                </a:lnTo>
                <a:lnTo>
                  <a:pt x="59" y="0"/>
                </a:lnTo>
                <a:lnTo>
                  <a:pt x="59" y="430"/>
                </a:lnTo>
                <a:lnTo>
                  <a:pt x="61" y="439"/>
                </a:lnTo>
                <a:lnTo>
                  <a:pt x="61" y="446"/>
                </a:lnTo>
                <a:lnTo>
                  <a:pt x="61" y="0"/>
                </a:lnTo>
                <a:lnTo>
                  <a:pt x="61" y="444"/>
                </a:lnTo>
                <a:lnTo>
                  <a:pt x="64" y="446"/>
                </a:lnTo>
                <a:lnTo>
                  <a:pt x="64" y="0"/>
                </a:lnTo>
                <a:lnTo>
                  <a:pt x="64" y="439"/>
                </a:lnTo>
                <a:lnTo>
                  <a:pt x="66" y="430"/>
                </a:lnTo>
                <a:lnTo>
                  <a:pt x="66" y="446"/>
                </a:lnTo>
                <a:lnTo>
                  <a:pt x="66" y="0"/>
                </a:lnTo>
                <a:lnTo>
                  <a:pt x="66" y="416"/>
                </a:lnTo>
                <a:lnTo>
                  <a:pt x="69" y="397"/>
                </a:lnTo>
                <a:lnTo>
                  <a:pt x="69" y="446"/>
                </a:lnTo>
                <a:lnTo>
                  <a:pt x="69" y="0"/>
                </a:lnTo>
                <a:lnTo>
                  <a:pt x="69" y="373"/>
                </a:lnTo>
                <a:lnTo>
                  <a:pt x="71" y="347"/>
                </a:lnTo>
                <a:lnTo>
                  <a:pt x="71" y="446"/>
                </a:lnTo>
                <a:lnTo>
                  <a:pt x="71" y="0"/>
                </a:lnTo>
                <a:lnTo>
                  <a:pt x="71" y="319"/>
                </a:lnTo>
                <a:lnTo>
                  <a:pt x="73" y="288"/>
                </a:lnTo>
                <a:lnTo>
                  <a:pt x="73" y="446"/>
                </a:lnTo>
                <a:lnTo>
                  <a:pt x="73" y="0"/>
                </a:lnTo>
                <a:lnTo>
                  <a:pt x="73" y="255"/>
                </a:lnTo>
              </a:path>
            </a:pathLst>
          </a:custGeom>
          <a:noFill/>
          <a:ln w="0">
            <a:solidFill>
              <a:srgbClr val="0000FF"/>
            </a:solidFill>
            <a:round/>
            <a:headEnd/>
            <a:tailEnd/>
          </a:ln>
        </p:spPr>
        <p:txBody>
          <a:bodyPr/>
          <a:lstStyle/>
          <a:p>
            <a:pPr eaLnBrk="0" hangingPunct="0"/>
            <a:endParaRPr lang="en-US"/>
          </a:p>
        </p:txBody>
      </p:sp>
      <p:sp>
        <p:nvSpPr>
          <p:cNvPr id="22590" name="Freeform 70"/>
          <p:cNvSpPr>
            <a:spLocks noChangeAspect="1"/>
          </p:cNvSpPr>
          <p:nvPr/>
        </p:nvSpPr>
        <p:spPr bwMode="auto">
          <a:xfrm>
            <a:off x="2295525" y="3597275"/>
            <a:ext cx="101600" cy="600075"/>
          </a:xfrm>
          <a:custGeom>
            <a:avLst/>
            <a:gdLst>
              <a:gd name="T0" fmla="*/ 5362073 w 76"/>
              <a:gd name="T1" fmla="*/ 807376810 h 446"/>
              <a:gd name="T2" fmla="*/ 8935452 w 76"/>
              <a:gd name="T3" fmla="*/ 282401222 h 446"/>
              <a:gd name="T4" fmla="*/ 8935452 w 76"/>
              <a:gd name="T5" fmla="*/ 222662830 h 446"/>
              <a:gd name="T6" fmla="*/ 12510169 w 76"/>
              <a:gd name="T7" fmla="*/ 0 h 446"/>
              <a:gd name="T8" fmla="*/ 17870903 w 76"/>
              <a:gd name="T9" fmla="*/ 807376810 h 446"/>
              <a:gd name="T10" fmla="*/ 21445618 w 76"/>
              <a:gd name="T11" fmla="*/ 25343081 h 446"/>
              <a:gd name="T12" fmla="*/ 21445618 w 76"/>
              <a:gd name="T13" fmla="*/ 7241264 h 446"/>
              <a:gd name="T14" fmla="*/ 25020337 w 76"/>
              <a:gd name="T15" fmla="*/ 0 h 446"/>
              <a:gd name="T16" fmla="*/ 30381072 w 76"/>
              <a:gd name="T17" fmla="*/ 807376810 h 446"/>
              <a:gd name="T18" fmla="*/ 33955786 w 76"/>
              <a:gd name="T19" fmla="*/ 59738413 h 446"/>
              <a:gd name="T20" fmla="*/ 33955786 w 76"/>
              <a:gd name="T21" fmla="*/ 94133755 h 446"/>
              <a:gd name="T22" fmla="*/ 39317858 w 76"/>
              <a:gd name="T23" fmla="*/ 0 h 446"/>
              <a:gd name="T24" fmla="*/ 42891235 w 76"/>
              <a:gd name="T25" fmla="*/ 807376810 h 446"/>
              <a:gd name="T26" fmla="*/ 46465960 w 76"/>
              <a:gd name="T27" fmla="*/ 358431864 h 446"/>
              <a:gd name="T28" fmla="*/ 46465960 w 76"/>
              <a:gd name="T29" fmla="*/ 418170256 h 446"/>
              <a:gd name="T30" fmla="*/ 51826695 w 76"/>
              <a:gd name="T31" fmla="*/ 0 h 446"/>
              <a:gd name="T32" fmla="*/ 55401409 w 76"/>
              <a:gd name="T33" fmla="*/ 807376810 h 446"/>
              <a:gd name="T34" fmla="*/ 58976124 w 76"/>
              <a:gd name="T35" fmla="*/ 687899858 h 446"/>
              <a:gd name="T36" fmla="*/ 58976124 w 76"/>
              <a:gd name="T37" fmla="*/ 731346252 h 446"/>
              <a:gd name="T38" fmla="*/ 64336858 w 76"/>
              <a:gd name="T39" fmla="*/ 0 h 446"/>
              <a:gd name="T40" fmla="*/ 67911573 w 76"/>
              <a:gd name="T41" fmla="*/ 807376810 h 446"/>
              <a:gd name="T42" fmla="*/ 71486287 w 76"/>
              <a:gd name="T43" fmla="*/ 803756179 h 446"/>
              <a:gd name="T44" fmla="*/ 71486287 w 76"/>
              <a:gd name="T45" fmla="*/ 791084643 h 446"/>
              <a:gd name="T46" fmla="*/ 76847022 w 76"/>
              <a:gd name="T47" fmla="*/ 0 h 446"/>
              <a:gd name="T48" fmla="*/ 80421736 w 76"/>
              <a:gd name="T49" fmla="*/ 807376810 h 446"/>
              <a:gd name="T50" fmla="*/ 85782471 w 76"/>
              <a:gd name="T51" fmla="*/ 611867954 h 446"/>
              <a:gd name="T52" fmla="*/ 85782471 w 76"/>
              <a:gd name="T53" fmla="*/ 559370825 h 446"/>
              <a:gd name="T54" fmla="*/ 89357206 w 76"/>
              <a:gd name="T55" fmla="*/ 0 h 446"/>
              <a:gd name="T56" fmla="*/ 92931920 w 76"/>
              <a:gd name="T57" fmla="*/ 807376810 h 446"/>
              <a:gd name="T58" fmla="*/ 98292655 w 76"/>
              <a:gd name="T59" fmla="*/ 260677436 h 446"/>
              <a:gd name="T60" fmla="*/ 98292655 w 76"/>
              <a:gd name="T61" fmla="*/ 204559676 h 446"/>
              <a:gd name="T62" fmla="*/ 101867369 w 76"/>
              <a:gd name="T63" fmla="*/ 0 h 446"/>
              <a:gd name="T64" fmla="*/ 105442084 w 76"/>
              <a:gd name="T65" fmla="*/ 807376810 h 446"/>
              <a:gd name="T66" fmla="*/ 110802818 w 76"/>
              <a:gd name="T67" fmla="*/ 21723791 h 446"/>
              <a:gd name="T68" fmla="*/ 110802818 w 76"/>
              <a:gd name="T69" fmla="*/ 3620632 h 446"/>
              <a:gd name="T70" fmla="*/ 114377533 w 76"/>
              <a:gd name="T71" fmla="*/ 3620632 h 446"/>
              <a:gd name="T72" fmla="*/ 117952247 w 76"/>
              <a:gd name="T73" fmla="*/ 0 h 446"/>
              <a:gd name="T74" fmla="*/ 123312982 w 76"/>
              <a:gd name="T75" fmla="*/ 807376810 h 446"/>
              <a:gd name="T76" fmla="*/ 126887696 w 76"/>
              <a:gd name="T77" fmla="*/ 153872146 h 446"/>
              <a:gd name="T78" fmla="*/ 126887696 w 76"/>
              <a:gd name="T79" fmla="*/ 204559676 h 446"/>
              <a:gd name="T80" fmla="*/ 132248431 w 76"/>
              <a:gd name="T81" fmla="*/ 0 h 446"/>
              <a:gd name="T82" fmla="*/ 135823145 w 76"/>
              <a:gd name="T83" fmla="*/ 807376810 h 44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6"/>
              <a:gd name="T127" fmla="*/ 0 h 446"/>
              <a:gd name="T128" fmla="*/ 76 w 76"/>
              <a:gd name="T129" fmla="*/ 446 h 44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6" h="446">
                <a:moveTo>
                  <a:pt x="0" y="255"/>
                </a:moveTo>
                <a:lnTo>
                  <a:pt x="3" y="222"/>
                </a:lnTo>
                <a:lnTo>
                  <a:pt x="3" y="446"/>
                </a:lnTo>
                <a:lnTo>
                  <a:pt x="3" y="0"/>
                </a:lnTo>
                <a:lnTo>
                  <a:pt x="3" y="186"/>
                </a:lnTo>
                <a:lnTo>
                  <a:pt x="5" y="156"/>
                </a:lnTo>
                <a:lnTo>
                  <a:pt x="5" y="446"/>
                </a:lnTo>
                <a:lnTo>
                  <a:pt x="5" y="0"/>
                </a:lnTo>
                <a:lnTo>
                  <a:pt x="5" y="123"/>
                </a:lnTo>
                <a:lnTo>
                  <a:pt x="7" y="94"/>
                </a:lnTo>
                <a:lnTo>
                  <a:pt x="7" y="446"/>
                </a:lnTo>
                <a:lnTo>
                  <a:pt x="7" y="0"/>
                </a:lnTo>
                <a:lnTo>
                  <a:pt x="7" y="68"/>
                </a:lnTo>
                <a:lnTo>
                  <a:pt x="10" y="47"/>
                </a:lnTo>
                <a:lnTo>
                  <a:pt x="10" y="446"/>
                </a:lnTo>
                <a:lnTo>
                  <a:pt x="10" y="0"/>
                </a:lnTo>
                <a:lnTo>
                  <a:pt x="10" y="28"/>
                </a:lnTo>
                <a:lnTo>
                  <a:pt x="12" y="14"/>
                </a:lnTo>
                <a:lnTo>
                  <a:pt x="12" y="446"/>
                </a:lnTo>
                <a:lnTo>
                  <a:pt x="12" y="0"/>
                </a:lnTo>
                <a:lnTo>
                  <a:pt x="12" y="4"/>
                </a:lnTo>
                <a:lnTo>
                  <a:pt x="14" y="0"/>
                </a:lnTo>
                <a:lnTo>
                  <a:pt x="14" y="446"/>
                </a:lnTo>
                <a:lnTo>
                  <a:pt x="14" y="0"/>
                </a:lnTo>
                <a:lnTo>
                  <a:pt x="14" y="2"/>
                </a:lnTo>
                <a:lnTo>
                  <a:pt x="17" y="7"/>
                </a:lnTo>
                <a:lnTo>
                  <a:pt x="17" y="446"/>
                </a:lnTo>
                <a:lnTo>
                  <a:pt x="17" y="0"/>
                </a:lnTo>
                <a:lnTo>
                  <a:pt x="17" y="19"/>
                </a:lnTo>
                <a:lnTo>
                  <a:pt x="19" y="33"/>
                </a:lnTo>
                <a:lnTo>
                  <a:pt x="19" y="446"/>
                </a:lnTo>
                <a:lnTo>
                  <a:pt x="19" y="0"/>
                </a:lnTo>
                <a:lnTo>
                  <a:pt x="19" y="52"/>
                </a:lnTo>
                <a:lnTo>
                  <a:pt x="22" y="75"/>
                </a:lnTo>
                <a:lnTo>
                  <a:pt x="22" y="446"/>
                </a:lnTo>
                <a:lnTo>
                  <a:pt x="22" y="0"/>
                </a:lnTo>
                <a:lnTo>
                  <a:pt x="22" y="104"/>
                </a:lnTo>
                <a:lnTo>
                  <a:pt x="24" y="132"/>
                </a:lnTo>
                <a:lnTo>
                  <a:pt x="24" y="446"/>
                </a:lnTo>
                <a:lnTo>
                  <a:pt x="24" y="0"/>
                </a:lnTo>
                <a:lnTo>
                  <a:pt x="24" y="165"/>
                </a:lnTo>
                <a:lnTo>
                  <a:pt x="26" y="198"/>
                </a:lnTo>
                <a:lnTo>
                  <a:pt x="26" y="446"/>
                </a:lnTo>
                <a:lnTo>
                  <a:pt x="26" y="0"/>
                </a:lnTo>
                <a:lnTo>
                  <a:pt x="26" y="231"/>
                </a:lnTo>
                <a:lnTo>
                  <a:pt x="29" y="264"/>
                </a:lnTo>
                <a:lnTo>
                  <a:pt x="29" y="446"/>
                </a:lnTo>
                <a:lnTo>
                  <a:pt x="29" y="0"/>
                </a:lnTo>
                <a:lnTo>
                  <a:pt x="29" y="297"/>
                </a:lnTo>
                <a:lnTo>
                  <a:pt x="31" y="328"/>
                </a:lnTo>
                <a:lnTo>
                  <a:pt x="31" y="446"/>
                </a:lnTo>
                <a:lnTo>
                  <a:pt x="31" y="0"/>
                </a:lnTo>
                <a:lnTo>
                  <a:pt x="31" y="356"/>
                </a:lnTo>
                <a:lnTo>
                  <a:pt x="33" y="380"/>
                </a:lnTo>
                <a:lnTo>
                  <a:pt x="33" y="446"/>
                </a:lnTo>
                <a:lnTo>
                  <a:pt x="33" y="0"/>
                </a:lnTo>
                <a:lnTo>
                  <a:pt x="33" y="404"/>
                </a:lnTo>
                <a:lnTo>
                  <a:pt x="36" y="420"/>
                </a:lnTo>
                <a:lnTo>
                  <a:pt x="36" y="446"/>
                </a:lnTo>
                <a:lnTo>
                  <a:pt x="36" y="0"/>
                </a:lnTo>
                <a:lnTo>
                  <a:pt x="36" y="434"/>
                </a:lnTo>
                <a:lnTo>
                  <a:pt x="38" y="441"/>
                </a:lnTo>
                <a:lnTo>
                  <a:pt x="38" y="446"/>
                </a:lnTo>
                <a:lnTo>
                  <a:pt x="38" y="0"/>
                </a:lnTo>
                <a:lnTo>
                  <a:pt x="38" y="446"/>
                </a:lnTo>
                <a:lnTo>
                  <a:pt x="40" y="444"/>
                </a:lnTo>
                <a:lnTo>
                  <a:pt x="40" y="446"/>
                </a:lnTo>
                <a:lnTo>
                  <a:pt x="40" y="0"/>
                </a:lnTo>
                <a:lnTo>
                  <a:pt x="40" y="437"/>
                </a:lnTo>
                <a:lnTo>
                  <a:pt x="43" y="425"/>
                </a:lnTo>
                <a:lnTo>
                  <a:pt x="43" y="446"/>
                </a:lnTo>
                <a:lnTo>
                  <a:pt x="43" y="0"/>
                </a:lnTo>
                <a:lnTo>
                  <a:pt x="43" y="411"/>
                </a:lnTo>
                <a:lnTo>
                  <a:pt x="45" y="390"/>
                </a:lnTo>
                <a:lnTo>
                  <a:pt x="45" y="446"/>
                </a:lnTo>
                <a:lnTo>
                  <a:pt x="45" y="0"/>
                </a:lnTo>
                <a:lnTo>
                  <a:pt x="45" y="366"/>
                </a:lnTo>
                <a:lnTo>
                  <a:pt x="48" y="338"/>
                </a:lnTo>
                <a:lnTo>
                  <a:pt x="48" y="446"/>
                </a:lnTo>
                <a:lnTo>
                  <a:pt x="48" y="0"/>
                </a:lnTo>
                <a:lnTo>
                  <a:pt x="48" y="309"/>
                </a:lnTo>
                <a:lnTo>
                  <a:pt x="50" y="276"/>
                </a:lnTo>
                <a:lnTo>
                  <a:pt x="50" y="446"/>
                </a:lnTo>
                <a:lnTo>
                  <a:pt x="50" y="0"/>
                </a:lnTo>
                <a:lnTo>
                  <a:pt x="50" y="243"/>
                </a:lnTo>
                <a:lnTo>
                  <a:pt x="52" y="210"/>
                </a:lnTo>
                <a:lnTo>
                  <a:pt x="52" y="446"/>
                </a:lnTo>
                <a:lnTo>
                  <a:pt x="52" y="0"/>
                </a:lnTo>
                <a:lnTo>
                  <a:pt x="52" y="177"/>
                </a:lnTo>
                <a:lnTo>
                  <a:pt x="55" y="144"/>
                </a:lnTo>
                <a:lnTo>
                  <a:pt x="55" y="446"/>
                </a:lnTo>
                <a:lnTo>
                  <a:pt x="55" y="0"/>
                </a:lnTo>
                <a:lnTo>
                  <a:pt x="55" y="113"/>
                </a:lnTo>
                <a:lnTo>
                  <a:pt x="57" y="85"/>
                </a:lnTo>
                <a:lnTo>
                  <a:pt x="57" y="446"/>
                </a:lnTo>
                <a:lnTo>
                  <a:pt x="57" y="0"/>
                </a:lnTo>
                <a:lnTo>
                  <a:pt x="57" y="61"/>
                </a:lnTo>
                <a:lnTo>
                  <a:pt x="59" y="40"/>
                </a:lnTo>
                <a:lnTo>
                  <a:pt x="59" y="446"/>
                </a:lnTo>
                <a:lnTo>
                  <a:pt x="59" y="0"/>
                </a:lnTo>
                <a:lnTo>
                  <a:pt x="59" y="23"/>
                </a:lnTo>
                <a:lnTo>
                  <a:pt x="62" y="12"/>
                </a:lnTo>
                <a:lnTo>
                  <a:pt x="62" y="446"/>
                </a:lnTo>
                <a:lnTo>
                  <a:pt x="62" y="0"/>
                </a:lnTo>
                <a:lnTo>
                  <a:pt x="62" y="2"/>
                </a:lnTo>
                <a:lnTo>
                  <a:pt x="64" y="0"/>
                </a:lnTo>
                <a:lnTo>
                  <a:pt x="64" y="446"/>
                </a:lnTo>
                <a:lnTo>
                  <a:pt x="64" y="2"/>
                </a:lnTo>
                <a:lnTo>
                  <a:pt x="66" y="9"/>
                </a:lnTo>
                <a:lnTo>
                  <a:pt x="66" y="446"/>
                </a:lnTo>
                <a:lnTo>
                  <a:pt x="66" y="0"/>
                </a:lnTo>
                <a:lnTo>
                  <a:pt x="66" y="23"/>
                </a:lnTo>
                <a:lnTo>
                  <a:pt x="69" y="40"/>
                </a:lnTo>
                <a:lnTo>
                  <a:pt x="69" y="446"/>
                </a:lnTo>
                <a:lnTo>
                  <a:pt x="69" y="0"/>
                </a:lnTo>
                <a:lnTo>
                  <a:pt x="69" y="61"/>
                </a:lnTo>
                <a:lnTo>
                  <a:pt x="71" y="85"/>
                </a:lnTo>
                <a:lnTo>
                  <a:pt x="71" y="446"/>
                </a:lnTo>
                <a:lnTo>
                  <a:pt x="71" y="0"/>
                </a:lnTo>
                <a:lnTo>
                  <a:pt x="71" y="113"/>
                </a:lnTo>
                <a:lnTo>
                  <a:pt x="74" y="144"/>
                </a:lnTo>
                <a:lnTo>
                  <a:pt x="74" y="446"/>
                </a:lnTo>
                <a:lnTo>
                  <a:pt x="74" y="0"/>
                </a:lnTo>
                <a:lnTo>
                  <a:pt x="74" y="175"/>
                </a:lnTo>
                <a:lnTo>
                  <a:pt x="76" y="208"/>
                </a:lnTo>
                <a:lnTo>
                  <a:pt x="76" y="446"/>
                </a:lnTo>
                <a:lnTo>
                  <a:pt x="76" y="0"/>
                </a:lnTo>
                <a:lnTo>
                  <a:pt x="76" y="243"/>
                </a:lnTo>
              </a:path>
            </a:pathLst>
          </a:custGeom>
          <a:noFill/>
          <a:ln w="0">
            <a:solidFill>
              <a:srgbClr val="0000FF"/>
            </a:solidFill>
            <a:round/>
            <a:headEnd/>
            <a:tailEnd/>
          </a:ln>
        </p:spPr>
        <p:txBody>
          <a:bodyPr/>
          <a:lstStyle/>
          <a:p>
            <a:pPr eaLnBrk="0" hangingPunct="0"/>
            <a:endParaRPr lang="en-US"/>
          </a:p>
        </p:txBody>
      </p:sp>
      <p:sp>
        <p:nvSpPr>
          <p:cNvPr id="22591" name="Freeform 71"/>
          <p:cNvSpPr>
            <a:spLocks noChangeAspect="1"/>
          </p:cNvSpPr>
          <p:nvPr/>
        </p:nvSpPr>
        <p:spPr bwMode="auto">
          <a:xfrm>
            <a:off x="2397125" y="3581400"/>
            <a:ext cx="101600" cy="631825"/>
          </a:xfrm>
          <a:custGeom>
            <a:avLst/>
            <a:gdLst>
              <a:gd name="T0" fmla="*/ 3669792 w 75"/>
              <a:gd name="T1" fmla="*/ 827681461 h 470"/>
              <a:gd name="T2" fmla="*/ 9175156 w 75"/>
              <a:gd name="T3" fmla="*/ 632507912 h 470"/>
              <a:gd name="T4" fmla="*/ 9175156 w 75"/>
              <a:gd name="T5" fmla="*/ 679494171 h 470"/>
              <a:gd name="T6" fmla="*/ 12846304 w 75"/>
              <a:gd name="T7" fmla="*/ 21686385 h 470"/>
              <a:gd name="T8" fmla="*/ 16516095 w 75"/>
              <a:gd name="T9" fmla="*/ 827681461 h 470"/>
              <a:gd name="T10" fmla="*/ 22021458 w 75"/>
              <a:gd name="T11" fmla="*/ 824067961 h 470"/>
              <a:gd name="T12" fmla="*/ 22021458 w 75"/>
              <a:gd name="T13" fmla="*/ 827681461 h 470"/>
              <a:gd name="T14" fmla="*/ 25691253 w 75"/>
              <a:gd name="T15" fmla="*/ 21686385 h 470"/>
              <a:gd name="T16" fmla="*/ 29362399 w 75"/>
              <a:gd name="T17" fmla="*/ 827681461 h 470"/>
              <a:gd name="T18" fmla="*/ 34867762 w 75"/>
              <a:gd name="T19" fmla="*/ 712023908 h 470"/>
              <a:gd name="T20" fmla="*/ 34867762 w 75"/>
              <a:gd name="T21" fmla="*/ 665037481 h 470"/>
              <a:gd name="T22" fmla="*/ 38537552 w 75"/>
              <a:gd name="T23" fmla="*/ 21686385 h 470"/>
              <a:gd name="T24" fmla="*/ 44042915 w 75"/>
              <a:gd name="T25" fmla="*/ 827681461 h 470"/>
              <a:gd name="T26" fmla="*/ 47712716 w 75"/>
              <a:gd name="T27" fmla="*/ 379505084 h 470"/>
              <a:gd name="T28" fmla="*/ 47712716 w 75"/>
              <a:gd name="T29" fmla="*/ 319868801 h 470"/>
              <a:gd name="T30" fmla="*/ 51383862 w 75"/>
              <a:gd name="T31" fmla="*/ 21686385 h 470"/>
              <a:gd name="T32" fmla="*/ 56889225 w 75"/>
              <a:gd name="T33" fmla="*/ 827681461 h 470"/>
              <a:gd name="T34" fmla="*/ 60559015 w 75"/>
              <a:gd name="T35" fmla="*/ 81322599 h 470"/>
              <a:gd name="T36" fmla="*/ 60559015 w 75"/>
              <a:gd name="T37" fmla="*/ 56022719 h 470"/>
              <a:gd name="T38" fmla="*/ 64228806 w 75"/>
              <a:gd name="T39" fmla="*/ 21686385 h 470"/>
              <a:gd name="T40" fmla="*/ 69734169 w 75"/>
              <a:gd name="T41" fmla="*/ 827681461 h 470"/>
              <a:gd name="T42" fmla="*/ 73405314 w 75"/>
              <a:gd name="T43" fmla="*/ 46986280 h 470"/>
              <a:gd name="T44" fmla="*/ 73405314 w 75"/>
              <a:gd name="T45" fmla="*/ 72286159 h 470"/>
              <a:gd name="T46" fmla="*/ 77075104 w 75"/>
              <a:gd name="T47" fmla="*/ 21686385 h 470"/>
              <a:gd name="T48" fmla="*/ 82580468 w 75"/>
              <a:gd name="T49" fmla="*/ 827681461 h 470"/>
              <a:gd name="T50" fmla="*/ 86250258 w 75"/>
              <a:gd name="T51" fmla="*/ 298182422 h 470"/>
              <a:gd name="T52" fmla="*/ 86250258 w 75"/>
              <a:gd name="T53" fmla="*/ 357818704 h 470"/>
              <a:gd name="T54" fmla="*/ 89921424 w 75"/>
              <a:gd name="T55" fmla="*/ 21686385 h 470"/>
              <a:gd name="T56" fmla="*/ 95426788 w 75"/>
              <a:gd name="T57" fmla="*/ 827681461 h 470"/>
              <a:gd name="T58" fmla="*/ 99096578 w 75"/>
              <a:gd name="T59" fmla="*/ 695758956 h 470"/>
              <a:gd name="T60" fmla="*/ 99096578 w 75"/>
              <a:gd name="T61" fmla="*/ 739130538 h 470"/>
              <a:gd name="T62" fmla="*/ 104601941 w 75"/>
              <a:gd name="T63" fmla="*/ 21686385 h 470"/>
              <a:gd name="T64" fmla="*/ 108271732 w 75"/>
              <a:gd name="T65" fmla="*/ 21686385 h 470"/>
              <a:gd name="T66" fmla="*/ 111942877 w 75"/>
              <a:gd name="T67" fmla="*/ 827681461 h 470"/>
              <a:gd name="T68" fmla="*/ 117448240 w 75"/>
              <a:gd name="T69" fmla="*/ 780695202 h 470"/>
              <a:gd name="T70" fmla="*/ 117448240 w 75"/>
              <a:gd name="T71" fmla="*/ 733708943 h 470"/>
              <a:gd name="T72" fmla="*/ 121118030 w 75"/>
              <a:gd name="T73" fmla="*/ 12649945 h 470"/>
              <a:gd name="T74" fmla="*/ 124787821 w 75"/>
              <a:gd name="T75" fmla="*/ 840331401 h 470"/>
              <a:gd name="T76" fmla="*/ 130293184 w 75"/>
              <a:gd name="T77" fmla="*/ 417454903 h 470"/>
              <a:gd name="T78" fmla="*/ 130293184 w 75"/>
              <a:gd name="T79" fmla="*/ 332518741 h 470"/>
              <a:gd name="T80" fmla="*/ 133964329 w 75"/>
              <a:gd name="T81" fmla="*/ 0 h 470"/>
              <a:gd name="T82" fmla="*/ 137634120 w 75"/>
              <a:gd name="T83" fmla="*/ 849367840 h 4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5"/>
              <a:gd name="T127" fmla="*/ 0 h 470"/>
              <a:gd name="T128" fmla="*/ 75 w 75"/>
              <a:gd name="T129" fmla="*/ 470 h 4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5" h="470">
                <a:moveTo>
                  <a:pt x="0" y="255"/>
                </a:moveTo>
                <a:lnTo>
                  <a:pt x="2" y="288"/>
                </a:lnTo>
                <a:lnTo>
                  <a:pt x="2" y="458"/>
                </a:lnTo>
                <a:lnTo>
                  <a:pt x="2" y="12"/>
                </a:lnTo>
                <a:lnTo>
                  <a:pt x="2" y="319"/>
                </a:lnTo>
                <a:lnTo>
                  <a:pt x="5" y="350"/>
                </a:lnTo>
                <a:lnTo>
                  <a:pt x="5" y="458"/>
                </a:lnTo>
                <a:lnTo>
                  <a:pt x="5" y="12"/>
                </a:lnTo>
                <a:lnTo>
                  <a:pt x="5" y="376"/>
                </a:lnTo>
                <a:lnTo>
                  <a:pt x="7" y="402"/>
                </a:lnTo>
                <a:lnTo>
                  <a:pt x="7" y="458"/>
                </a:lnTo>
                <a:lnTo>
                  <a:pt x="7" y="12"/>
                </a:lnTo>
                <a:lnTo>
                  <a:pt x="7" y="420"/>
                </a:lnTo>
                <a:lnTo>
                  <a:pt x="9" y="437"/>
                </a:lnTo>
                <a:lnTo>
                  <a:pt x="9" y="458"/>
                </a:lnTo>
                <a:lnTo>
                  <a:pt x="9" y="12"/>
                </a:lnTo>
                <a:lnTo>
                  <a:pt x="9" y="449"/>
                </a:lnTo>
                <a:lnTo>
                  <a:pt x="12" y="456"/>
                </a:lnTo>
                <a:lnTo>
                  <a:pt x="12" y="458"/>
                </a:lnTo>
                <a:lnTo>
                  <a:pt x="12" y="12"/>
                </a:lnTo>
                <a:lnTo>
                  <a:pt x="12" y="458"/>
                </a:lnTo>
                <a:lnTo>
                  <a:pt x="14" y="453"/>
                </a:lnTo>
                <a:lnTo>
                  <a:pt x="14" y="458"/>
                </a:lnTo>
                <a:lnTo>
                  <a:pt x="14" y="12"/>
                </a:lnTo>
                <a:lnTo>
                  <a:pt x="14" y="446"/>
                </a:lnTo>
                <a:lnTo>
                  <a:pt x="16" y="432"/>
                </a:lnTo>
                <a:lnTo>
                  <a:pt x="16" y="458"/>
                </a:lnTo>
                <a:lnTo>
                  <a:pt x="16" y="12"/>
                </a:lnTo>
                <a:lnTo>
                  <a:pt x="16" y="416"/>
                </a:lnTo>
                <a:lnTo>
                  <a:pt x="19" y="394"/>
                </a:lnTo>
                <a:lnTo>
                  <a:pt x="19" y="458"/>
                </a:lnTo>
                <a:lnTo>
                  <a:pt x="19" y="12"/>
                </a:lnTo>
                <a:lnTo>
                  <a:pt x="19" y="368"/>
                </a:lnTo>
                <a:lnTo>
                  <a:pt x="21" y="340"/>
                </a:lnTo>
                <a:lnTo>
                  <a:pt x="21" y="458"/>
                </a:lnTo>
                <a:lnTo>
                  <a:pt x="21" y="12"/>
                </a:lnTo>
                <a:lnTo>
                  <a:pt x="21" y="309"/>
                </a:lnTo>
                <a:lnTo>
                  <a:pt x="24" y="276"/>
                </a:lnTo>
                <a:lnTo>
                  <a:pt x="24" y="458"/>
                </a:lnTo>
                <a:lnTo>
                  <a:pt x="24" y="12"/>
                </a:lnTo>
                <a:lnTo>
                  <a:pt x="24" y="243"/>
                </a:lnTo>
                <a:lnTo>
                  <a:pt x="26" y="210"/>
                </a:lnTo>
                <a:lnTo>
                  <a:pt x="26" y="458"/>
                </a:lnTo>
                <a:lnTo>
                  <a:pt x="26" y="12"/>
                </a:lnTo>
                <a:lnTo>
                  <a:pt x="26" y="177"/>
                </a:lnTo>
                <a:lnTo>
                  <a:pt x="28" y="146"/>
                </a:lnTo>
                <a:lnTo>
                  <a:pt x="28" y="458"/>
                </a:lnTo>
                <a:lnTo>
                  <a:pt x="28" y="12"/>
                </a:lnTo>
                <a:lnTo>
                  <a:pt x="28" y="116"/>
                </a:lnTo>
                <a:lnTo>
                  <a:pt x="31" y="90"/>
                </a:lnTo>
                <a:lnTo>
                  <a:pt x="31" y="458"/>
                </a:lnTo>
                <a:lnTo>
                  <a:pt x="31" y="12"/>
                </a:lnTo>
                <a:lnTo>
                  <a:pt x="31" y="66"/>
                </a:lnTo>
                <a:lnTo>
                  <a:pt x="33" y="45"/>
                </a:lnTo>
                <a:lnTo>
                  <a:pt x="33" y="458"/>
                </a:lnTo>
                <a:lnTo>
                  <a:pt x="33" y="12"/>
                </a:lnTo>
                <a:lnTo>
                  <a:pt x="33" y="31"/>
                </a:lnTo>
                <a:lnTo>
                  <a:pt x="35" y="19"/>
                </a:lnTo>
                <a:lnTo>
                  <a:pt x="35" y="458"/>
                </a:lnTo>
                <a:lnTo>
                  <a:pt x="35" y="12"/>
                </a:lnTo>
                <a:lnTo>
                  <a:pt x="35" y="14"/>
                </a:lnTo>
                <a:lnTo>
                  <a:pt x="38" y="12"/>
                </a:lnTo>
                <a:lnTo>
                  <a:pt x="38" y="458"/>
                </a:lnTo>
                <a:lnTo>
                  <a:pt x="38" y="12"/>
                </a:lnTo>
                <a:lnTo>
                  <a:pt x="38" y="16"/>
                </a:lnTo>
                <a:lnTo>
                  <a:pt x="40" y="26"/>
                </a:lnTo>
                <a:lnTo>
                  <a:pt x="40" y="458"/>
                </a:lnTo>
                <a:lnTo>
                  <a:pt x="40" y="12"/>
                </a:lnTo>
                <a:lnTo>
                  <a:pt x="40" y="40"/>
                </a:lnTo>
                <a:lnTo>
                  <a:pt x="42" y="59"/>
                </a:lnTo>
                <a:lnTo>
                  <a:pt x="42" y="458"/>
                </a:lnTo>
                <a:lnTo>
                  <a:pt x="42" y="12"/>
                </a:lnTo>
                <a:lnTo>
                  <a:pt x="42" y="80"/>
                </a:lnTo>
                <a:lnTo>
                  <a:pt x="45" y="106"/>
                </a:lnTo>
                <a:lnTo>
                  <a:pt x="45" y="458"/>
                </a:lnTo>
                <a:lnTo>
                  <a:pt x="45" y="12"/>
                </a:lnTo>
                <a:lnTo>
                  <a:pt x="45" y="135"/>
                </a:lnTo>
                <a:lnTo>
                  <a:pt x="47" y="165"/>
                </a:lnTo>
                <a:lnTo>
                  <a:pt x="47" y="458"/>
                </a:lnTo>
                <a:lnTo>
                  <a:pt x="47" y="12"/>
                </a:lnTo>
                <a:lnTo>
                  <a:pt x="47" y="198"/>
                </a:lnTo>
                <a:lnTo>
                  <a:pt x="49" y="231"/>
                </a:lnTo>
                <a:lnTo>
                  <a:pt x="49" y="458"/>
                </a:lnTo>
                <a:lnTo>
                  <a:pt x="49" y="12"/>
                </a:lnTo>
                <a:lnTo>
                  <a:pt x="49" y="298"/>
                </a:lnTo>
                <a:lnTo>
                  <a:pt x="52" y="328"/>
                </a:lnTo>
                <a:lnTo>
                  <a:pt x="52" y="458"/>
                </a:lnTo>
                <a:lnTo>
                  <a:pt x="52" y="12"/>
                </a:lnTo>
                <a:lnTo>
                  <a:pt x="52" y="359"/>
                </a:lnTo>
                <a:lnTo>
                  <a:pt x="54" y="385"/>
                </a:lnTo>
                <a:lnTo>
                  <a:pt x="54" y="458"/>
                </a:lnTo>
                <a:lnTo>
                  <a:pt x="54" y="12"/>
                </a:lnTo>
                <a:lnTo>
                  <a:pt x="54" y="409"/>
                </a:lnTo>
                <a:lnTo>
                  <a:pt x="57" y="428"/>
                </a:lnTo>
                <a:lnTo>
                  <a:pt x="57" y="458"/>
                </a:lnTo>
                <a:lnTo>
                  <a:pt x="57" y="12"/>
                </a:lnTo>
                <a:lnTo>
                  <a:pt x="57" y="444"/>
                </a:lnTo>
                <a:lnTo>
                  <a:pt x="59" y="453"/>
                </a:lnTo>
                <a:lnTo>
                  <a:pt x="59" y="12"/>
                </a:lnTo>
                <a:lnTo>
                  <a:pt x="59" y="458"/>
                </a:lnTo>
                <a:lnTo>
                  <a:pt x="61" y="456"/>
                </a:lnTo>
                <a:lnTo>
                  <a:pt x="61" y="458"/>
                </a:lnTo>
                <a:lnTo>
                  <a:pt x="61" y="12"/>
                </a:lnTo>
                <a:lnTo>
                  <a:pt x="61" y="446"/>
                </a:lnTo>
                <a:lnTo>
                  <a:pt x="64" y="432"/>
                </a:lnTo>
                <a:lnTo>
                  <a:pt x="64" y="461"/>
                </a:lnTo>
                <a:lnTo>
                  <a:pt x="64" y="9"/>
                </a:lnTo>
                <a:lnTo>
                  <a:pt x="64" y="406"/>
                </a:lnTo>
                <a:lnTo>
                  <a:pt x="66" y="383"/>
                </a:lnTo>
                <a:lnTo>
                  <a:pt x="66" y="463"/>
                </a:lnTo>
                <a:lnTo>
                  <a:pt x="66" y="7"/>
                </a:lnTo>
                <a:lnTo>
                  <a:pt x="66" y="345"/>
                </a:lnTo>
                <a:lnTo>
                  <a:pt x="68" y="314"/>
                </a:lnTo>
                <a:lnTo>
                  <a:pt x="68" y="465"/>
                </a:lnTo>
                <a:lnTo>
                  <a:pt x="68" y="5"/>
                </a:lnTo>
                <a:lnTo>
                  <a:pt x="68" y="267"/>
                </a:lnTo>
                <a:lnTo>
                  <a:pt x="71" y="231"/>
                </a:lnTo>
                <a:lnTo>
                  <a:pt x="71" y="468"/>
                </a:lnTo>
                <a:lnTo>
                  <a:pt x="71" y="2"/>
                </a:lnTo>
                <a:lnTo>
                  <a:pt x="71" y="184"/>
                </a:lnTo>
                <a:lnTo>
                  <a:pt x="73" y="151"/>
                </a:lnTo>
                <a:lnTo>
                  <a:pt x="73" y="470"/>
                </a:lnTo>
                <a:lnTo>
                  <a:pt x="73" y="0"/>
                </a:lnTo>
                <a:lnTo>
                  <a:pt x="73" y="113"/>
                </a:lnTo>
                <a:lnTo>
                  <a:pt x="75" y="83"/>
                </a:lnTo>
                <a:lnTo>
                  <a:pt x="75" y="470"/>
                </a:lnTo>
                <a:lnTo>
                  <a:pt x="75" y="0"/>
                </a:lnTo>
                <a:lnTo>
                  <a:pt x="75" y="59"/>
                </a:lnTo>
              </a:path>
            </a:pathLst>
          </a:custGeom>
          <a:noFill/>
          <a:ln w="0">
            <a:solidFill>
              <a:srgbClr val="0000FF"/>
            </a:solidFill>
            <a:round/>
            <a:headEnd/>
            <a:tailEnd/>
          </a:ln>
        </p:spPr>
        <p:txBody>
          <a:bodyPr/>
          <a:lstStyle/>
          <a:p>
            <a:pPr eaLnBrk="0" hangingPunct="0"/>
            <a:endParaRPr lang="en-US"/>
          </a:p>
        </p:txBody>
      </p:sp>
      <p:sp>
        <p:nvSpPr>
          <p:cNvPr id="22592" name="Freeform 72"/>
          <p:cNvSpPr>
            <a:spLocks noChangeAspect="1"/>
          </p:cNvSpPr>
          <p:nvPr/>
        </p:nvSpPr>
        <p:spPr bwMode="auto">
          <a:xfrm>
            <a:off x="2500313" y="3684588"/>
            <a:ext cx="292100" cy="404812"/>
          </a:xfrm>
          <a:custGeom>
            <a:avLst/>
            <a:gdLst>
              <a:gd name="T0" fmla="*/ 5386431 w 218"/>
              <a:gd name="T1" fmla="*/ 62886601 h 302"/>
              <a:gd name="T2" fmla="*/ 5386431 w 218"/>
              <a:gd name="T3" fmla="*/ 113197227 h 302"/>
              <a:gd name="T4" fmla="*/ 8977385 w 218"/>
              <a:gd name="T5" fmla="*/ 66480312 h 302"/>
              <a:gd name="T6" fmla="*/ 12567001 w 218"/>
              <a:gd name="T7" fmla="*/ 470754780 h 302"/>
              <a:gd name="T8" fmla="*/ 17953431 w 218"/>
              <a:gd name="T9" fmla="*/ 265922588 h 302"/>
              <a:gd name="T10" fmla="*/ 17953431 w 218"/>
              <a:gd name="T11" fmla="*/ 287483509 h 302"/>
              <a:gd name="T12" fmla="*/ 21544384 w 218"/>
              <a:gd name="T13" fmla="*/ 177880035 h 302"/>
              <a:gd name="T14" fmla="*/ 25135342 w 218"/>
              <a:gd name="T15" fmla="*/ 368338726 h 302"/>
              <a:gd name="T16" fmla="*/ 30520432 w 218"/>
              <a:gd name="T17" fmla="*/ 325215458 h 302"/>
              <a:gd name="T18" fmla="*/ 30520432 w 218"/>
              <a:gd name="T19" fmla="*/ 312638142 h 302"/>
              <a:gd name="T20" fmla="*/ 34111385 w 218"/>
              <a:gd name="T21" fmla="*/ 249751561 h 302"/>
              <a:gd name="T22" fmla="*/ 39497815 w 218"/>
              <a:gd name="T23" fmla="*/ 265922588 h 302"/>
              <a:gd name="T24" fmla="*/ 43088768 w 218"/>
              <a:gd name="T25" fmla="*/ 296467115 h 302"/>
              <a:gd name="T26" fmla="*/ 46679732 w 218"/>
              <a:gd name="T27" fmla="*/ 287483509 h 302"/>
              <a:gd name="T28" fmla="*/ 46679732 w 218"/>
              <a:gd name="T29" fmla="*/ 287483509 h 302"/>
              <a:gd name="T30" fmla="*/ 52064821 w 218"/>
              <a:gd name="T31" fmla="*/ 287483509 h 302"/>
              <a:gd name="T32" fmla="*/ 64633157 w 218"/>
              <a:gd name="T33" fmla="*/ 287483509 h 302"/>
              <a:gd name="T34" fmla="*/ 77200153 w 218"/>
              <a:gd name="T35" fmla="*/ 287483509 h 302"/>
              <a:gd name="T36" fmla="*/ 89767170 w 218"/>
              <a:gd name="T37" fmla="*/ 287483509 h 302"/>
              <a:gd name="T38" fmla="*/ 102335506 w 218"/>
              <a:gd name="T39" fmla="*/ 287483509 h 302"/>
              <a:gd name="T40" fmla="*/ 114902502 w 218"/>
              <a:gd name="T41" fmla="*/ 287483509 h 302"/>
              <a:gd name="T42" fmla="*/ 127470838 w 218"/>
              <a:gd name="T43" fmla="*/ 287483509 h 302"/>
              <a:gd name="T44" fmla="*/ 140037834 w 218"/>
              <a:gd name="T45" fmla="*/ 287483509 h 302"/>
              <a:gd name="T46" fmla="*/ 152604830 w 218"/>
              <a:gd name="T47" fmla="*/ 287483509 h 302"/>
              <a:gd name="T48" fmla="*/ 165173166 w 218"/>
              <a:gd name="T49" fmla="*/ 287483509 h 302"/>
              <a:gd name="T50" fmla="*/ 177740204 w 218"/>
              <a:gd name="T51" fmla="*/ 287483509 h 302"/>
              <a:gd name="T52" fmla="*/ 192102677 w 218"/>
              <a:gd name="T53" fmla="*/ 287483509 h 302"/>
              <a:gd name="T54" fmla="*/ 204671013 w 218"/>
              <a:gd name="T55" fmla="*/ 287483509 h 302"/>
              <a:gd name="T56" fmla="*/ 217238009 w 218"/>
              <a:gd name="T57" fmla="*/ 287483509 h 302"/>
              <a:gd name="T58" fmla="*/ 229805005 w 218"/>
              <a:gd name="T59" fmla="*/ 287483509 h 302"/>
              <a:gd name="T60" fmla="*/ 242373341 w 218"/>
              <a:gd name="T61" fmla="*/ 287483509 h 302"/>
              <a:gd name="T62" fmla="*/ 254940337 w 218"/>
              <a:gd name="T63" fmla="*/ 287483509 h 302"/>
              <a:gd name="T64" fmla="*/ 267507333 w 218"/>
              <a:gd name="T65" fmla="*/ 287483509 h 302"/>
              <a:gd name="T66" fmla="*/ 280075669 w 218"/>
              <a:gd name="T67" fmla="*/ 287483509 h 302"/>
              <a:gd name="T68" fmla="*/ 292642665 w 218"/>
              <a:gd name="T69" fmla="*/ 287483509 h 302"/>
              <a:gd name="T70" fmla="*/ 305209661 w 218"/>
              <a:gd name="T71" fmla="*/ 287483509 h 302"/>
              <a:gd name="T72" fmla="*/ 317777997 w 218"/>
              <a:gd name="T73" fmla="*/ 287483509 h 302"/>
              <a:gd name="T74" fmla="*/ 332140469 w 218"/>
              <a:gd name="T75" fmla="*/ 287483509 h 302"/>
              <a:gd name="T76" fmla="*/ 344707465 w 218"/>
              <a:gd name="T77" fmla="*/ 287483509 h 302"/>
              <a:gd name="T78" fmla="*/ 357275885 w 218"/>
              <a:gd name="T79" fmla="*/ 287483509 h 302"/>
              <a:gd name="T80" fmla="*/ 369842881 w 218"/>
              <a:gd name="T81" fmla="*/ 287483509 h 302"/>
              <a:gd name="T82" fmla="*/ 382409877 w 218"/>
              <a:gd name="T83" fmla="*/ 287483509 h 3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218"/>
              <a:gd name="T127" fmla="*/ 0 h 302"/>
              <a:gd name="T128" fmla="*/ 218 w 218"/>
              <a:gd name="T129" fmla="*/ 302 h 302"/>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218" h="302">
                <a:moveTo>
                  <a:pt x="0" y="0"/>
                </a:moveTo>
                <a:lnTo>
                  <a:pt x="0" y="26"/>
                </a:lnTo>
                <a:lnTo>
                  <a:pt x="3" y="35"/>
                </a:lnTo>
                <a:lnTo>
                  <a:pt x="3" y="302"/>
                </a:lnTo>
                <a:lnTo>
                  <a:pt x="3" y="18"/>
                </a:lnTo>
                <a:lnTo>
                  <a:pt x="3" y="63"/>
                </a:lnTo>
                <a:lnTo>
                  <a:pt x="5" y="75"/>
                </a:lnTo>
                <a:lnTo>
                  <a:pt x="5" y="281"/>
                </a:lnTo>
                <a:lnTo>
                  <a:pt x="5" y="37"/>
                </a:lnTo>
                <a:lnTo>
                  <a:pt x="5" y="101"/>
                </a:lnTo>
                <a:lnTo>
                  <a:pt x="7" y="115"/>
                </a:lnTo>
                <a:lnTo>
                  <a:pt x="7" y="262"/>
                </a:lnTo>
                <a:lnTo>
                  <a:pt x="7" y="59"/>
                </a:lnTo>
                <a:lnTo>
                  <a:pt x="7" y="137"/>
                </a:lnTo>
                <a:lnTo>
                  <a:pt x="10" y="148"/>
                </a:lnTo>
                <a:lnTo>
                  <a:pt x="10" y="240"/>
                </a:lnTo>
                <a:lnTo>
                  <a:pt x="10" y="80"/>
                </a:lnTo>
                <a:lnTo>
                  <a:pt x="10" y="160"/>
                </a:lnTo>
                <a:lnTo>
                  <a:pt x="12" y="170"/>
                </a:lnTo>
                <a:lnTo>
                  <a:pt x="12" y="222"/>
                </a:lnTo>
                <a:lnTo>
                  <a:pt x="12" y="99"/>
                </a:lnTo>
                <a:lnTo>
                  <a:pt x="12" y="174"/>
                </a:lnTo>
                <a:lnTo>
                  <a:pt x="14" y="179"/>
                </a:lnTo>
                <a:lnTo>
                  <a:pt x="14" y="205"/>
                </a:lnTo>
                <a:lnTo>
                  <a:pt x="14" y="115"/>
                </a:lnTo>
                <a:lnTo>
                  <a:pt x="14" y="177"/>
                </a:lnTo>
                <a:lnTo>
                  <a:pt x="17" y="181"/>
                </a:lnTo>
                <a:lnTo>
                  <a:pt x="17" y="191"/>
                </a:lnTo>
                <a:lnTo>
                  <a:pt x="17" y="129"/>
                </a:lnTo>
                <a:lnTo>
                  <a:pt x="17" y="174"/>
                </a:lnTo>
                <a:lnTo>
                  <a:pt x="19" y="177"/>
                </a:lnTo>
                <a:lnTo>
                  <a:pt x="19" y="179"/>
                </a:lnTo>
                <a:lnTo>
                  <a:pt x="19" y="139"/>
                </a:lnTo>
                <a:lnTo>
                  <a:pt x="19" y="170"/>
                </a:lnTo>
                <a:lnTo>
                  <a:pt x="22" y="172"/>
                </a:lnTo>
                <a:lnTo>
                  <a:pt x="22" y="148"/>
                </a:lnTo>
                <a:lnTo>
                  <a:pt x="22" y="165"/>
                </a:lnTo>
                <a:lnTo>
                  <a:pt x="24" y="163"/>
                </a:lnTo>
                <a:lnTo>
                  <a:pt x="24" y="165"/>
                </a:lnTo>
                <a:lnTo>
                  <a:pt x="24" y="153"/>
                </a:lnTo>
                <a:lnTo>
                  <a:pt x="24" y="163"/>
                </a:lnTo>
                <a:lnTo>
                  <a:pt x="26" y="160"/>
                </a:lnTo>
                <a:lnTo>
                  <a:pt x="26" y="163"/>
                </a:lnTo>
                <a:lnTo>
                  <a:pt x="26" y="155"/>
                </a:lnTo>
                <a:lnTo>
                  <a:pt x="26" y="160"/>
                </a:lnTo>
                <a:lnTo>
                  <a:pt x="29" y="158"/>
                </a:lnTo>
                <a:lnTo>
                  <a:pt x="29" y="160"/>
                </a:lnTo>
                <a:lnTo>
                  <a:pt x="31" y="160"/>
                </a:lnTo>
                <a:lnTo>
                  <a:pt x="33" y="160"/>
                </a:lnTo>
                <a:lnTo>
                  <a:pt x="36" y="160"/>
                </a:lnTo>
                <a:lnTo>
                  <a:pt x="38" y="160"/>
                </a:lnTo>
                <a:lnTo>
                  <a:pt x="40" y="160"/>
                </a:lnTo>
                <a:lnTo>
                  <a:pt x="43" y="160"/>
                </a:lnTo>
                <a:lnTo>
                  <a:pt x="45" y="160"/>
                </a:lnTo>
                <a:lnTo>
                  <a:pt x="47" y="160"/>
                </a:lnTo>
                <a:lnTo>
                  <a:pt x="50" y="160"/>
                </a:lnTo>
                <a:lnTo>
                  <a:pt x="52" y="160"/>
                </a:lnTo>
                <a:lnTo>
                  <a:pt x="55" y="160"/>
                </a:lnTo>
                <a:lnTo>
                  <a:pt x="57" y="160"/>
                </a:lnTo>
                <a:lnTo>
                  <a:pt x="59" y="160"/>
                </a:lnTo>
                <a:lnTo>
                  <a:pt x="62" y="160"/>
                </a:lnTo>
                <a:lnTo>
                  <a:pt x="64" y="160"/>
                </a:lnTo>
                <a:lnTo>
                  <a:pt x="66" y="160"/>
                </a:lnTo>
                <a:lnTo>
                  <a:pt x="69" y="160"/>
                </a:lnTo>
                <a:lnTo>
                  <a:pt x="71" y="160"/>
                </a:lnTo>
                <a:lnTo>
                  <a:pt x="73" y="160"/>
                </a:lnTo>
                <a:lnTo>
                  <a:pt x="76" y="160"/>
                </a:lnTo>
                <a:lnTo>
                  <a:pt x="78" y="160"/>
                </a:lnTo>
                <a:lnTo>
                  <a:pt x="81" y="160"/>
                </a:lnTo>
                <a:lnTo>
                  <a:pt x="83" y="160"/>
                </a:lnTo>
                <a:lnTo>
                  <a:pt x="85" y="160"/>
                </a:lnTo>
                <a:lnTo>
                  <a:pt x="88" y="160"/>
                </a:lnTo>
                <a:lnTo>
                  <a:pt x="90" y="160"/>
                </a:lnTo>
                <a:lnTo>
                  <a:pt x="92" y="160"/>
                </a:lnTo>
                <a:lnTo>
                  <a:pt x="95" y="160"/>
                </a:lnTo>
                <a:lnTo>
                  <a:pt x="97" y="160"/>
                </a:lnTo>
                <a:lnTo>
                  <a:pt x="99" y="160"/>
                </a:lnTo>
                <a:lnTo>
                  <a:pt x="102" y="160"/>
                </a:lnTo>
                <a:lnTo>
                  <a:pt x="104" y="160"/>
                </a:lnTo>
                <a:lnTo>
                  <a:pt x="107" y="160"/>
                </a:lnTo>
                <a:lnTo>
                  <a:pt x="109" y="160"/>
                </a:lnTo>
                <a:lnTo>
                  <a:pt x="111" y="160"/>
                </a:lnTo>
                <a:lnTo>
                  <a:pt x="114" y="160"/>
                </a:lnTo>
                <a:lnTo>
                  <a:pt x="116" y="160"/>
                </a:lnTo>
                <a:lnTo>
                  <a:pt x="118" y="160"/>
                </a:lnTo>
                <a:lnTo>
                  <a:pt x="121" y="160"/>
                </a:lnTo>
                <a:lnTo>
                  <a:pt x="123" y="160"/>
                </a:lnTo>
                <a:lnTo>
                  <a:pt x="125" y="160"/>
                </a:lnTo>
                <a:lnTo>
                  <a:pt x="128" y="160"/>
                </a:lnTo>
                <a:lnTo>
                  <a:pt x="130" y="160"/>
                </a:lnTo>
                <a:lnTo>
                  <a:pt x="133" y="160"/>
                </a:lnTo>
                <a:lnTo>
                  <a:pt x="135" y="160"/>
                </a:lnTo>
                <a:lnTo>
                  <a:pt x="137" y="160"/>
                </a:lnTo>
                <a:lnTo>
                  <a:pt x="140" y="160"/>
                </a:lnTo>
                <a:lnTo>
                  <a:pt x="142" y="160"/>
                </a:lnTo>
                <a:lnTo>
                  <a:pt x="144" y="160"/>
                </a:lnTo>
                <a:lnTo>
                  <a:pt x="147" y="160"/>
                </a:lnTo>
                <a:lnTo>
                  <a:pt x="149" y="160"/>
                </a:lnTo>
                <a:lnTo>
                  <a:pt x="151" y="160"/>
                </a:lnTo>
                <a:lnTo>
                  <a:pt x="154" y="160"/>
                </a:lnTo>
                <a:lnTo>
                  <a:pt x="156" y="160"/>
                </a:lnTo>
                <a:lnTo>
                  <a:pt x="159" y="160"/>
                </a:lnTo>
                <a:lnTo>
                  <a:pt x="161" y="160"/>
                </a:lnTo>
                <a:lnTo>
                  <a:pt x="163" y="160"/>
                </a:lnTo>
                <a:lnTo>
                  <a:pt x="166" y="160"/>
                </a:lnTo>
                <a:lnTo>
                  <a:pt x="168" y="160"/>
                </a:lnTo>
                <a:lnTo>
                  <a:pt x="170" y="160"/>
                </a:lnTo>
                <a:lnTo>
                  <a:pt x="173" y="160"/>
                </a:lnTo>
                <a:lnTo>
                  <a:pt x="175" y="160"/>
                </a:lnTo>
                <a:lnTo>
                  <a:pt x="177" y="160"/>
                </a:lnTo>
                <a:lnTo>
                  <a:pt x="180" y="160"/>
                </a:lnTo>
                <a:lnTo>
                  <a:pt x="182" y="160"/>
                </a:lnTo>
                <a:lnTo>
                  <a:pt x="185" y="160"/>
                </a:lnTo>
                <a:lnTo>
                  <a:pt x="187" y="160"/>
                </a:lnTo>
                <a:lnTo>
                  <a:pt x="189" y="160"/>
                </a:lnTo>
                <a:lnTo>
                  <a:pt x="192" y="160"/>
                </a:lnTo>
                <a:lnTo>
                  <a:pt x="194" y="160"/>
                </a:lnTo>
                <a:lnTo>
                  <a:pt x="196" y="160"/>
                </a:lnTo>
                <a:lnTo>
                  <a:pt x="199" y="160"/>
                </a:lnTo>
                <a:lnTo>
                  <a:pt x="201" y="160"/>
                </a:lnTo>
                <a:lnTo>
                  <a:pt x="203" y="160"/>
                </a:lnTo>
                <a:lnTo>
                  <a:pt x="206" y="160"/>
                </a:lnTo>
                <a:lnTo>
                  <a:pt x="208" y="160"/>
                </a:lnTo>
                <a:lnTo>
                  <a:pt x="211" y="160"/>
                </a:lnTo>
                <a:lnTo>
                  <a:pt x="213" y="160"/>
                </a:lnTo>
                <a:lnTo>
                  <a:pt x="215" y="160"/>
                </a:lnTo>
                <a:lnTo>
                  <a:pt x="218" y="160"/>
                </a:lnTo>
              </a:path>
            </a:pathLst>
          </a:custGeom>
          <a:noFill/>
          <a:ln w="0">
            <a:solidFill>
              <a:srgbClr val="0000FF"/>
            </a:solidFill>
            <a:round/>
            <a:headEnd/>
            <a:tailEnd/>
          </a:ln>
        </p:spPr>
        <p:txBody>
          <a:bodyPr/>
          <a:lstStyle/>
          <a:p>
            <a:pPr eaLnBrk="0" hangingPunct="0"/>
            <a:endParaRPr lang="en-US"/>
          </a:p>
        </p:txBody>
      </p:sp>
      <p:sp>
        <p:nvSpPr>
          <p:cNvPr id="22593" name="Freeform 73"/>
          <p:cNvSpPr>
            <a:spLocks noChangeAspect="1"/>
          </p:cNvSpPr>
          <p:nvPr/>
        </p:nvSpPr>
        <p:spPr bwMode="auto">
          <a:xfrm>
            <a:off x="2749550" y="3903663"/>
            <a:ext cx="993775" cy="50800"/>
          </a:xfrm>
          <a:custGeom>
            <a:avLst/>
            <a:gdLst>
              <a:gd name="T0" fmla="*/ 43891724 w 300"/>
              <a:gd name="T1" fmla="*/ 0 h 50800"/>
              <a:gd name="T2" fmla="*/ 120703914 w 300"/>
              <a:gd name="T3" fmla="*/ 0 h 50800"/>
              <a:gd name="T4" fmla="*/ 197519378 w 300"/>
              <a:gd name="T5" fmla="*/ 0 h 50800"/>
              <a:gd name="T6" fmla="*/ 285302852 w 300"/>
              <a:gd name="T7" fmla="*/ 0 h 50800"/>
              <a:gd name="T8" fmla="*/ 362115003 w 300"/>
              <a:gd name="T9" fmla="*/ 0 h 50800"/>
              <a:gd name="T10" fmla="*/ 438927258 w 300"/>
              <a:gd name="T11" fmla="*/ 0 h 50800"/>
              <a:gd name="T12" fmla="*/ 515739409 w 300"/>
              <a:gd name="T13" fmla="*/ 0 h 50800"/>
              <a:gd name="T14" fmla="*/ 592551560 w 300"/>
              <a:gd name="T15" fmla="*/ 0 h 50800"/>
              <a:gd name="T16" fmla="*/ 669367024 w 300"/>
              <a:gd name="T17" fmla="*/ 0 h 50800"/>
              <a:gd name="T18" fmla="*/ 746179175 w 300"/>
              <a:gd name="T19" fmla="*/ 0 h 50800"/>
              <a:gd name="T20" fmla="*/ 822991326 w 300"/>
              <a:gd name="T21" fmla="*/ 0 h 50800"/>
              <a:gd name="T22" fmla="*/ 899803684 w 300"/>
              <a:gd name="T23" fmla="*/ 0 h 50800"/>
              <a:gd name="T24" fmla="*/ 976615835 w 300"/>
              <a:gd name="T25" fmla="*/ 0 h 50800"/>
              <a:gd name="T26" fmla="*/ 1053427986 w 300"/>
              <a:gd name="T27" fmla="*/ 0 h 50800"/>
              <a:gd name="T28" fmla="*/ 1141214721 w 300"/>
              <a:gd name="T29" fmla="*/ 0 h 50800"/>
              <a:gd name="T30" fmla="*/ 1218026872 w 300"/>
              <a:gd name="T31" fmla="*/ 0 h 50800"/>
              <a:gd name="T32" fmla="*/ 1294839023 w 300"/>
              <a:gd name="T33" fmla="*/ 0 h 50800"/>
              <a:gd name="T34" fmla="*/ 1371651175 w 300"/>
              <a:gd name="T35" fmla="*/ 0 h 50800"/>
              <a:gd name="T36" fmla="*/ 1448463326 w 300"/>
              <a:gd name="T37" fmla="*/ 0 h 50800"/>
              <a:gd name="T38" fmla="*/ 1525275477 w 300"/>
              <a:gd name="T39" fmla="*/ 0 h 50800"/>
              <a:gd name="T40" fmla="*/ 1602087628 w 300"/>
              <a:gd name="T41" fmla="*/ 0 h 50800"/>
              <a:gd name="T42" fmla="*/ 1678899779 w 300"/>
              <a:gd name="T43" fmla="*/ 0 h 50800"/>
              <a:gd name="T44" fmla="*/ 1755712344 w 300"/>
              <a:gd name="T45" fmla="*/ 0 h 50800"/>
              <a:gd name="T46" fmla="*/ 1832524495 w 300"/>
              <a:gd name="T47" fmla="*/ 0 h 50800"/>
              <a:gd name="T48" fmla="*/ 1909336646 w 300"/>
              <a:gd name="T49" fmla="*/ 0 h 50800"/>
              <a:gd name="T50" fmla="*/ 1997123381 w 300"/>
              <a:gd name="T51" fmla="*/ 0 h 50800"/>
              <a:gd name="T52" fmla="*/ 2073935532 w 300"/>
              <a:gd name="T53" fmla="*/ 0 h 50800"/>
              <a:gd name="T54" fmla="*/ 2147483647 w 300"/>
              <a:gd name="T55" fmla="*/ 0 h 50800"/>
              <a:gd name="T56" fmla="*/ 2147483647 w 300"/>
              <a:gd name="T57" fmla="*/ 0 h 50800"/>
              <a:gd name="T58" fmla="*/ 2147483647 w 300"/>
              <a:gd name="T59" fmla="*/ 0 h 50800"/>
              <a:gd name="T60" fmla="*/ 2147483647 w 300"/>
              <a:gd name="T61" fmla="*/ 0 h 50800"/>
              <a:gd name="T62" fmla="*/ 2147483647 w 300"/>
              <a:gd name="T63" fmla="*/ 0 h 50800"/>
              <a:gd name="T64" fmla="*/ 2147483647 w 300"/>
              <a:gd name="T65" fmla="*/ 0 h 50800"/>
              <a:gd name="T66" fmla="*/ 2147483647 w 300"/>
              <a:gd name="T67" fmla="*/ 0 h 50800"/>
              <a:gd name="T68" fmla="*/ 2147483647 w 300"/>
              <a:gd name="T69" fmla="*/ 0 h 50800"/>
              <a:gd name="T70" fmla="*/ 2147483647 w 300"/>
              <a:gd name="T71" fmla="*/ 0 h 50800"/>
              <a:gd name="T72" fmla="*/ 2147483647 w 300"/>
              <a:gd name="T73" fmla="*/ 0 h 50800"/>
              <a:gd name="T74" fmla="*/ 2147483647 w 300"/>
              <a:gd name="T75" fmla="*/ 0 h 50800"/>
              <a:gd name="T76" fmla="*/ 2147483647 w 300"/>
              <a:gd name="T77" fmla="*/ 0 h 50800"/>
              <a:gd name="T78" fmla="*/ 2147483647 w 300"/>
              <a:gd name="T79" fmla="*/ 0 h 50800"/>
              <a:gd name="T80" fmla="*/ 2147483647 w 300"/>
              <a:gd name="T81" fmla="*/ 0 h 50800"/>
              <a:gd name="T82" fmla="*/ 2147483647 w 300"/>
              <a:gd name="T83" fmla="*/ 0 h 5080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00"/>
              <a:gd name="T127" fmla="*/ 0 h 50800"/>
              <a:gd name="T128" fmla="*/ 300 w 300"/>
              <a:gd name="T129" fmla="*/ 50800 h 5080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00" h="50800">
                <a:moveTo>
                  <a:pt x="0" y="0"/>
                </a:moveTo>
                <a:lnTo>
                  <a:pt x="2" y="0"/>
                </a:lnTo>
                <a:lnTo>
                  <a:pt x="4" y="0"/>
                </a:lnTo>
                <a:lnTo>
                  <a:pt x="7" y="0"/>
                </a:lnTo>
                <a:lnTo>
                  <a:pt x="9" y="0"/>
                </a:lnTo>
                <a:lnTo>
                  <a:pt x="11" y="0"/>
                </a:lnTo>
                <a:lnTo>
                  <a:pt x="14" y="0"/>
                </a:lnTo>
                <a:lnTo>
                  <a:pt x="16" y="0"/>
                </a:lnTo>
                <a:lnTo>
                  <a:pt x="18" y="0"/>
                </a:lnTo>
                <a:lnTo>
                  <a:pt x="21" y="0"/>
                </a:lnTo>
                <a:lnTo>
                  <a:pt x="23" y="0"/>
                </a:lnTo>
                <a:lnTo>
                  <a:pt x="26" y="0"/>
                </a:lnTo>
                <a:lnTo>
                  <a:pt x="28" y="0"/>
                </a:lnTo>
                <a:lnTo>
                  <a:pt x="30" y="0"/>
                </a:lnTo>
                <a:lnTo>
                  <a:pt x="33" y="0"/>
                </a:lnTo>
                <a:lnTo>
                  <a:pt x="35" y="0"/>
                </a:lnTo>
                <a:lnTo>
                  <a:pt x="37" y="0"/>
                </a:lnTo>
                <a:lnTo>
                  <a:pt x="40" y="0"/>
                </a:lnTo>
                <a:lnTo>
                  <a:pt x="42" y="0"/>
                </a:lnTo>
                <a:lnTo>
                  <a:pt x="44" y="0"/>
                </a:lnTo>
                <a:lnTo>
                  <a:pt x="47" y="0"/>
                </a:lnTo>
                <a:lnTo>
                  <a:pt x="49" y="0"/>
                </a:lnTo>
                <a:lnTo>
                  <a:pt x="52" y="0"/>
                </a:lnTo>
                <a:lnTo>
                  <a:pt x="54" y="0"/>
                </a:lnTo>
                <a:lnTo>
                  <a:pt x="56" y="0"/>
                </a:lnTo>
                <a:lnTo>
                  <a:pt x="59" y="0"/>
                </a:lnTo>
                <a:lnTo>
                  <a:pt x="61" y="0"/>
                </a:lnTo>
                <a:lnTo>
                  <a:pt x="63" y="0"/>
                </a:lnTo>
                <a:lnTo>
                  <a:pt x="66" y="0"/>
                </a:lnTo>
                <a:lnTo>
                  <a:pt x="68" y="0"/>
                </a:lnTo>
                <a:lnTo>
                  <a:pt x="70" y="0"/>
                </a:lnTo>
                <a:lnTo>
                  <a:pt x="73" y="0"/>
                </a:lnTo>
                <a:lnTo>
                  <a:pt x="75" y="0"/>
                </a:lnTo>
                <a:lnTo>
                  <a:pt x="78" y="0"/>
                </a:lnTo>
                <a:lnTo>
                  <a:pt x="80" y="0"/>
                </a:lnTo>
                <a:lnTo>
                  <a:pt x="82" y="0"/>
                </a:lnTo>
                <a:lnTo>
                  <a:pt x="85" y="0"/>
                </a:lnTo>
                <a:lnTo>
                  <a:pt x="87" y="0"/>
                </a:lnTo>
                <a:lnTo>
                  <a:pt x="89" y="0"/>
                </a:lnTo>
                <a:lnTo>
                  <a:pt x="92" y="0"/>
                </a:lnTo>
                <a:lnTo>
                  <a:pt x="94" y="0"/>
                </a:lnTo>
                <a:lnTo>
                  <a:pt x="96" y="0"/>
                </a:lnTo>
                <a:lnTo>
                  <a:pt x="99" y="0"/>
                </a:lnTo>
                <a:lnTo>
                  <a:pt x="101" y="0"/>
                </a:lnTo>
                <a:lnTo>
                  <a:pt x="104" y="0"/>
                </a:lnTo>
                <a:lnTo>
                  <a:pt x="106" y="0"/>
                </a:lnTo>
                <a:lnTo>
                  <a:pt x="108" y="0"/>
                </a:lnTo>
                <a:lnTo>
                  <a:pt x="111" y="0"/>
                </a:lnTo>
                <a:lnTo>
                  <a:pt x="113" y="0"/>
                </a:lnTo>
                <a:lnTo>
                  <a:pt x="115" y="0"/>
                </a:lnTo>
                <a:lnTo>
                  <a:pt x="118" y="0"/>
                </a:lnTo>
                <a:lnTo>
                  <a:pt x="120" y="0"/>
                </a:lnTo>
                <a:lnTo>
                  <a:pt x="122" y="0"/>
                </a:lnTo>
                <a:lnTo>
                  <a:pt x="125" y="0"/>
                </a:lnTo>
                <a:lnTo>
                  <a:pt x="127" y="0"/>
                </a:lnTo>
                <a:lnTo>
                  <a:pt x="130" y="0"/>
                </a:lnTo>
                <a:lnTo>
                  <a:pt x="132" y="0"/>
                </a:lnTo>
                <a:lnTo>
                  <a:pt x="134" y="0"/>
                </a:lnTo>
                <a:lnTo>
                  <a:pt x="137" y="0"/>
                </a:lnTo>
                <a:lnTo>
                  <a:pt x="139" y="0"/>
                </a:lnTo>
                <a:lnTo>
                  <a:pt x="141" y="0"/>
                </a:lnTo>
                <a:lnTo>
                  <a:pt x="144" y="0"/>
                </a:lnTo>
                <a:lnTo>
                  <a:pt x="146" y="0"/>
                </a:lnTo>
                <a:lnTo>
                  <a:pt x="148" y="0"/>
                </a:lnTo>
                <a:lnTo>
                  <a:pt x="151" y="0"/>
                </a:lnTo>
                <a:lnTo>
                  <a:pt x="153" y="0"/>
                </a:lnTo>
                <a:lnTo>
                  <a:pt x="156" y="0"/>
                </a:lnTo>
                <a:lnTo>
                  <a:pt x="158" y="0"/>
                </a:lnTo>
                <a:lnTo>
                  <a:pt x="160" y="0"/>
                </a:lnTo>
                <a:lnTo>
                  <a:pt x="163" y="0"/>
                </a:lnTo>
                <a:lnTo>
                  <a:pt x="165" y="0"/>
                </a:lnTo>
                <a:lnTo>
                  <a:pt x="167" y="0"/>
                </a:lnTo>
                <a:lnTo>
                  <a:pt x="170" y="0"/>
                </a:lnTo>
                <a:lnTo>
                  <a:pt x="172" y="0"/>
                </a:lnTo>
                <a:lnTo>
                  <a:pt x="174" y="0"/>
                </a:lnTo>
                <a:lnTo>
                  <a:pt x="177" y="0"/>
                </a:lnTo>
                <a:lnTo>
                  <a:pt x="179" y="0"/>
                </a:lnTo>
                <a:lnTo>
                  <a:pt x="182" y="0"/>
                </a:lnTo>
                <a:lnTo>
                  <a:pt x="184" y="0"/>
                </a:lnTo>
                <a:lnTo>
                  <a:pt x="186" y="0"/>
                </a:lnTo>
                <a:lnTo>
                  <a:pt x="189" y="0"/>
                </a:lnTo>
                <a:lnTo>
                  <a:pt x="191" y="0"/>
                </a:lnTo>
                <a:lnTo>
                  <a:pt x="193" y="0"/>
                </a:lnTo>
                <a:lnTo>
                  <a:pt x="196" y="0"/>
                </a:lnTo>
                <a:lnTo>
                  <a:pt x="198" y="0"/>
                </a:lnTo>
                <a:lnTo>
                  <a:pt x="200" y="0"/>
                </a:lnTo>
                <a:lnTo>
                  <a:pt x="203" y="0"/>
                </a:lnTo>
                <a:lnTo>
                  <a:pt x="205" y="0"/>
                </a:lnTo>
                <a:lnTo>
                  <a:pt x="207" y="0"/>
                </a:lnTo>
                <a:lnTo>
                  <a:pt x="210" y="0"/>
                </a:lnTo>
                <a:lnTo>
                  <a:pt x="212" y="0"/>
                </a:lnTo>
                <a:lnTo>
                  <a:pt x="215" y="0"/>
                </a:lnTo>
                <a:lnTo>
                  <a:pt x="217" y="0"/>
                </a:lnTo>
                <a:lnTo>
                  <a:pt x="219" y="0"/>
                </a:lnTo>
                <a:lnTo>
                  <a:pt x="222" y="0"/>
                </a:lnTo>
                <a:lnTo>
                  <a:pt x="224" y="0"/>
                </a:lnTo>
                <a:lnTo>
                  <a:pt x="226" y="0"/>
                </a:lnTo>
                <a:lnTo>
                  <a:pt x="229" y="0"/>
                </a:lnTo>
                <a:lnTo>
                  <a:pt x="231" y="0"/>
                </a:lnTo>
                <a:lnTo>
                  <a:pt x="233" y="0"/>
                </a:lnTo>
                <a:lnTo>
                  <a:pt x="236" y="0"/>
                </a:lnTo>
                <a:lnTo>
                  <a:pt x="238" y="0"/>
                </a:lnTo>
                <a:lnTo>
                  <a:pt x="241" y="0"/>
                </a:lnTo>
                <a:lnTo>
                  <a:pt x="243" y="0"/>
                </a:lnTo>
                <a:lnTo>
                  <a:pt x="245" y="0"/>
                </a:lnTo>
                <a:lnTo>
                  <a:pt x="248" y="0"/>
                </a:lnTo>
                <a:lnTo>
                  <a:pt x="250" y="0"/>
                </a:lnTo>
                <a:lnTo>
                  <a:pt x="252" y="0"/>
                </a:lnTo>
                <a:lnTo>
                  <a:pt x="255" y="0"/>
                </a:lnTo>
                <a:lnTo>
                  <a:pt x="257" y="0"/>
                </a:lnTo>
                <a:lnTo>
                  <a:pt x="259" y="0"/>
                </a:lnTo>
                <a:lnTo>
                  <a:pt x="262" y="0"/>
                </a:lnTo>
                <a:lnTo>
                  <a:pt x="264" y="0"/>
                </a:lnTo>
                <a:lnTo>
                  <a:pt x="267" y="0"/>
                </a:lnTo>
                <a:lnTo>
                  <a:pt x="269" y="0"/>
                </a:lnTo>
                <a:lnTo>
                  <a:pt x="271" y="0"/>
                </a:lnTo>
                <a:lnTo>
                  <a:pt x="274" y="0"/>
                </a:lnTo>
                <a:lnTo>
                  <a:pt x="276" y="0"/>
                </a:lnTo>
                <a:lnTo>
                  <a:pt x="278" y="0"/>
                </a:lnTo>
                <a:lnTo>
                  <a:pt x="281" y="0"/>
                </a:lnTo>
                <a:lnTo>
                  <a:pt x="283" y="0"/>
                </a:lnTo>
                <a:lnTo>
                  <a:pt x="285" y="0"/>
                </a:lnTo>
                <a:lnTo>
                  <a:pt x="288" y="0"/>
                </a:lnTo>
                <a:lnTo>
                  <a:pt x="290" y="0"/>
                </a:lnTo>
                <a:lnTo>
                  <a:pt x="293" y="0"/>
                </a:lnTo>
                <a:lnTo>
                  <a:pt x="295" y="0"/>
                </a:lnTo>
                <a:lnTo>
                  <a:pt x="297" y="0"/>
                </a:lnTo>
                <a:lnTo>
                  <a:pt x="300" y="0"/>
                </a:lnTo>
              </a:path>
            </a:pathLst>
          </a:custGeom>
          <a:noFill/>
          <a:ln w="0">
            <a:solidFill>
              <a:srgbClr val="0000FF"/>
            </a:solidFill>
            <a:round/>
            <a:headEnd/>
            <a:tailEnd/>
          </a:ln>
        </p:spPr>
        <p:txBody>
          <a:bodyPr/>
          <a:lstStyle/>
          <a:p>
            <a:pPr eaLnBrk="0" hangingPunct="0"/>
            <a:endParaRPr lang="en-US"/>
          </a:p>
        </p:txBody>
      </p:sp>
      <p:sp>
        <p:nvSpPr>
          <p:cNvPr id="22594" name="Freeform 74"/>
          <p:cNvSpPr>
            <a:spLocks noChangeAspect="1"/>
          </p:cNvSpPr>
          <p:nvPr/>
        </p:nvSpPr>
        <p:spPr bwMode="auto">
          <a:xfrm>
            <a:off x="3603625" y="3898900"/>
            <a:ext cx="125413" cy="1588"/>
          </a:xfrm>
          <a:custGeom>
            <a:avLst/>
            <a:gdLst>
              <a:gd name="T0" fmla="*/ 0 w 94"/>
              <a:gd name="T1" fmla="*/ 0 h 1588"/>
              <a:gd name="T2" fmla="*/ 3559595 w 94"/>
              <a:gd name="T3" fmla="*/ 0 h 1588"/>
              <a:gd name="T4" fmla="*/ 7120523 w 94"/>
              <a:gd name="T5" fmla="*/ 0 h 1588"/>
              <a:gd name="T6" fmla="*/ 12459916 w 94"/>
              <a:gd name="T7" fmla="*/ 0 h 1588"/>
              <a:gd name="T8" fmla="*/ 16020844 w 94"/>
              <a:gd name="T9" fmla="*/ 0 h 1588"/>
              <a:gd name="T10" fmla="*/ 19580437 w 94"/>
              <a:gd name="T11" fmla="*/ 0 h 1588"/>
              <a:gd name="T12" fmla="*/ 24921166 w 94"/>
              <a:gd name="T13" fmla="*/ 0 h 1588"/>
              <a:gd name="T14" fmla="*/ 28480760 w 94"/>
              <a:gd name="T15" fmla="*/ 0 h 1588"/>
              <a:gd name="T16" fmla="*/ 33820150 w 94"/>
              <a:gd name="T17" fmla="*/ 0 h 1588"/>
              <a:gd name="T18" fmla="*/ 37381077 w 94"/>
              <a:gd name="T19" fmla="*/ 0 h 1588"/>
              <a:gd name="T20" fmla="*/ 40940671 w 94"/>
              <a:gd name="T21" fmla="*/ 0 h 1588"/>
              <a:gd name="T22" fmla="*/ 46281405 w 94"/>
              <a:gd name="T23" fmla="*/ 0 h 1588"/>
              <a:gd name="T24" fmla="*/ 49840999 w 94"/>
              <a:gd name="T25" fmla="*/ 0 h 1588"/>
              <a:gd name="T26" fmla="*/ 53400592 w 94"/>
              <a:gd name="T27" fmla="*/ 0 h 1588"/>
              <a:gd name="T28" fmla="*/ 58741316 w 94"/>
              <a:gd name="T29" fmla="*/ 0 h 1588"/>
              <a:gd name="T30" fmla="*/ 62300910 w 94"/>
              <a:gd name="T31" fmla="*/ 0 h 1588"/>
              <a:gd name="T32" fmla="*/ 65861837 w 94"/>
              <a:gd name="T33" fmla="*/ 0 h 1588"/>
              <a:gd name="T34" fmla="*/ 71201227 w 94"/>
              <a:gd name="T35" fmla="*/ 0 h 1588"/>
              <a:gd name="T36" fmla="*/ 74762155 w 94"/>
              <a:gd name="T37" fmla="*/ 0 h 1588"/>
              <a:gd name="T38" fmla="*/ 80101545 w 94"/>
              <a:gd name="T39" fmla="*/ 0 h 1588"/>
              <a:gd name="T40" fmla="*/ 83661138 w 94"/>
              <a:gd name="T41" fmla="*/ 0 h 1588"/>
              <a:gd name="T42" fmla="*/ 87222066 w 94"/>
              <a:gd name="T43" fmla="*/ 0 h 1588"/>
              <a:gd name="T44" fmla="*/ 92561477 w 94"/>
              <a:gd name="T45" fmla="*/ 0 h 1588"/>
              <a:gd name="T46" fmla="*/ 96122404 w 94"/>
              <a:gd name="T47" fmla="*/ 0 h 1588"/>
              <a:gd name="T48" fmla="*/ 99681997 w 94"/>
              <a:gd name="T49" fmla="*/ 0 h 1588"/>
              <a:gd name="T50" fmla="*/ 105022722 w 94"/>
              <a:gd name="T51" fmla="*/ 0 h 1588"/>
              <a:gd name="T52" fmla="*/ 108582315 w 94"/>
              <a:gd name="T53" fmla="*/ 0 h 1588"/>
              <a:gd name="T54" fmla="*/ 112141908 w 94"/>
              <a:gd name="T55" fmla="*/ 0 h 1588"/>
              <a:gd name="T56" fmla="*/ 117482633 w 94"/>
              <a:gd name="T57" fmla="*/ 0 h 1588"/>
              <a:gd name="T58" fmla="*/ 121042226 w 94"/>
              <a:gd name="T59" fmla="*/ 0 h 1588"/>
              <a:gd name="T60" fmla="*/ 126382950 w 94"/>
              <a:gd name="T61" fmla="*/ 0 h 1588"/>
              <a:gd name="T62" fmla="*/ 129942543 w 94"/>
              <a:gd name="T63" fmla="*/ 0 h 1588"/>
              <a:gd name="T64" fmla="*/ 133503471 w 94"/>
              <a:gd name="T65" fmla="*/ 0 h 1588"/>
              <a:gd name="T66" fmla="*/ 138842861 w 94"/>
              <a:gd name="T67" fmla="*/ 0 h 1588"/>
              <a:gd name="T68" fmla="*/ 142402454 w 94"/>
              <a:gd name="T69" fmla="*/ 0 h 1588"/>
              <a:gd name="T70" fmla="*/ 145963382 w 94"/>
              <a:gd name="T71" fmla="*/ 0 h 1588"/>
              <a:gd name="T72" fmla="*/ 151302772 w 94"/>
              <a:gd name="T73" fmla="*/ 0 h 1588"/>
              <a:gd name="T74" fmla="*/ 154863700 w 94"/>
              <a:gd name="T75" fmla="*/ 0 h 1588"/>
              <a:gd name="T76" fmla="*/ 158423293 w 94"/>
              <a:gd name="T77" fmla="*/ 0 h 1588"/>
              <a:gd name="T78" fmla="*/ 163764017 w 94"/>
              <a:gd name="T79" fmla="*/ 0 h 1588"/>
              <a:gd name="T80" fmla="*/ 167323610 w 94"/>
              <a:gd name="T81" fmla="*/ 0 h 158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94"/>
              <a:gd name="T124" fmla="*/ 0 h 1588"/>
              <a:gd name="T125" fmla="*/ 94 w 94"/>
              <a:gd name="T126" fmla="*/ 1588 h 158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94" h="1588">
                <a:moveTo>
                  <a:pt x="0" y="0"/>
                </a:moveTo>
                <a:lnTo>
                  <a:pt x="2" y="0"/>
                </a:lnTo>
                <a:lnTo>
                  <a:pt x="4" y="0"/>
                </a:lnTo>
                <a:lnTo>
                  <a:pt x="7" y="0"/>
                </a:lnTo>
                <a:lnTo>
                  <a:pt x="9" y="0"/>
                </a:lnTo>
                <a:lnTo>
                  <a:pt x="11" y="0"/>
                </a:lnTo>
                <a:lnTo>
                  <a:pt x="14" y="0"/>
                </a:lnTo>
                <a:lnTo>
                  <a:pt x="16" y="0"/>
                </a:lnTo>
                <a:lnTo>
                  <a:pt x="19" y="0"/>
                </a:lnTo>
                <a:lnTo>
                  <a:pt x="21" y="0"/>
                </a:lnTo>
                <a:lnTo>
                  <a:pt x="23" y="0"/>
                </a:lnTo>
                <a:lnTo>
                  <a:pt x="26" y="0"/>
                </a:lnTo>
                <a:lnTo>
                  <a:pt x="28" y="0"/>
                </a:lnTo>
                <a:lnTo>
                  <a:pt x="30" y="0"/>
                </a:lnTo>
                <a:lnTo>
                  <a:pt x="33" y="0"/>
                </a:lnTo>
                <a:lnTo>
                  <a:pt x="35" y="0"/>
                </a:lnTo>
                <a:lnTo>
                  <a:pt x="37" y="0"/>
                </a:lnTo>
                <a:lnTo>
                  <a:pt x="40" y="0"/>
                </a:lnTo>
                <a:lnTo>
                  <a:pt x="42" y="0"/>
                </a:lnTo>
                <a:lnTo>
                  <a:pt x="45" y="0"/>
                </a:lnTo>
                <a:lnTo>
                  <a:pt x="47" y="0"/>
                </a:lnTo>
                <a:lnTo>
                  <a:pt x="49" y="0"/>
                </a:lnTo>
                <a:lnTo>
                  <a:pt x="52" y="0"/>
                </a:lnTo>
                <a:lnTo>
                  <a:pt x="54" y="0"/>
                </a:lnTo>
                <a:lnTo>
                  <a:pt x="56" y="0"/>
                </a:lnTo>
                <a:lnTo>
                  <a:pt x="59" y="0"/>
                </a:lnTo>
                <a:lnTo>
                  <a:pt x="61" y="0"/>
                </a:lnTo>
                <a:lnTo>
                  <a:pt x="63" y="0"/>
                </a:lnTo>
                <a:lnTo>
                  <a:pt x="66" y="0"/>
                </a:lnTo>
                <a:lnTo>
                  <a:pt x="68" y="0"/>
                </a:lnTo>
                <a:lnTo>
                  <a:pt x="71" y="0"/>
                </a:lnTo>
                <a:lnTo>
                  <a:pt x="73" y="0"/>
                </a:lnTo>
                <a:lnTo>
                  <a:pt x="75" y="0"/>
                </a:lnTo>
                <a:lnTo>
                  <a:pt x="78" y="0"/>
                </a:lnTo>
                <a:lnTo>
                  <a:pt x="80" y="0"/>
                </a:lnTo>
                <a:lnTo>
                  <a:pt x="82" y="0"/>
                </a:lnTo>
                <a:lnTo>
                  <a:pt x="85" y="0"/>
                </a:lnTo>
                <a:lnTo>
                  <a:pt x="87" y="0"/>
                </a:lnTo>
                <a:lnTo>
                  <a:pt x="89" y="0"/>
                </a:lnTo>
                <a:lnTo>
                  <a:pt x="92" y="0"/>
                </a:lnTo>
                <a:lnTo>
                  <a:pt x="94" y="0"/>
                </a:lnTo>
              </a:path>
            </a:pathLst>
          </a:custGeom>
          <a:noFill/>
          <a:ln w="0">
            <a:solidFill>
              <a:srgbClr val="0000FF"/>
            </a:solidFill>
            <a:round/>
            <a:headEnd/>
            <a:tailEnd/>
          </a:ln>
        </p:spPr>
        <p:txBody>
          <a:bodyPr/>
          <a:lstStyle/>
          <a:p>
            <a:pPr eaLnBrk="0" hangingPunct="0"/>
            <a:endParaRPr lang="en-US"/>
          </a:p>
        </p:txBody>
      </p:sp>
      <p:sp>
        <p:nvSpPr>
          <p:cNvPr id="22595" name="Line 75"/>
          <p:cNvSpPr>
            <a:spLocks noChangeAspect="1" noChangeShapeType="1"/>
          </p:cNvSpPr>
          <p:nvPr/>
        </p:nvSpPr>
        <p:spPr bwMode="auto">
          <a:xfrm>
            <a:off x="1676400" y="2514600"/>
            <a:ext cx="222250" cy="738188"/>
          </a:xfrm>
          <a:prstGeom prst="line">
            <a:avLst/>
          </a:prstGeom>
          <a:noFill/>
          <a:ln w="9525">
            <a:solidFill>
              <a:srgbClr val="FFFF00"/>
            </a:solidFill>
            <a:round/>
            <a:headEnd/>
            <a:tailEnd type="triangle" w="med" len="med"/>
          </a:ln>
        </p:spPr>
        <p:txBody>
          <a:bodyPr/>
          <a:lstStyle/>
          <a:p>
            <a:endParaRPr lang="en-US"/>
          </a:p>
        </p:txBody>
      </p:sp>
      <p:sp>
        <p:nvSpPr>
          <p:cNvPr id="22596" name="Line 76"/>
          <p:cNvSpPr>
            <a:spLocks noChangeAspect="1" noChangeShapeType="1"/>
          </p:cNvSpPr>
          <p:nvPr/>
        </p:nvSpPr>
        <p:spPr bwMode="auto">
          <a:xfrm>
            <a:off x="1716088" y="2706688"/>
            <a:ext cx="0" cy="26987"/>
          </a:xfrm>
          <a:prstGeom prst="line">
            <a:avLst/>
          </a:prstGeom>
          <a:noFill/>
          <a:ln w="0">
            <a:solidFill>
              <a:srgbClr val="000000"/>
            </a:solidFill>
            <a:round/>
            <a:headEnd/>
            <a:tailEnd/>
          </a:ln>
        </p:spPr>
        <p:txBody>
          <a:bodyPr/>
          <a:lstStyle/>
          <a:p>
            <a:endParaRPr lang="en-US"/>
          </a:p>
        </p:txBody>
      </p:sp>
      <p:sp>
        <p:nvSpPr>
          <p:cNvPr id="22597" name="Line 77"/>
          <p:cNvSpPr>
            <a:spLocks noChangeAspect="1" noChangeShapeType="1"/>
          </p:cNvSpPr>
          <p:nvPr/>
        </p:nvSpPr>
        <p:spPr bwMode="auto">
          <a:xfrm>
            <a:off x="2343150" y="2706688"/>
            <a:ext cx="1588" cy="26987"/>
          </a:xfrm>
          <a:prstGeom prst="line">
            <a:avLst/>
          </a:prstGeom>
          <a:noFill/>
          <a:ln w="0">
            <a:solidFill>
              <a:srgbClr val="000000"/>
            </a:solidFill>
            <a:round/>
            <a:headEnd/>
            <a:tailEnd/>
          </a:ln>
        </p:spPr>
        <p:txBody>
          <a:bodyPr/>
          <a:lstStyle/>
          <a:p>
            <a:endParaRPr lang="en-US"/>
          </a:p>
        </p:txBody>
      </p:sp>
      <p:sp>
        <p:nvSpPr>
          <p:cNvPr id="22598" name="Text Box 78"/>
          <p:cNvSpPr txBox="1">
            <a:spLocks noChangeAspect="1" noChangeArrowheads="1"/>
          </p:cNvSpPr>
          <p:nvPr/>
        </p:nvSpPr>
        <p:spPr bwMode="auto">
          <a:xfrm>
            <a:off x="228600" y="2362200"/>
            <a:ext cx="2025650" cy="366713"/>
          </a:xfrm>
          <a:prstGeom prst="rect">
            <a:avLst/>
          </a:prstGeom>
          <a:solidFill>
            <a:schemeClr val="bg1"/>
          </a:solidFill>
          <a:ln w="9525">
            <a:noFill/>
            <a:miter lim="800000"/>
            <a:headEnd/>
            <a:tailEnd/>
          </a:ln>
        </p:spPr>
        <p:txBody>
          <a:bodyPr wrap="none">
            <a:spAutoFit/>
          </a:bodyPr>
          <a:lstStyle/>
          <a:p>
            <a:pPr eaLnBrk="0" hangingPunct="0"/>
            <a:r>
              <a:rPr lang="en-US">
                <a:solidFill>
                  <a:srgbClr val="CC0000"/>
                </a:solidFill>
                <a:latin typeface="Arial" charset="0"/>
              </a:rPr>
              <a:t>Transmitted</a:t>
            </a:r>
            <a:r>
              <a:rPr lang="en-US">
                <a:latin typeface="Arial" charset="0"/>
              </a:rPr>
              <a:t> Pulse</a:t>
            </a:r>
          </a:p>
        </p:txBody>
      </p:sp>
      <p:sp>
        <p:nvSpPr>
          <p:cNvPr id="22599" name="Line 79"/>
          <p:cNvSpPr>
            <a:spLocks noChangeAspect="1" noChangeShapeType="1"/>
          </p:cNvSpPr>
          <p:nvPr/>
        </p:nvSpPr>
        <p:spPr bwMode="auto">
          <a:xfrm flipV="1">
            <a:off x="4233863" y="2706688"/>
            <a:ext cx="1587" cy="2384425"/>
          </a:xfrm>
          <a:prstGeom prst="line">
            <a:avLst/>
          </a:prstGeom>
          <a:noFill/>
          <a:ln w="0">
            <a:solidFill>
              <a:srgbClr val="000000"/>
            </a:solidFill>
            <a:round/>
            <a:headEnd/>
            <a:tailEnd/>
          </a:ln>
        </p:spPr>
        <p:txBody>
          <a:bodyPr/>
          <a:lstStyle/>
          <a:p>
            <a:endParaRPr lang="en-US"/>
          </a:p>
        </p:txBody>
      </p:sp>
      <p:sp>
        <p:nvSpPr>
          <p:cNvPr id="22600" name="Text Box 80"/>
          <p:cNvSpPr txBox="1">
            <a:spLocks noChangeAspect="1" noChangeArrowheads="1"/>
          </p:cNvSpPr>
          <p:nvPr/>
        </p:nvSpPr>
        <p:spPr bwMode="auto">
          <a:xfrm rot="-5400000">
            <a:off x="-296069" y="3656807"/>
            <a:ext cx="1874837" cy="336550"/>
          </a:xfrm>
          <a:prstGeom prst="rect">
            <a:avLst/>
          </a:prstGeom>
          <a:noFill/>
          <a:ln w="9525">
            <a:noFill/>
            <a:miter lim="800000"/>
            <a:headEnd/>
            <a:tailEnd/>
          </a:ln>
        </p:spPr>
        <p:txBody>
          <a:bodyPr wrap="none">
            <a:spAutoFit/>
          </a:bodyPr>
          <a:lstStyle/>
          <a:p>
            <a:pPr eaLnBrk="0" hangingPunct="0"/>
            <a:r>
              <a:rPr lang="en-US" sz="1600">
                <a:latin typeface="Arial" charset="0"/>
              </a:rPr>
              <a:t>Relative Amplitude</a:t>
            </a:r>
          </a:p>
        </p:txBody>
      </p:sp>
      <p:sp>
        <p:nvSpPr>
          <p:cNvPr id="22601" name="Text Box 81"/>
          <p:cNvSpPr txBox="1">
            <a:spLocks noChangeAspect="1" noChangeArrowheads="1"/>
          </p:cNvSpPr>
          <p:nvPr/>
        </p:nvSpPr>
        <p:spPr bwMode="auto">
          <a:xfrm>
            <a:off x="2770188" y="3162300"/>
            <a:ext cx="1428750" cy="366713"/>
          </a:xfrm>
          <a:prstGeom prst="rect">
            <a:avLst/>
          </a:prstGeom>
          <a:noFill/>
          <a:ln w="9525">
            <a:noFill/>
            <a:miter lim="800000"/>
            <a:headEnd/>
            <a:tailEnd/>
          </a:ln>
        </p:spPr>
        <p:txBody>
          <a:bodyPr wrap="none">
            <a:spAutoFit/>
          </a:bodyPr>
          <a:lstStyle/>
          <a:p>
            <a:pPr eaLnBrk="0" hangingPunct="0"/>
            <a:r>
              <a:rPr lang="en-US" b="1">
                <a:solidFill>
                  <a:srgbClr val="000000"/>
                </a:solidFill>
                <a:latin typeface="Arial" charset="0"/>
              </a:rPr>
              <a:t>WiFi 802.11</a:t>
            </a:r>
          </a:p>
        </p:txBody>
      </p:sp>
      <p:sp>
        <p:nvSpPr>
          <p:cNvPr id="22602" name="Rectangle 82"/>
          <p:cNvSpPr>
            <a:spLocks noChangeAspect="1" noChangeArrowheads="1"/>
          </p:cNvSpPr>
          <p:nvPr/>
        </p:nvSpPr>
        <p:spPr bwMode="auto">
          <a:xfrm>
            <a:off x="5372100" y="2735263"/>
            <a:ext cx="3194050" cy="2420937"/>
          </a:xfrm>
          <a:prstGeom prst="rect">
            <a:avLst/>
          </a:prstGeom>
          <a:solidFill>
            <a:srgbClr val="FFFFFF"/>
          </a:solidFill>
          <a:ln w="9525">
            <a:noFill/>
            <a:miter lim="800000"/>
            <a:headEnd/>
            <a:tailEnd/>
          </a:ln>
        </p:spPr>
        <p:txBody>
          <a:bodyPr/>
          <a:lstStyle/>
          <a:p>
            <a:pPr eaLnBrk="0" hangingPunct="0"/>
            <a:endParaRPr lang="en-US"/>
          </a:p>
        </p:txBody>
      </p:sp>
      <p:sp>
        <p:nvSpPr>
          <p:cNvPr id="22603" name="Rectangle 83"/>
          <p:cNvSpPr>
            <a:spLocks noChangeAspect="1" noChangeArrowheads="1"/>
          </p:cNvSpPr>
          <p:nvPr/>
        </p:nvSpPr>
        <p:spPr bwMode="auto">
          <a:xfrm>
            <a:off x="5372100" y="2735263"/>
            <a:ext cx="3194050" cy="2420937"/>
          </a:xfrm>
          <a:prstGeom prst="rect">
            <a:avLst/>
          </a:prstGeom>
          <a:noFill/>
          <a:ln w="0">
            <a:solidFill>
              <a:srgbClr val="FFFFFF"/>
            </a:solidFill>
            <a:miter lim="800000"/>
            <a:headEnd/>
            <a:tailEnd/>
          </a:ln>
        </p:spPr>
        <p:txBody>
          <a:bodyPr/>
          <a:lstStyle/>
          <a:p>
            <a:pPr eaLnBrk="0" hangingPunct="0"/>
            <a:endParaRPr lang="en-US"/>
          </a:p>
        </p:txBody>
      </p:sp>
      <p:sp>
        <p:nvSpPr>
          <p:cNvPr id="22604" name="Line 84"/>
          <p:cNvSpPr>
            <a:spLocks noChangeAspect="1" noChangeShapeType="1"/>
          </p:cNvSpPr>
          <p:nvPr/>
        </p:nvSpPr>
        <p:spPr bwMode="auto">
          <a:xfrm>
            <a:off x="5372100" y="5156200"/>
            <a:ext cx="3194050" cy="1588"/>
          </a:xfrm>
          <a:prstGeom prst="line">
            <a:avLst/>
          </a:prstGeom>
          <a:noFill/>
          <a:ln w="0">
            <a:solidFill>
              <a:srgbClr val="000000"/>
            </a:solidFill>
            <a:round/>
            <a:headEnd/>
            <a:tailEnd/>
          </a:ln>
        </p:spPr>
        <p:txBody>
          <a:bodyPr/>
          <a:lstStyle/>
          <a:p>
            <a:endParaRPr lang="en-US"/>
          </a:p>
        </p:txBody>
      </p:sp>
      <p:sp>
        <p:nvSpPr>
          <p:cNvPr id="22605" name="Line 85"/>
          <p:cNvSpPr>
            <a:spLocks noChangeAspect="1" noChangeShapeType="1"/>
          </p:cNvSpPr>
          <p:nvPr/>
        </p:nvSpPr>
        <p:spPr bwMode="auto">
          <a:xfrm flipV="1">
            <a:off x="8566150" y="2735263"/>
            <a:ext cx="0" cy="2420937"/>
          </a:xfrm>
          <a:prstGeom prst="line">
            <a:avLst/>
          </a:prstGeom>
          <a:noFill/>
          <a:ln w="0">
            <a:solidFill>
              <a:srgbClr val="000000"/>
            </a:solidFill>
            <a:round/>
            <a:headEnd/>
            <a:tailEnd/>
          </a:ln>
        </p:spPr>
        <p:txBody>
          <a:bodyPr/>
          <a:lstStyle/>
          <a:p>
            <a:endParaRPr lang="en-US"/>
          </a:p>
        </p:txBody>
      </p:sp>
      <p:sp>
        <p:nvSpPr>
          <p:cNvPr id="22606" name="Line 86"/>
          <p:cNvSpPr>
            <a:spLocks noChangeAspect="1" noChangeShapeType="1"/>
          </p:cNvSpPr>
          <p:nvPr/>
        </p:nvSpPr>
        <p:spPr bwMode="auto">
          <a:xfrm flipV="1">
            <a:off x="5372100" y="2735263"/>
            <a:ext cx="1588" cy="2420937"/>
          </a:xfrm>
          <a:prstGeom prst="line">
            <a:avLst/>
          </a:prstGeom>
          <a:noFill/>
          <a:ln w="0">
            <a:solidFill>
              <a:srgbClr val="000000"/>
            </a:solidFill>
            <a:round/>
            <a:headEnd/>
            <a:tailEnd/>
          </a:ln>
        </p:spPr>
        <p:txBody>
          <a:bodyPr/>
          <a:lstStyle/>
          <a:p>
            <a:endParaRPr lang="en-US"/>
          </a:p>
        </p:txBody>
      </p:sp>
      <p:sp>
        <p:nvSpPr>
          <p:cNvPr id="22607" name="Line 87"/>
          <p:cNvSpPr>
            <a:spLocks noChangeAspect="1" noChangeShapeType="1"/>
          </p:cNvSpPr>
          <p:nvPr/>
        </p:nvSpPr>
        <p:spPr bwMode="auto">
          <a:xfrm>
            <a:off x="5372100" y="5156200"/>
            <a:ext cx="3194050" cy="1588"/>
          </a:xfrm>
          <a:prstGeom prst="line">
            <a:avLst/>
          </a:prstGeom>
          <a:noFill/>
          <a:ln w="0">
            <a:solidFill>
              <a:srgbClr val="000000"/>
            </a:solidFill>
            <a:round/>
            <a:headEnd/>
            <a:tailEnd/>
          </a:ln>
        </p:spPr>
        <p:txBody>
          <a:bodyPr/>
          <a:lstStyle/>
          <a:p>
            <a:endParaRPr lang="en-US"/>
          </a:p>
        </p:txBody>
      </p:sp>
      <p:sp>
        <p:nvSpPr>
          <p:cNvPr id="22608" name="Line 88"/>
          <p:cNvSpPr>
            <a:spLocks noChangeAspect="1" noChangeShapeType="1"/>
          </p:cNvSpPr>
          <p:nvPr/>
        </p:nvSpPr>
        <p:spPr bwMode="auto">
          <a:xfrm flipV="1">
            <a:off x="5372100" y="2735263"/>
            <a:ext cx="1588" cy="2420937"/>
          </a:xfrm>
          <a:prstGeom prst="line">
            <a:avLst/>
          </a:prstGeom>
          <a:noFill/>
          <a:ln w="0">
            <a:solidFill>
              <a:srgbClr val="000000"/>
            </a:solidFill>
            <a:round/>
            <a:headEnd/>
            <a:tailEnd/>
          </a:ln>
        </p:spPr>
        <p:txBody>
          <a:bodyPr/>
          <a:lstStyle/>
          <a:p>
            <a:endParaRPr lang="en-US"/>
          </a:p>
        </p:txBody>
      </p:sp>
      <p:sp>
        <p:nvSpPr>
          <p:cNvPr id="22609" name="Line 89"/>
          <p:cNvSpPr>
            <a:spLocks noChangeAspect="1" noChangeShapeType="1"/>
          </p:cNvSpPr>
          <p:nvPr/>
        </p:nvSpPr>
        <p:spPr bwMode="auto">
          <a:xfrm flipV="1">
            <a:off x="5545138" y="5124450"/>
            <a:ext cx="1587" cy="31750"/>
          </a:xfrm>
          <a:prstGeom prst="line">
            <a:avLst/>
          </a:prstGeom>
          <a:noFill/>
          <a:ln w="0">
            <a:solidFill>
              <a:srgbClr val="000000"/>
            </a:solidFill>
            <a:round/>
            <a:headEnd/>
            <a:tailEnd/>
          </a:ln>
        </p:spPr>
        <p:txBody>
          <a:bodyPr/>
          <a:lstStyle/>
          <a:p>
            <a:endParaRPr lang="en-US"/>
          </a:p>
        </p:txBody>
      </p:sp>
      <p:sp>
        <p:nvSpPr>
          <p:cNvPr id="22610" name="Line 90"/>
          <p:cNvSpPr>
            <a:spLocks noChangeAspect="1" noChangeShapeType="1"/>
          </p:cNvSpPr>
          <p:nvPr/>
        </p:nvSpPr>
        <p:spPr bwMode="auto">
          <a:xfrm flipV="1">
            <a:off x="5842000" y="5124450"/>
            <a:ext cx="1588" cy="31750"/>
          </a:xfrm>
          <a:prstGeom prst="line">
            <a:avLst/>
          </a:prstGeom>
          <a:noFill/>
          <a:ln w="0">
            <a:solidFill>
              <a:srgbClr val="000000"/>
            </a:solidFill>
            <a:round/>
            <a:headEnd/>
            <a:tailEnd/>
          </a:ln>
        </p:spPr>
        <p:txBody>
          <a:bodyPr/>
          <a:lstStyle/>
          <a:p>
            <a:endParaRPr lang="en-US"/>
          </a:p>
        </p:txBody>
      </p:sp>
      <p:sp>
        <p:nvSpPr>
          <p:cNvPr id="22611" name="Line 91"/>
          <p:cNvSpPr>
            <a:spLocks noChangeAspect="1" noChangeShapeType="1"/>
          </p:cNvSpPr>
          <p:nvPr/>
        </p:nvSpPr>
        <p:spPr bwMode="auto">
          <a:xfrm flipV="1">
            <a:off x="6138863" y="5124450"/>
            <a:ext cx="1587" cy="31750"/>
          </a:xfrm>
          <a:prstGeom prst="line">
            <a:avLst/>
          </a:prstGeom>
          <a:noFill/>
          <a:ln w="0">
            <a:solidFill>
              <a:srgbClr val="000000"/>
            </a:solidFill>
            <a:round/>
            <a:headEnd/>
            <a:tailEnd/>
          </a:ln>
        </p:spPr>
        <p:txBody>
          <a:bodyPr/>
          <a:lstStyle/>
          <a:p>
            <a:endParaRPr lang="en-US"/>
          </a:p>
        </p:txBody>
      </p:sp>
      <p:sp>
        <p:nvSpPr>
          <p:cNvPr id="22612" name="Line 92"/>
          <p:cNvSpPr>
            <a:spLocks noChangeAspect="1" noChangeShapeType="1"/>
          </p:cNvSpPr>
          <p:nvPr/>
        </p:nvSpPr>
        <p:spPr bwMode="auto">
          <a:xfrm flipV="1">
            <a:off x="6430963" y="5124450"/>
            <a:ext cx="1587" cy="31750"/>
          </a:xfrm>
          <a:prstGeom prst="line">
            <a:avLst/>
          </a:prstGeom>
          <a:noFill/>
          <a:ln w="0">
            <a:solidFill>
              <a:srgbClr val="000000"/>
            </a:solidFill>
            <a:round/>
            <a:headEnd/>
            <a:tailEnd/>
          </a:ln>
        </p:spPr>
        <p:txBody>
          <a:bodyPr/>
          <a:lstStyle/>
          <a:p>
            <a:endParaRPr lang="en-US"/>
          </a:p>
        </p:txBody>
      </p:sp>
      <p:sp>
        <p:nvSpPr>
          <p:cNvPr id="22613" name="Line 93"/>
          <p:cNvSpPr>
            <a:spLocks noChangeAspect="1" noChangeShapeType="1"/>
          </p:cNvSpPr>
          <p:nvPr/>
        </p:nvSpPr>
        <p:spPr bwMode="auto">
          <a:xfrm flipV="1">
            <a:off x="6727825" y="5124450"/>
            <a:ext cx="0" cy="31750"/>
          </a:xfrm>
          <a:prstGeom prst="line">
            <a:avLst/>
          </a:prstGeom>
          <a:noFill/>
          <a:ln w="0">
            <a:solidFill>
              <a:srgbClr val="000000"/>
            </a:solidFill>
            <a:round/>
            <a:headEnd/>
            <a:tailEnd/>
          </a:ln>
        </p:spPr>
        <p:txBody>
          <a:bodyPr/>
          <a:lstStyle/>
          <a:p>
            <a:endParaRPr lang="en-US"/>
          </a:p>
        </p:txBody>
      </p:sp>
      <p:sp>
        <p:nvSpPr>
          <p:cNvPr id="22614" name="Line 94"/>
          <p:cNvSpPr>
            <a:spLocks noChangeAspect="1" noChangeShapeType="1"/>
          </p:cNvSpPr>
          <p:nvPr/>
        </p:nvSpPr>
        <p:spPr bwMode="auto">
          <a:xfrm flipV="1">
            <a:off x="7023100" y="5124450"/>
            <a:ext cx="1588" cy="31750"/>
          </a:xfrm>
          <a:prstGeom prst="line">
            <a:avLst/>
          </a:prstGeom>
          <a:noFill/>
          <a:ln w="0">
            <a:solidFill>
              <a:srgbClr val="000000"/>
            </a:solidFill>
            <a:round/>
            <a:headEnd/>
            <a:tailEnd/>
          </a:ln>
        </p:spPr>
        <p:txBody>
          <a:bodyPr/>
          <a:lstStyle/>
          <a:p>
            <a:endParaRPr lang="en-US"/>
          </a:p>
        </p:txBody>
      </p:sp>
      <p:sp>
        <p:nvSpPr>
          <p:cNvPr id="22615" name="Line 95"/>
          <p:cNvSpPr>
            <a:spLocks noChangeAspect="1" noChangeShapeType="1"/>
          </p:cNvSpPr>
          <p:nvPr/>
        </p:nvSpPr>
        <p:spPr bwMode="auto">
          <a:xfrm flipV="1">
            <a:off x="7319963" y="5124450"/>
            <a:ext cx="1587" cy="31750"/>
          </a:xfrm>
          <a:prstGeom prst="line">
            <a:avLst/>
          </a:prstGeom>
          <a:noFill/>
          <a:ln w="0">
            <a:solidFill>
              <a:srgbClr val="000000"/>
            </a:solidFill>
            <a:round/>
            <a:headEnd/>
            <a:tailEnd/>
          </a:ln>
        </p:spPr>
        <p:txBody>
          <a:bodyPr/>
          <a:lstStyle/>
          <a:p>
            <a:endParaRPr lang="en-US"/>
          </a:p>
        </p:txBody>
      </p:sp>
      <p:sp>
        <p:nvSpPr>
          <p:cNvPr id="22616" name="Line 96"/>
          <p:cNvSpPr>
            <a:spLocks noChangeAspect="1" noChangeShapeType="1"/>
          </p:cNvSpPr>
          <p:nvPr/>
        </p:nvSpPr>
        <p:spPr bwMode="auto">
          <a:xfrm flipV="1">
            <a:off x="7616825" y="5124450"/>
            <a:ext cx="0" cy="31750"/>
          </a:xfrm>
          <a:prstGeom prst="line">
            <a:avLst/>
          </a:prstGeom>
          <a:noFill/>
          <a:ln w="0">
            <a:solidFill>
              <a:srgbClr val="000000"/>
            </a:solidFill>
            <a:round/>
            <a:headEnd/>
            <a:tailEnd/>
          </a:ln>
        </p:spPr>
        <p:txBody>
          <a:bodyPr/>
          <a:lstStyle/>
          <a:p>
            <a:endParaRPr lang="en-US"/>
          </a:p>
        </p:txBody>
      </p:sp>
      <p:sp>
        <p:nvSpPr>
          <p:cNvPr id="22617" name="Line 97"/>
          <p:cNvSpPr>
            <a:spLocks noChangeAspect="1" noChangeShapeType="1"/>
          </p:cNvSpPr>
          <p:nvPr/>
        </p:nvSpPr>
        <p:spPr bwMode="auto">
          <a:xfrm flipV="1">
            <a:off x="7908925" y="5124450"/>
            <a:ext cx="1588" cy="31750"/>
          </a:xfrm>
          <a:prstGeom prst="line">
            <a:avLst/>
          </a:prstGeom>
          <a:noFill/>
          <a:ln w="0">
            <a:solidFill>
              <a:srgbClr val="000000"/>
            </a:solidFill>
            <a:round/>
            <a:headEnd/>
            <a:tailEnd/>
          </a:ln>
        </p:spPr>
        <p:txBody>
          <a:bodyPr/>
          <a:lstStyle/>
          <a:p>
            <a:endParaRPr lang="en-US"/>
          </a:p>
        </p:txBody>
      </p:sp>
      <p:sp>
        <p:nvSpPr>
          <p:cNvPr id="22618" name="Line 98"/>
          <p:cNvSpPr>
            <a:spLocks noChangeAspect="1" noChangeShapeType="1"/>
          </p:cNvSpPr>
          <p:nvPr/>
        </p:nvSpPr>
        <p:spPr bwMode="auto">
          <a:xfrm flipV="1">
            <a:off x="8205788" y="5124450"/>
            <a:ext cx="1587" cy="31750"/>
          </a:xfrm>
          <a:prstGeom prst="line">
            <a:avLst/>
          </a:prstGeom>
          <a:noFill/>
          <a:ln w="0">
            <a:solidFill>
              <a:srgbClr val="000000"/>
            </a:solidFill>
            <a:round/>
            <a:headEnd/>
            <a:tailEnd/>
          </a:ln>
        </p:spPr>
        <p:txBody>
          <a:bodyPr/>
          <a:lstStyle/>
          <a:p>
            <a:endParaRPr lang="en-US"/>
          </a:p>
        </p:txBody>
      </p:sp>
      <p:sp>
        <p:nvSpPr>
          <p:cNvPr id="22619" name="Line 99"/>
          <p:cNvSpPr>
            <a:spLocks noChangeAspect="1" noChangeShapeType="1"/>
          </p:cNvSpPr>
          <p:nvPr/>
        </p:nvSpPr>
        <p:spPr bwMode="auto">
          <a:xfrm flipV="1">
            <a:off x="8502650" y="5124450"/>
            <a:ext cx="1588" cy="31750"/>
          </a:xfrm>
          <a:prstGeom prst="line">
            <a:avLst/>
          </a:prstGeom>
          <a:noFill/>
          <a:ln w="0">
            <a:solidFill>
              <a:srgbClr val="000000"/>
            </a:solidFill>
            <a:round/>
            <a:headEnd/>
            <a:tailEnd/>
          </a:ln>
        </p:spPr>
        <p:txBody>
          <a:bodyPr/>
          <a:lstStyle/>
          <a:p>
            <a:endParaRPr lang="en-US"/>
          </a:p>
        </p:txBody>
      </p:sp>
      <p:sp>
        <p:nvSpPr>
          <p:cNvPr id="22620" name="Line 100"/>
          <p:cNvSpPr>
            <a:spLocks noChangeAspect="1" noChangeShapeType="1"/>
          </p:cNvSpPr>
          <p:nvPr/>
        </p:nvSpPr>
        <p:spPr bwMode="auto">
          <a:xfrm>
            <a:off x="5372100" y="4940300"/>
            <a:ext cx="30163" cy="1588"/>
          </a:xfrm>
          <a:prstGeom prst="line">
            <a:avLst/>
          </a:prstGeom>
          <a:noFill/>
          <a:ln w="0">
            <a:solidFill>
              <a:srgbClr val="000000"/>
            </a:solidFill>
            <a:round/>
            <a:headEnd/>
            <a:tailEnd/>
          </a:ln>
        </p:spPr>
        <p:txBody>
          <a:bodyPr/>
          <a:lstStyle/>
          <a:p>
            <a:endParaRPr lang="en-US"/>
          </a:p>
        </p:txBody>
      </p:sp>
      <p:sp>
        <p:nvSpPr>
          <p:cNvPr id="22621" name="Line 101"/>
          <p:cNvSpPr>
            <a:spLocks noChangeAspect="1" noChangeShapeType="1"/>
          </p:cNvSpPr>
          <p:nvPr/>
        </p:nvSpPr>
        <p:spPr bwMode="auto">
          <a:xfrm flipH="1">
            <a:off x="8534400" y="4940300"/>
            <a:ext cx="31750" cy="1588"/>
          </a:xfrm>
          <a:prstGeom prst="line">
            <a:avLst/>
          </a:prstGeom>
          <a:noFill/>
          <a:ln w="0">
            <a:solidFill>
              <a:srgbClr val="000000"/>
            </a:solidFill>
            <a:round/>
            <a:headEnd/>
            <a:tailEnd/>
          </a:ln>
        </p:spPr>
        <p:txBody>
          <a:bodyPr/>
          <a:lstStyle/>
          <a:p>
            <a:endParaRPr lang="en-US"/>
          </a:p>
        </p:txBody>
      </p:sp>
      <p:sp>
        <p:nvSpPr>
          <p:cNvPr id="22622" name="Rectangle 102"/>
          <p:cNvSpPr>
            <a:spLocks noChangeAspect="1" noChangeArrowheads="1"/>
          </p:cNvSpPr>
          <p:nvPr/>
        </p:nvSpPr>
        <p:spPr bwMode="auto">
          <a:xfrm>
            <a:off x="5154613" y="4860925"/>
            <a:ext cx="157162" cy="212725"/>
          </a:xfrm>
          <a:prstGeom prst="rect">
            <a:avLst/>
          </a:prstGeom>
          <a:noFill/>
          <a:ln w="9525">
            <a:noFill/>
            <a:miter lim="800000"/>
            <a:headEnd/>
            <a:tailEnd/>
          </a:ln>
        </p:spPr>
        <p:txBody>
          <a:bodyPr wrap="none" lIns="0" tIns="0" rIns="0" bIns="0">
            <a:spAutoFit/>
          </a:bodyPr>
          <a:lstStyle/>
          <a:p>
            <a:pPr eaLnBrk="0" hangingPunct="0"/>
            <a:r>
              <a:rPr lang="en-US" sz="1400" b="1">
                <a:solidFill>
                  <a:srgbClr val="000000"/>
                </a:solidFill>
                <a:latin typeface="Helvetica"/>
              </a:rPr>
              <a:t>-1</a:t>
            </a:r>
            <a:endParaRPr lang="en-US" sz="1400" b="1">
              <a:latin typeface="Arial" charset="0"/>
            </a:endParaRPr>
          </a:p>
        </p:txBody>
      </p:sp>
      <p:sp>
        <p:nvSpPr>
          <p:cNvPr id="22623" name="Line 103"/>
          <p:cNvSpPr>
            <a:spLocks noChangeAspect="1" noChangeShapeType="1"/>
          </p:cNvSpPr>
          <p:nvPr/>
        </p:nvSpPr>
        <p:spPr bwMode="auto">
          <a:xfrm>
            <a:off x="5372100" y="4435475"/>
            <a:ext cx="30163" cy="1588"/>
          </a:xfrm>
          <a:prstGeom prst="line">
            <a:avLst/>
          </a:prstGeom>
          <a:noFill/>
          <a:ln w="0">
            <a:solidFill>
              <a:srgbClr val="000000"/>
            </a:solidFill>
            <a:round/>
            <a:headEnd/>
            <a:tailEnd/>
          </a:ln>
        </p:spPr>
        <p:txBody>
          <a:bodyPr/>
          <a:lstStyle/>
          <a:p>
            <a:endParaRPr lang="en-US"/>
          </a:p>
        </p:txBody>
      </p:sp>
      <p:sp>
        <p:nvSpPr>
          <p:cNvPr id="22624" name="Line 104"/>
          <p:cNvSpPr>
            <a:spLocks noChangeAspect="1" noChangeShapeType="1"/>
          </p:cNvSpPr>
          <p:nvPr/>
        </p:nvSpPr>
        <p:spPr bwMode="auto">
          <a:xfrm flipH="1">
            <a:off x="8534400" y="4435475"/>
            <a:ext cx="31750" cy="1588"/>
          </a:xfrm>
          <a:prstGeom prst="line">
            <a:avLst/>
          </a:prstGeom>
          <a:noFill/>
          <a:ln w="0">
            <a:solidFill>
              <a:srgbClr val="000000"/>
            </a:solidFill>
            <a:round/>
            <a:headEnd/>
            <a:tailEnd/>
          </a:ln>
        </p:spPr>
        <p:txBody>
          <a:bodyPr/>
          <a:lstStyle/>
          <a:p>
            <a:endParaRPr lang="en-US"/>
          </a:p>
        </p:txBody>
      </p:sp>
      <p:sp>
        <p:nvSpPr>
          <p:cNvPr id="22625" name="Rectangle 105"/>
          <p:cNvSpPr>
            <a:spLocks noChangeAspect="1" noChangeArrowheads="1"/>
          </p:cNvSpPr>
          <p:nvPr/>
        </p:nvSpPr>
        <p:spPr bwMode="auto">
          <a:xfrm>
            <a:off x="5092700" y="4356100"/>
            <a:ext cx="304800" cy="212725"/>
          </a:xfrm>
          <a:prstGeom prst="rect">
            <a:avLst/>
          </a:prstGeom>
          <a:noFill/>
          <a:ln w="9525">
            <a:noFill/>
            <a:miter lim="800000"/>
            <a:headEnd/>
            <a:tailEnd/>
          </a:ln>
        </p:spPr>
        <p:txBody>
          <a:bodyPr wrap="none" lIns="0" tIns="0" rIns="0" bIns="0">
            <a:spAutoFit/>
          </a:bodyPr>
          <a:lstStyle/>
          <a:p>
            <a:pPr eaLnBrk="0" hangingPunct="0"/>
            <a:r>
              <a:rPr lang="en-US" sz="1400" b="1">
                <a:solidFill>
                  <a:srgbClr val="000000"/>
                </a:solidFill>
                <a:latin typeface="Helvetica"/>
              </a:rPr>
              <a:t>-0.5</a:t>
            </a:r>
            <a:endParaRPr lang="en-US" sz="1400" b="1">
              <a:latin typeface="Arial" charset="0"/>
            </a:endParaRPr>
          </a:p>
        </p:txBody>
      </p:sp>
      <p:sp>
        <p:nvSpPr>
          <p:cNvPr id="22626" name="Line 106"/>
          <p:cNvSpPr>
            <a:spLocks noChangeAspect="1" noChangeShapeType="1"/>
          </p:cNvSpPr>
          <p:nvPr/>
        </p:nvSpPr>
        <p:spPr bwMode="auto">
          <a:xfrm>
            <a:off x="5372100" y="3925888"/>
            <a:ext cx="30163" cy="1587"/>
          </a:xfrm>
          <a:prstGeom prst="line">
            <a:avLst/>
          </a:prstGeom>
          <a:noFill/>
          <a:ln w="0">
            <a:solidFill>
              <a:srgbClr val="000000"/>
            </a:solidFill>
            <a:round/>
            <a:headEnd/>
            <a:tailEnd/>
          </a:ln>
        </p:spPr>
        <p:txBody>
          <a:bodyPr/>
          <a:lstStyle/>
          <a:p>
            <a:endParaRPr lang="en-US"/>
          </a:p>
        </p:txBody>
      </p:sp>
      <p:sp>
        <p:nvSpPr>
          <p:cNvPr id="22627" name="Line 107"/>
          <p:cNvSpPr>
            <a:spLocks noChangeAspect="1" noChangeShapeType="1"/>
          </p:cNvSpPr>
          <p:nvPr/>
        </p:nvSpPr>
        <p:spPr bwMode="auto">
          <a:xfrm flipH="1">
            <a:off x="8534400" y="3925888"/>
            <a:ext cx="31750" cy="1587"/>
          </a:xfrm>
          <a:prstGeom prst="line">
            <a:avLst/>
          </a:prstGeom>
          <a:noFill/>
          <a:ln w="0">
            <a:solidFill>
              <a:srgbClr val="000000"/>
            </a:solidFill>
            <a:round/>
            <a:headEnd/>
            <a:tailEnd/>
          </a:ln>
        </p:spPr>
        <p:txBody>
          <a:bodyPr/>
          <a:lstStyle/>
          <a:p>
            <a:endParaRPr lang="en-US"/>
          </a:p>
        </p:txBody>
      </p:sp>
      <p:sp>
        <p:nvSpPr>
          <p:cNvPr id="22628" name="Rectangle 108"/>
          <p:cNvSpPr>
            <a:spLocks noChangeAspect="1" noChangeArrowheads="1"/>
          </p:cNvSpPr>
          <p:nvPr/>
        </p:nvSpPr>
        <p:spPr bwMode="auto">
          <a:xfrm>
            <a:off x="5180013" y="3846513"/>
            <a:ext cx="98425" cy="212725"/>
          </a:xfrm>
          <a:prstGeom prst="rect">
            <a:avLst/>
          </a:prstGeom>
          <a:noFill/>
          <a:ln w="9525">
            <a:noFill/>
            <a:miter lim="800000"/>
            <a:headEnd/>
            <a:tailEnd/>
          </a:ln>
        </p:spPr>
        <p:txBody>
          <a:bodyPr wrap="none" lIns="0" tIns="0" rIns="0" bIns="0">
            <a:spAutoFit/>
          </a:bodyPr>
          <a:lstStyle/>
          <a:p>
            <a:pPr eaLnBrk="0" hangingPunct="0"/>
            <a:r>
              <a:rPr lang="en-US" sz="1400" b="1">
                <a:solidFill>
                  <a:srgbClr val="000000"/>
                </a:solidFill>
                <a:latin typeface="Helvetica"/>
              </a:rPr>
              <a:t>0</a:t>
            </a:r>
            <a:endParaRPr lang="en-US" sz="1400" b="1">
              <a:latin typeface="Arial" charset="0"/>
            </a:endParaRPr>
          </a:p>
        </p:txBody>
      </p:sp>
      <p:sp>
        <p:nvSpPr>
          <p:cNvPr id="22629" name="Line 109"/>
          <p:cNvSpPr>
            <a:spLocks noChangeAspect="1" noChangeShapeType="1"/>
          </p:cNvSpPr>
          <p:nvPr/>
        </p:nvSpPr>
        <p:spPr bwMode="auto">
          <a:xfrm>
            <a:off x="5372100" y="3421063"/>
            <a:ext cx="30163" cy="1587"/>
          </a:xfrm>
          <a:prstGeom prst="line">
            <a:avLst/>
          </a:prstGeom>
          <a:noFill/>
          <a:ln w="0">
            <a:solidFill>
              <a:srgbClr val="000000"/>
            </a:solidFill>
            <a:round/>
            <a:headEnd/>
            <a:tailEnd/>
          </a:ln>
        </p:spPr>
        <p:txBody>
          <a:bodyPr/>
          <a:lstStyle/>
          <a:p>
            <a:endParaRPr lang="en-US"/>
          </a:p>
        </p:txBody>
      </p:sp>
      <p:sp>
        <p:nvSpPr>
          <p:cNvPr id="22630" name="Line 110"/>
          <p:cNvSpPr>
            <a:spLocks noChangeAspect="1" noChangeShapeType="1"/>
          </p:cNvSpPr>
          <p:nvPr/>
        </p:nvSpPr>
        <p:spPr bwMode="auto">
          <a:xfrm flipH="1">
            <a:off x="8534400" y="3421063"/>
            <a:ext cx="31750" cy="1587"/>
          </a:xfrm>
          <a:prstGeom prst="line">
            <a:avLst/>
          </a:prstGeom>
          <a:noFill/>
          <a:ln w="0">
            <a:solidFill>
              <a:srgbClr val="000000"/>
            </a:solidFill>
            <a:round/>
            <a:headEnd/>
            <a:tailEnd/>
          </a:ln>
        </p:spPr>
        <p:txBody>
          <a:bodyPr/>
          <a:lstStyle/>
          <a:p>
            <a:endParaRPr lang="en-US"/>
          </a:p>
        </p:txBody>
      </p:sp>
      <p:sp>
        <p:nvSpPr>
          <p:cNvPr id="22631" name="Rectangle 111"/>
          <p:cNvSpPr>
            <a:spLocks noChangeAspect="1" noChangeArrowheads="1"/>
          </p:cNvSpPr>
          <p:nvPr/>
        </p:nvSpPr>
        <p:spPr bwMode="auto">
          <a:xfrm>
            <a:off x="5116513" y="3341688"/>
            <a:ext cx="246062" cy="212725"/>
          </a:xfrm>
          <a:prstGeom prst="rect">
            <a:avLst/>
          </a:prstGeom>
          <a:noFill/>
          <a:ln w="9525">
            <a:noFill/>
            <a:miter lim="800000"/>
            <a:headEnd/>
            <a:tailEnd/>
          </a:ln>
        </p:spPr>
        <p:txBody>
          <a:bodyPr wrap="none" lIns="0" tIns="0" rIns="0" bIns="0">
            <a:spAutoFit/>
          </a:bodyPr>
          <a:lstStyle/>
          <a:p>
            <a:pPr eaLnBrk="0" hangingPunct="0"/>
            <a:r>
              <a:rPr lang="en-US" sz="1400" b="1">
                <a:solidFill>
                  <a:srgbClr val="000000"/>
                </a:solidFill>
                <a:latin typeface="Helvetica"/>
              </a:rPr>
              <a:t>0.5</a:t>
            </a:r>
            <a:endParaRPr lang="en-US" sz="1400" b="1">
              <a:latin typeface="Arial" charset="0"/>
            </a:endParaRPr>
          </a:p>
        </p:txBody>
      </p:sp>
      <p:grpSp>
        <p:nvGrpSpPr>
          <p:cNvPr id="22632" name="Group 112"/>
          <p:cNvGrpSpPr>
            <a:grpSpLocks/>
          </p:cNvGrpSpPr>
          <p:nvPr/>
        </p:nvGrpSpPr>
        <p:grpSpPr bwMode="auto">
          <a:xfrm>
            <a:off x="5245100" y="2476500"/>
            <a:ext cx="3367088" cy="441325"/>
            <a:chOff x="3304" y="1560"/>
            <a:chExt cx="2121" cy="278"/>
          </a:xfrm>
        </p:grpSpPr>
        <p:sp>
          <p:nvSpPr>
            <p:cNvPr id="22685" name="Line 113"/>
            <p:cNvSpPr>
              <a:spLocks noChangeAspect="1" noChangeShapeType="1"/>
            </p:cNvSpPr>
            <p:nvPr/>
          </p:nvSpPr>
          <p:spPr bwMode="auto">
            <a:xfrm>
              <a:off x="3304" y="1673"/>
              <a:ext cx="2012" cy="1"/>
            </a:xfrm>
            <a:prstGeom prst="line">
              <a:avLst/>
            </a:prstGeom>
            <a:noFill/>
            <a:ln w="0">
              <a:solidFill>
                <a:srgbClr val="000000"/>
              </a:solidFill>
              <a:round/>
              <a:headEnd/>
              <a:tailEnd/>
            </a:ln>
          </p:spPr>
          <p:txBody>
            <a:bodyPr/>
            <a:lstStyle/>
            <a:p>
              <a:endParaRPr lang="en-US"/>
            </a:p>
          </p:txBody>
        </p:sp>
        <p:sp>
          <p:nvSpPr>
            <p:cNvPr id="22686" name="Line 114"/>
            <p:cNvSpPr>
              <a:spLocks noChangeAspect="1" noChangeShapeType="1"/>
            </p:cNvSpPr>
            <p:nvPr/>
          </p:nvSpPr>
          <p:spPr bwMode="auto">
            <a:xfrm>
              <a:off x="3413" y="1673"/>
              <a:ext cx="1" cy="19"/>
            </a:xfrm>
            <a:prstGeom prst="line">
              <a:avLst/>
            </a:prstGeom>
            <a:noFill/>
            <a:ln w="0">
              <a:solidFill>
                <a:srgbClr val="000000"/>
              </a:solidFill>
              <a:round/>
              <a:headEnd/>
              <a:tailEnd/>
            </a:ln>
          </p:spPr>
          <p:txBody>
            <a:bodyPr/>
            <a:lstStyle/>
            <a:p>
              <a:endParaRPr lang="en-US"/>
            </a:p>
          </p:txBody>
        </p:sp>
        <p:sp>
          <p:nvSpPr>
            <p:cNvPr id="22687" name="Rectangle 115"/>
            <p:cNvSpPr>
              <a:spLocks noChangeAspect="1" noChangeArrowheads="1"/>
            </p:cNvSpPr>
            <p:nvPr/>
          </p:nvSpPr>
          <p:spPr bwMode="auto">
            <a:xfrm>
              <a:off x="3390" y="1560"/>
              <a:ext cx="62" cy="134"/>
            </a:xfrm>
            <a:prstGeom prst="rect">
              <a:avLst/>
            </a:prstGeom>
            <a:solidFill>
              <a:schemeClr val="bg1"/>
            </a:solidFill>
            <a:ln w="9525">
              <a:noFill/>
              <a:miter lim="800000"/>
              <a:headEnd/>
              <a:tailEnd/>
            </a:ln>
          </p:spPr>
          <p:txBody>
            <a:bodyPr wrap="none" lIns="0" tIns="0" rIns="0" bIns="0">
              <a:spAutoFit/>
            </a:bodyPr>
            <a:lstStyle/>
            <a:p>
              <a:pPr eaLnBrk="0" hangingPunct="0"/>
              <a:r>
                <a:rPr lang="en-US" sz="1400" b="1">
                  <a:latin typeface="Helvetica"/>
                </a:rPr>
                <a:t>0</a:t>
              </a:r>
              <a:endParaRPr lang="en-US" sz="1400" b="1">
                <a:latin typeface="Arial" charset="0"/>
              </a:endParaRPr>
            </a:p>
          </p:txBody>
        </p:sp>
        <p:sp>
          <p:nvSpPr>
            <p:cNvPr id="22688" name="Line 116"/>
            <p:cNvSpPr>
              <a:spLocks noChangeAspect="1" noChangeShapeType="1"/>
            </p:cNvSpPr>
            <p:nvPr/>
          </p:nvSpPr>
          <p:spPr bwMode="auto">
            <a:xfrm>
              <a:off x="3600" y="1673"/>
              <a:ext cx="1" cy="19"/>
            </a:xfrm>
            <a:prstGeom prst="line">
              <a:avLst/>
            </a:prstGeom>
            <a:noFill/>
            <a:ln w="0">
              <a:solidFill>
                <a:srgbClr val="000000"/>
              </a:solidFill>
              <a:round/>
              <a:headEnd/>
              <a:tailEnd/>
            </a:ln>
          </p:spPr>
          <p:txBody>
            <a:bodyPr/>
            <a:lstStyle/>
            <a:p>
              <a:endParaRPr lang="en-US"/>
            </a:p>
          </p:txBody>
        </p:sp>
        <p:sp>
          <p:nvSpPr>
            <p:cNvPr id="22689" name="Line 117"/>
            <p:cNvSpPr>
              <a:spLocks noChangeAspect="1" noChangeShapeType="1"/>
            </p:cNvSpPr>
            <p:nvPr/>
          </p:nvSpPr>
          <p:spPr bwMode="auto">
            <a:xfrm>
              <a:off x="3787" y="1673"/>
              <a:ext cx="1" cy="19"/>
            </a:xfrm>
            <a:prstGeom prst="line">
              <a:avLst/>
            </a:prstGeom>
            <a:noFill/>
            <a:ln w="0">
              <a:solidFill>
                <a:srgbClr val="000000"/>
              </a:solidFill>
              <a:round/>
              <a:headEnd/>
              <a:tailEnd/>
            </a:ln>
          </p:spPr>
          <p:txBody>
            <a:bodyPr/>
            <a:lstStyle/>
            <a:p>
              <a:endParaRPr lang="en-US"/>
            </a:p>
          </p:txBody>
        </p:sp>
        <p:sp>
          <p:nvSpPr>
            <p:cNvPr id="22690" name="Rectangle 118"/>
            <p:cNvSpPr>
              <a:spLocks noChangeAspect="1" noChangeArrowheads="1"/>
            </p:cNvSpPr>
            <p:nvPr/>
          </p:nvSpPr>
          <p:spPr bwMode="auto">
            <a:xfrm>
              <a:off x="3702" y="1560"/>
              <a:ext cx="203" cy="134"/>
            </a:xfrm>
            <a:prstGeom prst="rect">
              <a:avLst/>
            </a:prstGeom>
            <a:solidFill>
              <a:schemeClr val="bg1"/>
            </a:solidFill>
            <a:ln w="9525">
              <a:noFill/>
              <a:miter lim="800000"/>
              <a:headEnd/>
              <a:tailEnd/>
            </a:ln>
          </p:spPr>
          <p:txBody>
            <a:bodyPr lIns="0" tIns="0" rIns="0" bIns="0">
              <a:spAutoFit/>
            </a:bodyPr>
            <a:lstStyle/>
            <a:p>
              <a:pPr eaLnBrk="0" hangingPunct="0"/>
              <a:r>
                <a:rPr lang="en-US" sz="1400" b="1">
                  <a:latin typeface="Helvetica"/>
                </a:rPr>
                <a:t>0.1</a:t>
              </a:r>
              <a:endParaRPr lang="en-US" sz="1400" b="1">
                <a:latin typeface="Arial" charset="0"/>
              </a:endParaRPr>
            </a:p>
          </p:txBody>
        </p:sp>
        <p:sp>
          <p:nvSpPr>
            <p:cNvPr id="22691" name="Line 119"/>
            <p:cNvSpPr>
              <a:spLocks noChangeAspect="1" noChangeShapeType="1"/>
            </p:cNvSpPr>
            <p:nvPr/>
          </p:nvSpPr>
          <p:spPr bwMode="auto">
            <a:xfrm>
              <a:off x="3971" y="1673"/>
              <a:ext cx="1" cy="19"/>
            </a:xfrm>
            <a:prstGeom prst="line">
              <a:avLst/>
            </a:prstGeom>
            <a:noFill/>
            <a:ln w="0">
              <a:solidFill>
                <a:srgbClr val="000000"/>
              </a:solidFill>
              <a:round/>
              <a:headEnd/>
              <a:tailEnd/>
            </a:ln>
          </p:spPr>
          <p:txBody>
            <a:bodyPr/>
            <a:lstStyle/>
            <a:p>
              <a:endParaRPr lang="en-US"/>
            </a:p>
          </p:txBody>
        </p:sp>
        <p:sp>
          <p:nvSpPr>
            <p:cNvPr id="22692" name="Line 120"/>
            <p:cNvSpPr>
              <a:spLocks noChangeAspect="1" noChangeShapeType="1"/>
            </p:cNvSpPr>
            <p:nvPr/>
          </p:nvSpPr>
          <p:spPr bwMode="auto">
            <a:xfrm>
              <a:off x="4158" y="1673"/>
              <a:ext cx="0" cy="19"/>
            </a:xfrm>
            <a:prstGeom prst="line">
              <a:avLst/>
            </a:prstGeom>
            <a:noFill/>
            <a:ln w="0">
              <a:solidFill>
                <a:srgbClr val="000000"/>
              </a:solidFill>
              <a:round/>
              <a:headEnd/>
              <a:tailEnd/>
            </a:ln>
          </p:spPr>
          <p:txBody>
            <a:bodyPr/>
            <a:lstStyle/>
            <a:p>
              <a:endParaRPr lang="en-US"/>
            </a:p>
          </p:txBody>
        </p:sp>
        <p:sp>
          <p:nvSpPr>
            <p:cNvPr id="22693" name="Rectangle 121"/>
            <p:cNvSpPr>
              <a:spLocks noChangeAspect="1" noChangeArrowheads="1"/>
            </p:cNvSpPr>
            <p:nvPr/>
          </p:nvSpPr>
          <p:spPr bwMode="auto">
            <a:xfrm>
              <a:off x="4082" y="1560"/>
              <a:ext cx="203" cy="134"/>
            </a:xfrm>
            <a:prstGeom prst="rect">
              <a:avLst/>
            </a:prstGeom>
            <a:solidFill>
              <a:schemeClr val="bg1"/>
            </a:solidFill>
            <a:ln w="9525">
              <a:noFill/>
              <a:miter lim="800000"/>
              <a:headEnd/>
              <a:tailEnd/>
            </a:ln>
          </p:spPr>
          <p:txBody>
            <a:bodyPr lIns="0" tIns="0" rIns="0" bIns="0">
              <a:spAutoFit/>
            </a:bodyPr>
            <a:lstStyle/>
            <a:p>
              <a:pPr eaLnBrk="0" hangingPunct="0"/>
              <a:r>
                <a:rPr lang="en-US" sz="1400" b="1">
                  <a:latin typeface="Helvetica"/>
                </a:rPr>
                <a:t>0.2</a:t>
              </a:r>
              <a:endParaRPr lang="en-US" sz="1400" b="1">
                <a:latin typeface="Arial" charset="0"/>
              </a:endParaRPr>
            </a:p>
          </p:txBody>
        </p:sp>
        <p:sp>
          <p:nvSpPr>
            <p:cNvPr id="22694" name="Line 122"/>
            <p:cNvSpPr>
              <a:spLocks noChangeAspect="1" noChangeShapeType="1"/>
            </p:cNvSpPr>
            <p:nvPr/>
          </p:nvSpPr>
          <p:spPr bwMode="auto">
            <a:xfrm>
              <a:off x="4344" y="1673"/>
              <a:ext cx="1" cy="19"/>
            </a:xfrm>
            <a:prstGeom prst="line">
              <a:avLst/>
            </a:prstGeom>
            <a:noFill/>
            <a:ln w="0">
              <a:solidFill>
                <a:srgbClr val="000000"/>
              </a:solidFill>
              <a:round/>
              <a:headEnd/>
              <a:tailEnd/>
            </a:ln>
          </p:spPr>
          <p:txBody>
            <a:bodyPr/>
            <a:lstStyle/>
            <a:p>
              <a:endParaRPr lang="en-US"/>
            </a:p>
          </p:txBody>
        </p:sp>
        <p:sp>
          <p:nvSpPr>
            <p:cNvPr id="22695" name="Line 123"/>
            <p:cNvSpPr>
              <a:spLocks noChangeAspect="1" noChangeShapeType="1"/>
            </p:cNvSpPr>
            <p:nvPr/>
          </p:nvSpPr>
          <p:spPr bwMode="auto">
            <a:xfrm>
              <a:off x="4531" y="1673"/>
              <a:ext cx="1" cy="19"/>
            </a:xfrm>
            <a:prstGeom prst="line">
              <a:avLst/>
            </a:prstGeom>
            <a:noFill/>
            <a:ln w="0">
              <a:solidFill>
                <a:srgbClr val="000000"/>
              </a:solidFill>
              <a:round/>
              <a:headEnd/>
              <a:tailEnd/>
            </a:ln>
          </p:spPr>
          <p:txBody>
            <a:bodyPr/>
            <a:lstStyle/>
            <a:p>
              <a:endParaRPr lang="en-US"/>
            </a:p>
          </p:txBody>
        </p:sp>
        <p:sp>
          <p:nvSpPr>
            <p:cNvPr id="22696" name="Rectangle 124"/>
            <p:cNvSpPr>
              <a:spLocks noChangeAspect="1" noChangeArrowheads="1"/>
            </p:cNvSpPr>
            <p:nvPr/>
          </p:nvSpPr>
          <p:spPr bwMode="auto">
            <a:xfrm>
              <a:off x="4462" y="1560"/>
              <a:ext cx="212" cy="134"/>
            </a:xfrm>
            <a:prstGeom prst="rect">
              <a:avLst/>
            </a:prstGeom>
            <a:solidFill>
              <a:schemeClr val="bg1"/>
            </a:solidFill>
            <a:ln w="9525">
              <a:noFill/>
              <a:miter lim="800000"/>
              <a:headEnd/>
              <a:tailEnd/>
            </a:ln>
          </p:spPr>
          <p:txBody>
            <a:bodyPr lIns="0" tIns="0" rIns="0" bIns="0">
              <a:spAutoFit/>
            </a:bodyPr>
            <a:lstStyle/>
            <a:p>
              <a:pPr eaLnBrk="0" hangingPunct="0"/>
              <a:r>
                <a:rPr lang="en-US" sz="1400" b="1">
                  <a:latin typeface="Helvetica"/>
                </a:rPr>
                <a:t>0.3</a:t>
              </a:r>
              <a:endParaRPr lang="en-US" sz="1400" b="1">
                <a:latin typeface="Arial" charset="0"/>
              </a:endParaRPr>
            </a:p>
          </p:txBody>
        </p:sp>
        <p:sp>
          <p:nvSpPr>
            <p:cNvPr id="22697" name="Line 125"/>
            <p:cNvSpPr>
              <a:spLocks noChangeAspect="1" noChangeShapeType="1"/>
            </p:cNvSpPr>
            <p:nvPr/>
          </p:nvSpPr>
          <p:spPr bwMode="auto">
            <a:xfrm>
              <a:off x="4718" y="1673"/>
              <a:ext cx="0" cy="19"/>
            </a:xfrm>
            <a:prstGeom prst="line">
              <a:avLst/>
            </a:prstGeom>
            <a:noFill/>
            <a:ln w="0">
              <a:solidFill>
                <a:srgbClr val="000000"/>
              </a:solidFill>
              <a:round/>
              <a:headEnd/>
              <a:tailEnd/>
            </a:ln>
          </p:spPr>
          <p:txBody>
            <a:bodyPr/>
            <a:lstStyle/>
            <a:p>
              <a:endParaRPr lang="en-US"/>
            </a:p>
          </p:txBody>
        </p:sp>
        <p:sp>
          <p:nvSpPr>
            <p:cNvPr id="22698" name="Line 126"/>
            <p:cNvSpPr>
              <a:spLocks noChangeAspect="1" noChangeShapeType="1"/>
            </p:cNvSpPr>
            <p:nvPr/>
          </p:nvSpPr>
          <p:spPr bwMode="auto">
            <a:xfrm>
              <a:off x="4902" y="1673"/>
              <a:ext cx="1" cy="19"/>
            </a:xfrm>
            <a:prstGeom prst="line">
              <a:avLst/>
            </a:prstGeom>
            <a:noFill/>
            <a:ln w="0">
              <a:solidFill>
                <a:srgbClr val="000000"/>
              </a:solidFill>
              <a:round/>
              <a:headEnd/>
              <a:tailEnd/>
            </a:ln>
          </p:spPr>
          <p:txBody>
            <a:bodyPr/>
            <a:lstStyle/>
            <a:p>
              <a:endParaRPr lang="en-US"/>
            </a:p>
          </p:txBody>
        </p:sp>
        <p:sp>
          <p:nvSpPr>
            <p:cNvPr id="22699" name="Rectangle 127"/>
            <p:cNvSpPr>
              <a:spLocks noChangeAspect="1" noChangeArrowheads="1"/>
            </p:cNvSpPr>
            <p:nvPr/>
          </p:nvSpPr>
          <p:spPr bwMode="auto">
            <a:xfrm>
              <a:off x="4842" y="1560"/>
              <a:ext cx="213" cy="134"/>
            </a:xfrm>
            <a:prstGeom prst="rect">
              <a:avLst/>
            </a:prstGeom>
            <a:solidFill>
              <a:schemeClr val="bg1"/>
            </a:solidFill>
            <a:ln w="9525">
              <a:noFill/>
              <a:miter lim="800000"/>
              <a:headEnd/>
              <a:tailEnd/>
            </a:ln>
          </p:spPr>
          <p:txBody>
            <a:bodyPr lIns="0" tIns="0" rIns="0" bIns="0">
              <a:spAutoFit/>
            </a:bodyPr>
            <a:lstStyle/>
            <a:p>
              <a:pPr eaLnBrk="0" hangingPunct="0"/>
              <a:r>
                <a:rPr lang="en-US" sz="1400" b="1">
                  <a:latin typeface="Helvetica"/>
                </a:rPr>
                <a:t>0.4</a:t>
              </a:r>
              <a:endParaRPr lang="en-US" sz="1400" b="1">
                <a:latin typeface="Arial" charset="0"/>
              </a:endParaRPr>
            </a:p>
          </p:txBody>
        </p:sp>
        <p:sp>
          <p:nvSpPr>
            <p:cNvPr id="22700" name="Line 128"/>
            <p:cNvSpPr>
              <a:spLocks noChangeAspect="1" noChangeShapeType="1"/>
            </p:cNvSpPr>
            <p:nvPr/>
          </p:nvSpPr>
          <p:spPr bwMode="auto">
            <a:xfrm>
              <a:off x="5089" y="1673"/>
              <a:ext cx="1" cy="19"/>
            </a:xfrm>
            <a:prstGeom prst="line">
              <a:avLst/>
            </a:prstGeom>
            <a:noFill/>
            <a:ln w="0">
              <a:solidFill>
                <a:srgbClr val="000000"/>
              </a:solidFill>
              <a:round/>
              <a:headEnd/>
              <a:tailEnd/>
            </a:ln>
          </p:spPr>
          <p:txBody>
            <a:bodyPr/>
            <a:lstStyle/>
            <a:p>
              <a:endParaRPr lang="en-US"/>
            </a:p>
          </p:txBody>
        </p:sp>
        <p:sp>
          <p:nvSpPr>
            <p:cNvPr id="22701" name="Line 129"/>
            <p:cNvSpPr>
              <a:spLocks noChangeAspect="1" noChangeShapeType="1"/>
            </p:cNvSpPr>
            <p:nvPr/>
          </p:nvSpPr>
          <p:spPr bwMode="auto">
            <a:xfrm>
              <a:off x="5276" y="1673"/>
              <a:ext cx="1" cy="19"/>
            </a:xfrm>
            <a:prstGeom prst="line">
              <a:avLst/>
            </a:prstGeom>
            <a:noFill/>
            <a:ln w="0">
              <a:solidFill>
                <a:srgbClr val="000000"/>
              </a:solidFill>
              <a:round/>
              <a:headEnd/>
              <a:tailEnd/>
            </a:ln>
          </p:spPr>
          <p:txBody>
            <a:bodyPr/>
            <a:lstStyle/>
            <a:p>
              <a:endParaRPr lang="en-US"/>
            </a:p>
          </p:txBody>
        </p:sp>
        <p:sp>
          <p:nvSpPr>
            <p:cNvPr id="22702" name="Rectangle 130"/>
            <p:cNvSpPr>
              <a:spLocks noChangeAspect="1" noChangeArrowheads="1"/>
            </p:cNvSpPr>
            <p:nvPr/>
          </p:nvSpPr>
          <p:spPr bwMode="auto">
            <a:xfrm>
              <a:off x="5222" y="1560"/>
              <a:ext cx="203" cy="134"/>
            </a:xfrm>
            <a:prstGeom prst="rect">
              <a:avLst/>
            </a:prstGeom>
            <a:solidFill>
              <a:schemeClr val="bg1"/>
            </a:solidFill>
            <a:ln w="9525">
              <a:noFill/>
              <a:miter lim="800000"/>
              <a:headEnd/>
              <a:tailEnd/>
            </a:ln>
          </p:spPr>
          <p:txBody>
            <a:bodyPr lIns="0" tIns="0" rIns="0" bIns="0">
              <a:spAutoFit/>
            </a:bodyPr>
            <a:lstStyle/>
            <a:p>
              <a:pPr eaLnBrk="0" hangingPunct="0"/>
              <a:r>
                <a:rPr lang="en-US" sz="1400" b="1">
                  <a:latin typeface="Helvetica"/>
                </a:rPr>
                <a:t>0.5</a:t>
              </a:r>
              <a:endParaRPr lang="en-US" sz="1400" b="1">
                <a:latin typeface="Arial" charset="0"/>
              </a:endParaRPr>
            </a:p>
          </p:txBody>
        </p:sp>
        <p:sp>
          <p:nvSpPr>
            <p:cNvPr id="22703" name="Line 131"/>
            <p:cNvSpPr>
              <a:spLocks noChangeAspect="1" noChangeShapeType="1"/>
            </p:cNvSpPr>
            <p:nvPr/>
          </p:nvSpPr>
          <p:spPr bwMode="auto">
            <a:xfrm>
              <a:off x="3384" y="1837"/>
              <a:ext cx="19" cy="1"/>
            </a:xfrm>
            <a:prstGeom prst="line">
              <a:avLst/>
            </a:prstGeom>
            <a:noFill/>
            <a:ln w="0">
              <a:solidFill>
                <a:srgbClr val="000000"/>
              </a:solidFill>
              <a:round/>
              <a:headEnd/>
              <a:tailEnd/>
            </a:ln>
          </p:spPr>
          <p:txBody>
            <a:bodyPr/>
            <a:lstStyle/>
            <a:p>
              <a:endParaRPr lang="en-US"/>
            </a:p>
          </p:txBody>
        </p:sp>
        <p:sp>
          <p:nvSpPr>
            <p:cNvPr id="22704" name="Line 132"/>
            <p:cNvSpPr>
              <a:spLocks noChangeAspect="1" noChangeShapeType="1"/>
            </p:cNvSpPr>
            <p:nvPr/>
          </p:nvSpPr>
          <p:spPr bwMode="auto">
            <a:xfrm flipH="1">
              <a:off x="5376" y="1837"/>
              <a:ext cx="20" cy="1"/>
            </a:xfrm>
            <a:prstGeom prst="line">
              <a:avLst/>
            </a:prstGeom>
            <a:noFill/>
            <a:ln w="0">
              <a:solidFill>
                <a:srgbClr val="000000"/>
              </a:solidFill>
              <a:round/>
              <a:headEnd/>
              <a:tailEnd/>
            </a:ln>
          </p:spPr>
          <p:txBody>
            <a:bodyPr/>
            <a:lstStyle/>
            <a:p>
              <a:endParaRPr lang="en-US"/>
            </a:p>
          </p:txBody>
        </p:sp>
      </p:grpSp>
      <p:sp>
        <p:nvSpPr>
          <p:cNvPr id="22633" name="Rectangle 133"/>
          <p:cNvSpPr>
            <a:spLocks noChangeAspect="1" noChangeArrowheads="1"/>
          </p:cNvSpPr>
          <p:nvPr/>
        </p:nvSpPr>
        <p:spPr bwMode="auto">
          <a:xfrm>
            <a:off x="5180013" y="2835275"/>
            <a:ext cx="98425" cy="212725"/>
          </a:xfrm>
          <a:prstGeom prst="rect">
            <a:avLst/>
          </a:prstGeom>
          <a:noFill/>
          <a:ln w="9525">
            <a:noFill/>
            <a:miter lim="800000"/>
            <a:headEnd/>
            <a:tailEnd/>
          </a:ln>
        </p:spPr>
        <p:txBody>
          <a:bodyPr wrap="none" lIns="0" tIns="0" rIns="0" bIns="0">
            <a:spAutoFit/>
          </a:bodyPr>
          <a:lstStyle/>
          <a:p>
            <a:pPr eaLnBrk="0" hangingPunct="0"/>
            <a:r>
              <a:rPr lang="en-US" sz="1400" b="1">
                <a:solidFill>
                  <a:srgbClr val="000000"/>
                </a:solidFill>
                <a:latin typeface="Helvetica"/>
              </a:rPr>
              <a:t>1</a:t>
            </a:r>
            <a:endParaRPr lang="en-US" sz="1400" b="1">
              <a:latin typeface="Arial" charset="0"/>
            </a:endParaRPr>
          </a:p>
        </p:txBody>
      </p:sp>
      <p:sp>
        <p:nvSpPr>
          <p:cNvPr id="22634" name="Line 134"/>
          <p:cNvSpPr>
            <a:spLocks noChangeAspect="1" noChangeShapeType="1"/>
          </p:cNvSpPr>
          <p:nvPr/>
        </p:nvSpPr>
        <p:spPr bwMode="auto">
          <a:xfrm>
            <a:off x="5372100" y="5156200"/>
            <a:ext cx="3194050" cy="1588"/>
          </a:xfrm>
          <a:prstGeom prst="line">
            <a:avLst/>
          </a:prstGeom>
          <a:noFill/>
          <a:ln w="0">
            <a:solidFill>
              <a:srgbClr val="000000"/>
            </a:solidFill>
            <a:round/>
            <a:headEnd/>
            <a:tailEnd/>
          </a:ln>
        </p:spPr>
        <p:txBody>
          <a:bodyPr/>
          <a:lstStyle/>
          <a:p>
            <a:endParaRPr lang="en-US"/>
          </a:p>
        </p:txBody>
      </p:sp>
      <p:sp>
        <p:nvSpPr>
          <p:cNvPr id="22635" name="Line 135"/>
          <p:cNvSpPr>
            <a:spLocks noChangeAspect="1" noChangeShapeType="1"/>
          </p:cNvSpPr>
          <p:nvPr/>
        </p:nvSpPr>
        <p:spPr bwMode="auto">
          <a:xfrm flipV="1">
            <a:off x="8566150" y="2735263"/>
            <a:ext cx="0" cy="2420937"/>
          </a:xfrm>
          <a:prstGeom prst="line">
            <a:avLst/>
          </a:prstGeom>
          <a:noFill/>
          <a:ln w="0">
            <a:solidFill>
              <a:srgbClr val="000000"/>
            </a:solidFill>
            <a:round/>
            <a:headEnd/>
            <a:tailEnd/>
          </a:ln>
        </p:spPr>
        <p:txBody>
          <a:bodyPr/>
          <a:lstStyle/>
          <a:p>
            <a:endParaRPr lang="en-US"/>
          </a:p>
        </p:txBody>
      </p:sp>
      <p:sp>
        <p:nvSpPr>
          <p:cNvPr id="22636" name="Line 136"/>
          <p:cNvSpPr>
            <a:spLocks noChangeAspect="1" noChangeShapeType="1"/>
          </p:cNvSpPr>
          <p:nvPr/>
        </p:nvSpPr>
        <p:spPr bwMode="auto">
          <a:xfrm flipV="1">
            <a:off x="5372100" y="2735263"/>
            <a:ext cx="1588" cy="2420937"/>
          </a:xfrm>
          <a:prstGeom prst="line">
            <a:avLst/>
          </a:prstGeom>
          <a:noFill/>
          <a:ln w="0">
            <a:solidFill>
              <a:srgbClr val="000000"/>
            </a:solidFill>
            <a:round/>
            <a:headEnd/>
            <a:tailEnd/>
          </a:ln>
        </p:spPr>
        <p:txBody>
          <a:bodyPr/>
          <a:lstStyle/>
          <a:p>
            <a:endParaRPr lang="en-US"/>
          </a:p>
        </p:txBody>
      </p:sp>
      <p:sp>
        <p:nvSpPr>
          <p:cNvPr id="22637" name="Freeform 137"/>
          <p:cNvSpPr>
            <a:spLocks noChangeAspect="1"/>
          </p:cNvSpPr>
          <p:nvPr/>
        </p:nvSpPr>
        <p:spPr bwMode="auto">
          <a:xfrm>
            <a:off x="5545138" y="2887663"/>
            <a:ext cx="107950" cy="2082800"/>
          </a:xfrm>
          <a:custGeom>
            <a:avLst/>
            <a:gdLst>
              <a:gd name="T0" fmla="*/ 0 w 80"/>
              <a:gd name="T1" fmla="*/ 1395765957 h 1551"/>
              <a:gd name="T2" fmla="*/ 5462269 w 80"/>
              <a:gd name="T3" fmla="*/ 1392158995 h 1551"/>
              <a:gd name="T4" fmla="*/ 9104232 w 80"/>
              <a:gd name="T5" fmla="*/ 1408389319 h 1551"/>
              <a:gd name="T6" fmla="*/ 14566503 w 80"/>
              <a:gd name="T7" fmla="*/ 1395765957 h 1551"/>
              <a:gd name="T8" fmla="*/ 14566503 w 80"/>
              <a:gd name="T9" fmla="*/ 1392158995 h 1551"/>
              <a:gd name="T10" fmla="*/ 18208465 w 80"/>
              <a:gd name="T11" fmla="*/ 1386748551 h 1551"/>
              <a:gd name="T12" fmla="*/ 21849077 w 80"/>
              <a:gd name="T13" fmla="*/ 1383142931 h 1551"/>
              <a:gd name="T14" fmla="*/ 27312699 w 80"/>
              <a:gd name="T15" fmla="*/ 1435438853 h 1551"/>
              <a:gd name="T16" fmla="*/ 30953312 w 80"/>
              <a:gd name="T17" fmla="*/ 1451668842 h 1551"/>
              <a:gd name="T18" fmla="*/ 36416929 w 80"/>
              <a:gd name="T19" fmla="*/ 1451668842 h 1551"/>
              <a:gd name="T20" fmla="*/ 40057542 w 80"/>
              <a:gd name="T21" fmla="*/ 1374125525 h 1551"/>
              <a:gd name="T22" fmla="*/ 40057542 w 80"/>
              <a:gd name="T23" fmla="*/ 1395765957 h 1551"/>
              <a:gd name="T24" fmla="*/ 43699503 w 80"/>
              <a:gd name="T25" fmla="*/ 1309206912 h 1551"/>
              <a:gd name="T26" fmla="*/ 49161782 w 80"/>
              <a:gd name="T27" fmla="*/ 1559866978 h 1551"/>
              <a:gd name="T28" fmla="*/ 52803743 w 80"/>
              <a:gd name="T29" fmla="*/ 1460684906 h 1551"/>
              <a:gd name="T30" fmla="*/ 52803743 w 80"/>
              <a:gd name="T31" fmla="*/ 1228056967 h 1551"/>
              <a:gd name="T32" fmla="*/ 58266011 w 80"/>
              <a:gd name="T33" fmla="*/ 1240679993 h 1551"/>
              <a:gd name="T34" fmla="*/ 61907973 w 80"/>
              <a:gd name="T35" fmla="*/ 1287566479 h 1551"/>
              <a:gd name="T36" fmla="*/ 65549935 w 80"/>
              <a:gd name="T37" fmla="*/ 1806921090 h 1551"/>
              <a:gd name="T38" fmla="*/ 71012203 w 80"/>
              <a:gd name="T39" fmla="*/ 1123465794 h 1551"/>
              <a:gd name="T40" fmla="*/ 71012203 w 80"/>
              <a:gd name="T41" fmla="*/ 1448061880 h 1551"/>
              <a:gd name="T42" fmla="*/ 74652815 w 80"/>
              <a:gd name="T43" fmla="*/ 423779333 h 1551"/>
              <a:gd name="T44" fmla="*/ 80115083 w 80"/>
              <a:gd name="T45" fmla="*/ 2147483647 h 1551"/>
              <a:gd name="T46" fmla="*/ 83757045 w 80"/>
              <a:gd name="T47" fmla="*/ 1015266315 h 1551"/>
              <a:gd name="T48" fmla="*/ 83757045 w 80"/>
              <a:gd name="T49" fmla="*/ 2147483647 h 1551"/>
              <a:gd name="T50" fmla="*/ 87399006 w 80"/>
              <a:gd name="T51" fmla="*/ 393122837 h 1551"/>
              <a:gd name="T52" fmla="*/ 92861295 w 80"/>
              <a:gd name="T53" fmla="*/ 2109879093 h 1551"/>
              <a:gd name="T54" fmla="*/ 96503257 w 80"/>
              <a:gd name="T55" fmla="*/ 1772658973 h 1551"/>
              <a:gd name="T56" fmla="*/ 101965525 w 80"/>
              <a:gd name="T57" fmla="*/ 1448061880 h 1551"/>
              <a:gd name="T58" fmla="*/ 101965525 w 80"/>
              <a:gd name="T59" fmla="*/ 1222647866 h 1551"/>
              <a:gd name="T60" fmla="*/ 105607487 w 80"/>
              <a:gd name="T61" fmla="*/ 1076579308 h 1551"/>
              <a:gd name="T62" fmla="*/ 109248099 w 80"/>
              <a:gd name="T63" fmla="*/ 1698722954 h 1551"/>
              <a:gd name="T64" fmla="*/ 114711717 w 80"/>
              <a:gd name="T65" fmla="*/ 1473307932 h 1551"/>
              <a:gd name="T66" fmla="*/ 114711717 w 80"/>
              <a:gd name="T67" fmla="*/ 1401175058 h 1551"/>
              <a:gd name="T68" fmla="*/ 118352329 w 80"/>
              <a:gd name="T69" fmla="*/ 643783911 h 1551"/>
              <a:gd name="T70" fmla="*/ 123815946 w 80"/>
              <a:gd name="T71" fmla="*/ 2147483647 h 1551"/>
              <a:gd name="T72" fmla="*/ 127456559 w 80"/>
              <a:gd name="T73" fmla="*/ 2118895157 h 1551"/>
              <a:gd name="T74" fmla="*/ 131098520 w 80"/>
              <a:gd name="T75" fmla="*/ 73936041 h 1551"/>
              <a:gd name="T76" fmla="*/ 131098520 w 80"/>
              <a:gd name="T77" fmla="*/ 2147483647 h 1551"/>
              <a:gd name="T78" fmla="*/ 136560788 w 80"/>
              <a:gd name="T79" fmla="*/ 77543003 h 1551"/>
              <a:gd name="T80" fmla="*/ 140202750 w 80"/>
              <a:gd name="T81" fmla="*/ 2147483647 h 1551"/>
              <a:gd name="T82" fmla="*/ 145665018 w 80"/>
              <a:gd name="T83" fmla="*/ 1707739017 h 155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80"/>
              <a:gd name="T127" fmla="*/ 0 h 1551"/>
              <a:gd name="T128" fmla="*/ 80 w 80"/>
              <a:gd name="T129" fmla="*/ 1551 h 1551"/>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80" h="1551">
                <a:moveTo>
                  <a:pt x="0" y="774"/>
                </a:moveTo>
                <a:lnTo>
                  <a:pt x="0" y="777"/>
                </a:lnTo>
                <a:lnTo>
                  <a:pt x="0" y="774"/>
                </a:lnTo>
                <a:lnTo>
                  <a:pt x="3" y="777"/>
                </a:lnTo>
                <a:lnTo>
                  <a:pt x="3" y="779"/>
                </a:lnTo>
                <a:lnTo>
                  <a:pt x="3" y="772"/>
                </a:lnTo>
                <a:lnTo>
                  <a:pt x="3" y="777"/>
                </a:lnTo>
                <a:lnTo>
                  <a:pt x="5" y="779"/>
                </a:lnTo>
                <a:lnTo>
                  <a:pt x="5" y="781"/>
                </a:lnTo>
                <a:lnTo>
                  <a:pt x="5" y="769"/>
                </a:lnTo>
                <a:lnTo>
                  <a:pt x="5" y="777"/>
                </a:lnTo>
                <a:lnTo>
                  <a:pt x="8" y="774"/>
                </a:lnTo>
                <a:lnTo>
                  <a:pt x="8" y="781"/>
                </a:lnTo>
                <a:lnTo>
                  <a:pt x="8" y="769"/>
                </a:lnTo>
                <a:lnTo>
                  <a:pt x="8" y="772"/>
                </a:lnTo>
                <a:lnTo>
                  <a:pt x="10" y="774"/>
                </a:lnTo>
                <a:lnTo>
                  <a:pt x="10" y="781"/>
                </a:lnTo>
                <a:lnTo>
                  <a:pt x="10" y="769"/>
                </a:lnTo>
                <a:lnTo>
                  <a:pt x="10" y="777"/>
                </a:lnTo>
                <a:lnTo>
                  <a:pt x="12" y="774"/>
                </a:lnTo>
                <a:lnTo>
                  <a:pt x="12" y="767"/>
                </a:lnTo>
                <a:lnTo>
                  <a:pt x="12" y="784"/>
                </a:lnTo>
                <a:lnTo>
                  <a:pt x="15" y="781"/>
                </a:lnTo>
                <a:lnTo>
                  <a:pt x="15" y="796"/>
                </a:lnTo>
                <a:lnTo>
                  <a:pt x="15" y="755"/>
                </a:lnTo>
                <a:lnTo>
                  <a:pt x="17" y="753"/>
                </a:lnTo>
                <a:lnTo>
                  <a:pt x="17" y="805"/>
                </a:lnTo>
                <a:lnTo>
                  <a:pt x="17" y="745"/>
                </a:lnTo>
                <a:lnTo>
                  <a:pt x="17" y="798"/>
                </a:lnTo>
                <a:lnTo>
                  <a:pt x="20" y="805"/>
                </a:lnTo>
                <a:lnTo>
                  <a:pt x="20" y="745"/>
                </a:lnTo>
                <a:lnTo>
                  <a:pt x="20" y="769"/>
                </a:lnTo>
                <a:lnTo>
                  <a:pt x="22" y="762"/>
                </a:lnTo>
                <a:lnTo>
                  <a:pt x="22" y="793"/>
                </a:lnTo>
                <a:lnTo>
                  <a:pt x="22" y="755"/>
                </a:lnTo>
                <a:lnTo>
                  <a:pt x="22" y="774"/>
                </a:lnTo>
                <a:lnTo>
                  <a:pt x="24" y="772"/>
                </a:lnTo>
                <a:lnTo>
                  <a:pt x="24" y="817"/>
                </a:lnTo>
                <a:lnTo>
                  <a:pt x="24" y="726"/>
                </a:lnTo>
                <a:lnTo>
                  <a:pt x="24" y="748"/>
                </a:lnTo>
                <a:lnTo>
                  <a:pt x="27" y="765"/>
                </a:lnTo>
                <a:lnTo>
                  <a:pt x="27" y="865"/>
                </a:lnTo>
                <a:lnTo>
                  <a:pt x="27" y="690"/>
                </a:lnTo>
                <a:lnTo>
                  <a:pt x="27" y="839"/>
                </a:lnTo>
                <a:lnTo>
                  <a:pt x="29" y="810"/>
                </a:lnTo>
                <a:lnTo>
                  <a:pt x="29" y="875"/>
                </a:lnTo>
                <a:lnTo>
                  <a:pt x="29" y="676"/>
                </a:lnTo>
                <a:lnTo>
                  <a:pt x="29" y="681"/>
                </a:lnTo>
                <a:lnTo>
                  <a:pt x="32" y="695"/>
                </a:lnTo>
                <a:lnTo>
                  <a:pt x="32" y="865"/>
                </a:lnTo>
                <a:lnTo>
                  <a:pt x="32" y="688"/>
                </a:lnTo>
                <a:lnTo>
                  <a:pt x="32" y="817"/>
                </a:lnTo>
                <a:lnTo>
                  <a:pt x="34" y="813"/>
                </a:lnTo>
                <a:lnTo>
                  <a:pt x="34" y="714"/>
                </a:lnTo>
                <a:lnTo>
                  <a:pt x="34" y="832"/>
                </a:lnTo>
                <a:lnTo>
                  <a:pt x="36" y="851"/>
                </a:lnTo>
                <a:lnTo>
                  <a:pt x="36" y="1002"/>
                </a:lnTo>
                <a:lnTo>
                  <a:pt x="36" y="575"/>
                </a:lnTo>
                <a:lnTo>
                  <a:pt x="36" y="712"/>
                </a:lnTo>
                <a:lnTo>
                  <a:pt x="39" y="623"/>
                </a:lnTo>
                <a:lnTo>
                  <a:pt x="39" y="1167"/>
                </a:lnTo>
                <a:lnTo>
                  <a:pt x="39" y="357"/>
                </a:lnTo>
                <a:lnTo>
                  <a:pt x="39" y="803"/>
                </a:lnTo>
                <a:lnTo>
                  <a:pt x="41" y="968"/>
                </a:lnTo>
                <a:lnTo>
                  <a:pt x="41" y="1335"/>
                </a:lnTo>
                <a:lnTo>
                  <a:pt x="41" y="235"/>
                </a:lnTo>
                <a:lnTo>
                  <a:pt x="41" y="1067"/>
                </a:lnTo>
                <a:lnTo>
                  <a:pt x="44" y="853"/>
                </a:lnTo>
                <a:lnTo>
                  <a:pt x="44" y="1402"/>
                </a:lnTo>
                <a:lnTo>
                  <a:pt x="44" y="146"/>
                </a:lnTo>
                <a:lnTo>
                  <a:pt x="44" y="350"/>
                </a:lnTo>
                <a:lnTo>
                  <a:pt x="46" y="563"/>
                </a:lnTo>
                <a:lnTo>
                  <a:pt x="46" y="1405"/>
                </a:lnTo>
                <a:lnTo>
                  <a:pt x="46" y="151"/>
                </a:lnTo>
                <a:lnTo>
                  <a:pt x="46" y="1340"/>
                </a:lnTo>
                <a:lnTo>
                  <a:pt x="48" y="1246"/>
                </a:lnTo>
                <a:lnTo>
                  <a:pt x="48" y="1316"/>
                </a:lnTo>
                <a:lnTo>
                  <a:pt x="48" y="218"/>
                </a:lnTo>
                <a:lnTo>
                  <a:pt x="48" y="352"/>
                </a:lnTo>
                <a:lnTo>
                  <a:pt x="51" y="384"/>
                </a:lnTo>
                <a:lnTo>
                  <a:pt x="51" y="1170"/>
                </a:lnTo>
                <a:lnTo>
                  <a:pt x="51" y="928"/>
                </a:lnTo>
                <a:lnTo>
                  <a:pt x="53" y="971"/>
                </a:lnTo>
                <a:lnTo>
                  <a:pt x="53" y="983"/>
                </a:lnTo>
                <a:lnTo>
                  <a:pt x="53" y="599"/>
                </a:lnTo>
                <a:lnTo>
                  <a:pt x="53" y="822"/>
                </a:lnTo>
                <a:lnTo>
                  <a:pt x="56" y="803"/>
                </a:lnTo>
                <a:lnTo>
                  <a:pt x="56" y="923"/>
                </a:lnTo>
                <a:lnTo>
                  <a:pt x="56" y="642"/>
                </a:lnTo>
                <a:lnTo>
                  <a:pt x="56" y="678"/>
                </a:lnTo>
                <a:lnTo>
                  <a:pt x="58" y="638"/>
                </a:lnTo>
                <a:lnTo>
                  <a:pt x="58" y="952"/>
                </a:lnTo>
                <a:lnTo>
                  <a:pt x="58" y="597"/>
                </a:lnTo>
                <a:lnTo>
                  <a:pt x="58" y="815"/>
                </a:lnTo>
                <a:lnTo>
                  <a:pt x="60" y="875"/>
                </a:lnTo>
                <a:lnTo>
                  <a:pt x="60" y="942"/>
                </a:lnTo>
                <a:lnTo>
                  <a:pt x="60" y="618"/>
                </a:lnTo>
                <a:lnTo>
                  <a:pt x="60" y="837"/>
                </a:lnTo>
                <a:lnTo>
                  <a:pt x="63" y="817"/>
                </a:lnTo>
                <a:lnTo>
                  <a:pt x="63" y="937"/>
                </a:lnTo>
                <a:lnTo>
                  <a:pt x="63" y="645"/>
                </a:lnTo>
                <a:lnTo>
                  <a:pt x="63" y="777"/>
                </a:lnTo>
                <a:lnTo>
                  <a:pt x="65" y="707"/>
                </a:lnTo>
                <a:lnTo>
                  <a:pt x="65" y="1158"/>
                </a:lnTo>
                <a:lnTo>
                  <a:pt x="65" y="357"/>
                </a:lnTo>
                <a:lnTo>
                  <a:pt x="65" y="467"/>
                </a:lnTo>
                <a:lnTo>
                  <a:pt x="68" y="604"/>
                </a:lnTo>
                <a:lnTo>
                  <a:pt x="68" y="1417"/>
                </a:lnTo>
                <a:lnTo>
                  <a:pt x="68" y="161"/>
                </a:lnTo>
                <a:lnTo>
                  <a:pt x="68" y="1340"/>
                </a:lnTo>
                <a:lnTo>
                  <a:pt x="70" y="1175"/>
                </a:lnTo>
                <a:lnTo>
                  <a:pt x="70" y="1524"/>
                </a:lnTo>
                <a:lnTo>
                  <a:pt x="70" y="14"/>
                </a:lnTo>
                <a:lnTo>
                  <a:pt x="72" y="41"/>
                </a:lnTo>
                <a:lnTo>
                  <a:pt x="72" y="1551"/>
                </a:lnTo>
                <a:lnTo>
                  <a:pt x="72" y="0"/>
                </a:lnTo>
                <a:lnTo>
                  <a:pt x="72" y="1345"/>
                </a:lnTo>
                <a:lnTo>
                  <a:pt x="75" y="1489"/>
                </a:lnTo>
                <a:lnTo>
                  <a:pt x="75" y="1522"/>
                </a:lnTo>
                <a:lnTo>
                  <a:pt x="75" y="43"/>
                </a:lnTo>
                <a:lnTo>
                  <a:pt x="75" y="403"/>
                </a:lnTo>
                <a:lnTo>
                  <a:pt x="77" y="245"/>
                </a:lnTo>
                <a:lnTo>
                  <a:pt x="77" y="1354"/>
                </a:lnTo>
                <a:lnTo>
                  <a:pt x="77" y="170"/>
                </a:lnTo>
                <a:lnTo>
                  <a:pt x="77" y="796"/>
                </a:lnTo>
                <a:lnTo>
                  <a:pt x="80" y="947"/>
                </a:lnTo>
                <a:lnTo>
                  <a:pt x="80" y="1165"/>
                </a:lnTo>
                <a:lnTo>
                  <a:pt x="80" y="422"/>
                </a:lnTo>
              </a:path>
            </a:pathLst>
          </a:custGeom>
          <a:noFill/>
          <a:ln w="0">
            <a:solidFill>
              <a:srgbClr val="0000FF"/>
            </a:solidFill>
            <a:round/>
            <a:headEnd/>
            <a:tailEnd/>
          </a:ln>
        </p:spPr>
        <p:txBody>
          <a:bodyPr/>
          <a:lstStyle/>
          <a:p>
            <a:pPr eaLnBrk="0" hangingPunct="0"/>
            <a:endParaRPr lang="en-US"/>
          </a:p>
        </p:txBody>
      </p:sp>
      <p:sp>
        <p:nvSpPr>
          <p:cNvPr id="22638" name="Freeform 138"/>
          <p:cNvSpPr>
            <a:spLocks noChangeAspect="1"/>
          </p:cNvSpPr>
          <p:nvPr/>
        </p:nvSpPr>
        <p:spPr bwMode="auto">
          <a:xfrm>
            <a:off x="5653088" y="3452813"/>
            <a:ext cx="157162" cy="654050"/>
          </a:xfrm>
          <a:custGeom>
            <a:avLst/>
            <a:gdLst>
              <a:gd name="T0" fmla="*/ 3609353 w 117"/>
              <a:gd name="T1" fmla="*/ 563260889 h 486"/>
              <a:gd name="T2" fmla="*/ 3609353 w 117"/>
              <a:gd name="T3" fmla="*/ 646572842 h 486"/>
              <a:gd name="T4" fmla="*/ 7217363 w 117"/>
              <a:gd name="T5" fmla="*/ 460027331 h 486"/>
              <a:gd name="T6" fmla="*/ 12630722 w 117"/>
              <a:gd name="T7" fmla="*/ 863908656 h 486"/>
              <a:gd name="T8" fmla="*/ 16238731 w 117"/>
              <a:gd name="T9" fmla="*/ 845797128 h 486"/>
              <a:gd name="T10" fmla="*/ 16238731 w 117"/>
              <a:gd name="T11" fmla="*/ 490816122 h 486"/>
              <a:gd name="T12" fmla="*/ 21652087 w 117"/>
              <a:gd name="T13" fmla="*/ 677361632 h 486"/>
              <a:gd name="T14" fmla="*/ 25261445 w 117"/>
              <a:gd name="T15" fmla="*/ 603105443 h 486"/>
              <a:gd name="T16" fmla="*/ 28869453 w 117"/>
              <a:gd name="T17" fmla="*/ 702717502 h 486"/>
              <a:gd name="T18" fmla="*/ 34282810 w 117"/>
              <a:gd name="T19" fmla="*/ 624839815 h 486"/>
              <a:gd name="T20" fmla="*/ 34282810 w 117"/>
              <a:gd name="T21" fmla="*/ 615784051 h 486"/>
              <a:gd name="T22" fmla="*/ 37892162 w 117"/>
              <a:gd name="T23" fmla="*/ 584995261 h 486"/>
              <a:gd name="T24" fmla="*/ 43304175 w 117"/>
              <a:gd name="T25" fmla="*/ 664684370 h 486"/>
              <a:gd name="T26" fmla="*/ 46913537 w 117"/>
              <a:gd name="T27" fmla="*/ 637517078 h 486"/>
              <a:gd name="T28" fmla="*/ 50521546 w 117"/>
              <a:gd name="T29" fmla="*/ 633895579 h 486"/>
              <a:gd name="T30" fmla="*/ 50521546 w 117"/>
              <a:gd name="T31" fmla="*/ 655628606 h 486"/>
              <a:gd name="T32" fmla="*/ 55934902 w 117"/>
              <a:gd name="T33" fmla="*/ 624839815 h 486"/>
              <a:gd name="T34" fmla="*/ 59544254 w 117"/>
              <a:gd name="T35" fmla="*/ 650195686 h 486"/>
              <a:gd name="T36" fmla="*/ 64957611 w 117"/>
              <a:gd name="T37" fmla="*/ 642951343 h 486"/>
              <a:gd name="T38" fmla="*/ 64957611 w 117"/>
              <a:gd name="T39" fmla="*/ 637517078 h 486"/>
              <a:gd name="T40" fmla="*/ 77586985 w 117"/>
              <a:gd name="T41" fmla="*/ 637517078 h 486"/>
              <a:gd name="T42" fmla="*/ 90217723 w 117"/>
              <a:gd name="T43" fmla="*/ 637517078 h 486"/>
              <a:gd name="T44" fmla="*/ 102848440 w 117"/>
              <a:gd name="T45" fmla="*/ 637517078 h 486"/>
              <a:gd name="T46" fmla="*/ 115479157 w 117"/>
              <a:gd name="T47" fmla="*/ 637517078 h 486"/>
              <a:gd name="T48" fmla="*/ 129913878 w 117"/>
              <a:gd name="T49" fmla="*/ 637517078 h 486"/>
              <a:gd name="T50" fmla="*/ 142544596 w 117"/>
              <a:gd name="T51" fmla="*/ 637517078 h 486"/>
              <a:gd name="T52" fmla="*/ 155175313 w 117"/>
              <a:gd name="T53" fmla="*/ 642951343 h 486"/>
              <a:gd name="T54" fmla="*/ 158783321 w 117"/>
              <a:gd name="T55" fmla="*/ 642951343 h 486"/>
              <a:gd name="T56" fmla="*/ 158783321 w 117"/>
              <a:gd name="T57" fmla="*/ 646572842 h 486"/>
              <a:gd name="T58" fmla="*/ 164196678 w 117"/>
              <a:gd name="T59" fmla="*/ 628461313 h 486"/>
              <a:gd name="T60" fmla="*/ 167806030 w 117"/>
              <a:gd name="T61" fmla="*/ 628461313 h 486"/>
              <a:gd name="T62" fmla="*/ 173218043 w 117"/>
              <a:gd name="T63" fmla="*/ 633895579 h 486"/>
              <a:gd name="T64" fmla="*/ 176827437 w 117"/>
              <a:gd name="T65" fmla="*/ 659251450 h 486"/>
              <a:gd name="T66" fmla="*/ 180436789 w 117"/>
              <a:gd name="T67" fmla="*/ 624839815 h 486"/>
              <a:gd name="T68" fmla="*/ 180436789 w 117"/>
              <a:gd name="T69" fmla="*/ 642951343 h 486"/>
              <a:gd name="T70" fmla="*/ 185848802 w 117"/>
              <a:gd name="T71" fmla="*/ 599483945 h 486"/>
              <a:gd name="T72" fmla="*/ 189458154 w 117"/>
              <a:gd name="T73" fmla="*/ 677361632 h 486"/>
              <a:gd name="T74" fmla="*/ 194871510 w 117"/>
              <a:gd name="T75" fmla="*/ 633895579 h 486"/>
              <a:gd name="T76" fmla="*/ 198479519 w 117"/>
              <a:gd name="T77" fmla="*/ 603105443 h 486"/>
              <a:gd name="T78" fmla="*/ 202088871 w 117"/>
              <a:gd name="T79" fmla="*/ 742563571 h 486"/>
              <a:gd name="T80" fmla="*/ 202088871 w 117"/>
              <a:gd name="T81" fmla="*/ 537905018 h 486"/>
              <a:gd name="T82" fmla="*/ 207500884 w 117"/>
              <a:gd name="T83" fmla="*/ 503493384 h 48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17"/>
              <a:gd name="T127" fmla="*/ 0 h 486"/>
              <a:gd name="T128" fmla="*/ 117 w 117"/>
              <a:gd name="T129" fmla="*/ 486 h 48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17" h="486">
                <a:moveTo>
                  <a:pt x="0" y="0"/>
                </a:moveTo>
                <a:lnTo>
                  <a:pt x="0" y="381"/>
                </a:lnTo>
                <a:lnTo>
                  <a:pt x="2" y="311"/>
                </a:lnTo>
                <a:lnTo>
                  <a:pt x="2" y="486"/>
                </a:lnTo>
                <a:lnTo>
                  <a:pt x="2" y="192"/>
                </a:lnTo>
                <a:lnTo>
                  <a:pt x="2" y="357"/>
                </a:lnTo>
                <a:lnTo>
                  <a:pt x="4" y="359"/>
                </a:lnTo>
                <a:lnTo>
                  <a:pt x="4" y="443"/>
                </a:lnTo>
                <a:lnTo>
                  <a:pt x="4" y="254"/>
                </a:lnTo>
                <a:lnTo>
                  <a:pt x="4" y="266"/>
                </a:lnTo>
                <a:lnTo>
                  <a:pt x="7" y="292"/>
                </a:lnTo>
                <a:lnTo>
                  <a:pt x="7" y="477"/>
                </a:lnTo>
                <a:lnTo>
                  <a:pt x="7" y="230"/>
                </a:lnTo>
                <a:lnTo>
                  <a:pt x="7" y="474"/>
                </a:lnTo>
                <a:lnTo>
                  <a:pt x="9" y="467"/>
                </a:lnTo>
                <a:lnTo>
                  <a:pt x="9" y="470"/>
                </a:lnTo>
                <a:lnTo>
                  <a:pt x="9" y="235"/>
                </a:lnTo>
                <a:lnTo>
                  <a:pt x="9" y="271"/>
                </a:lnTo>
                <a:lnTo>
                  <a:pt x="12" y="268"/>
                </a:lnTo>
                <a:lnTo>
                  <a:pt x="12" y="431"/>
                </a:lnTo>
                <a:lnTo>
                  <a:pt x="12" y="374"/>
                </a:lnTo>
                <a:lnTo>
                  <a:pt x="14" y="381"/>
                </a:lnTo>
                <a:lnTo>
                  <a:pt x="14" y="383"/>
                </a:lnTo>
                <a:lnTo>
                  <a:pt x="14" y="333"/>
                </a:lnTo>
                <a:lnTo>
                  <a:pt x="14" y="359"/>
                </a:lnTo>
                <a:lnTo>
                  <a:pt x="16" y="367"/>
                </a:lnTo>
                <a:lnTo>
                  <a:pt x="16" y="388"/>
                </a:lnTo>
                <a:lnTo>
                  <a:pt x="16" y="319"/>
                </a:lnTo>
                <a:lnTo>
                  <a:pt x="16" y="359"/>
                </a:lnTo>
                <a:lnTo>
                  <a:pt x="19" y="345"/>
                </a:lnTo>
                <a:lnTo>
                  <a:pt x="19" y="391"/>
                </a:lnTo>
                <a:lnTo>
                  <a:pt x="19" y="316"/>
                </a:lnTo>
                <a:lnTo>
                  <a:pt x="19" y="340"/>
                </a:lnTo>
                <a:lnTo>
                  <a:pt x="21" y="355"/>
                </a:lnTo>
                <a:lnTo>
                  <a:pt x="21" y="386"/>
                </a:lnTo>
                <a:lnTo>
                  <a:pt x="21" y="323"/>
                </a:lnTo>
                <a:lnTo>
                  <a:pt x="21" y="369"/>
                </a:lnTo>
                <a:lnTo>
                  <a:pt x="24" y="364"/>
                </a:lnTo>
                <a:lnTo>
                  <a:pt x="24" y="367"/>
                </a:lnTo>
                <a:lnTo>
                  <a:pt x="24" y="338"/>
                </a:lnTo>
                <a:lnTo>
                  <a:pt x="24" y="350"/>
                </a:lnTo>
                <a:lnTo>
                  <a:pt x="26" y="352"/>
                </a:lnTo>
                <a:lnTo>
                  <a:pt x="26" y="359"/>
                </a:lnTo>
                <a:lnTo>
                  <a:pt x="26" y="347"/>
                </a:lnTo>
                <a:lnTo>
                  <a:pt x="28" y="350"/>
                </a:lnTo>
                <a:lnTo>
                  <a:pt x="28" y="362"/>
                </a:lnTo>
                <a:lnTo>
                  <a:pt x="28" y="345"/>
                </a:lnTo>
                <a:lnTo>
                  <a:pt x="28" y="362"/>
                </a:lnTo>
                <a:lnTo>
                  <a:pt x="31" y="359"/>
                </a:lnTo>
                <a:lnTo>
                  <a:pt x="31" y="362"/>
                </a:lnTo>
                <a:lnTo>
                  <a:pt x="31" y="345"/>
                </a:lnTo>
                <a:lnTo>
                  <a:pt x="31" y="350"/>
                </a:lnTo>
                <a:lnTo>
                  <a:pt x="33" y="347"/>
                </a:lnTo>
                <a:lnTo>
                  <a:pt x="33" y="359"/>
                </a:lnTo>
                <a:lnTo>
                  <a:pt x="33" y="347"/>
                </a:lnTo>
                <a:lnTo>
                  <a:pt x="33" y="352"/>
                </a:lnTo>
                <a:lnTo>
                  <a:pt x="36" y="355"/>
                </a:lnTo>
                <a:lnTo>
                  <a:pt x="36" y="357"/>
                </a:lnTo>
                <a:lnTo>
                  <a:pt x="36" y="352"/>
                </a:lnTo>
                <a:lnTo>
                  <a:pt x="38" y="352"/>
                </a:lnTo>
                <a:lnTo>
                  <a:pt x="40" y="352"/>
                </a:lnTo>
                <a:lnTo>
                  <a:pt x="43" y="352"/>
                </a:lnTo>
                <a:lnTo>
                  <a:pt x="45" y="352"/>
                </a:lnTo>
                <a:lnTo>
                  <a:pt x="48" y="352"/>
                </a:lnTo>
                <a:lnTo>
                  <a:pt x="50" y="352"/>
                </a:lnTo>
                <a:lnTo>
                  <a:pt x="52" y="352"/>
                </a:lnTo>
                <a:lnTo>
                  <a:pt x="55" y="352"/>
                </a:lnTo>
                <a:lnTo>
                  <a:pt x="57" y="352"/>
                </a:lnTo>
                <a:lnTo>
                  <a:pt x="60" y="352"/>
                </a:lnTo>
                <a:lnTo>
                  <a:pt x="62" y="352"/>
                </a:lnTo>
                <a:lnTo>
                  <a:pt x="64" y="352"/>
                </a:lnTo>
                <a:lnTo>
                  <a:pt x="67" y="352"/>
                </a:lnTo>
                <a:lnTo>
                  <a:pt x="69" y="352"/>
                </a:lnTo>
                <a:lnTo>
                  <a:pt x="72" y="352"/>
                </a:lnTo>
                <a:lnTo>
                  <a:pt x="74" y="352"/>
                </a:lnTo>
                <a:lnTo>
                  <a:pt x="76" y="352"/>
                </a:lnTo>
                <a:lnTo>
                  <a:pt x="79" y="352"/>
                </a:lnTo>
                <a:lnTo>
                  <a:pt x="81" y="352"/>
                </a:lnTo>
                <a:lnTo>
                  <a:pt x="84" y="352"/>
                </a:lnTo>
                <a:lnTo>
                  <a:pt x="86" y="355"/>
                </a:lnTo>
                <a:lnTo>
                  <a:pt x="86" y="352"/>
                </a:lnTo>
                <a:lnTo>
                  <a:pt x="88" y="355"/>
                </a:lnTo>
                <a:lnTo>
                  <a:pt x="88" y="357"/>
                </a:lnTo>
                <a:lnTo>
                  <a:pt x="88" y="350"/>
                </a:lnTo>
                <a:lnTo>
                  <a:pt x="88" y="357"/>
                </a:lnTo>
                <a:lnTo>
                  <a:pt x="91" y="355"/>
                </a:lnTo>
                <a:lnTo>
                  <a:pt x="91" y="359"/>
                </a:lnTo>
                <a:lnTo>
                  <a:pt x="91" y="347"/>
                </a:lnTo>
                <a:lnTo>
                  <a:pt x="93" y="350"/>
                </a:lnTo>
                <a:lnTo>
                  <a:pt x="93" y="359"/>
                </a:lnTo>
                <a:lnTo>
                  <a:pt x="93" y="347"/>
                </a:lnTo>
                <a:lnTo>
                  <a:pt x="93" y="357"/>
                </a:lnTo>
                <a:lnTo>
                  <a:pt x="96" y="355"/>
                </a:lnTo>
                <a:lnTo>
                  <a:pt x="96" y="350"/>
                </a:lnTo>
                <a:lnTo>
                  <a:pt x="96" y="355"/>
                </a:lnTo>
                <a:lnTo>
                  <a:pt x="98" y="357"/>
                </a:lnTo>
                <a:lnTo>
                  <a:pt x="98" y="364"/>
                </a:lnTo>
                <a:lnTo>
                  <a:pt x="98" y="343"/>
                </a:lnTo>
                <a:lnTo>
                  <a:pt x="98" y="350"/>
                </a:lnTo>
                <a:lnTo>
                  <a:pt x="100" y="345"/>
                </a:lnTo>
                <a:lnTo>
                  <a:pt x="100" y="374"/>
                </a:lnTo>
                <a:lnTo>
                  <a:pt x="100" y="333"/>
                </a:lnTo>
                <a:lnTo>
                  <a:pt x="100" y="355"/>
                </a:lnTo>
                <a:lnTo>
                  <a:pt x="103" y="362"/>
                </a:lnTo>
                <a:lnTo>
                  <a:pt x="103" y="376"/>
                </a:lnTo>
                <a:lnTo>
                  <a:pt x="103" y="331"/>
                </a:lnTo>
                <a:lnTo>
                  <a:pt x="103" y="367"/>
                </a:lnTo>
                <a:lnTo>
                  <a:pt x="105" y="357"/>
                </a:lnTo>
                <a:lnTo>
                  <a:pt x="105" y="374"/>
                </a:lnTo>
                <a:lnTo>
                  <a:pt x="105" y="333"/>
                </a:lnTo>
                <a:lnTo>
                  <a:pt x="105" y="347"/>
                </a:lnTo>
                <a:lnTo>
                  <a:pt x="108" y="350"/>
                </a:lnTo>
                <a:lnTo>
                  <a:pt x="108" y="371"/>
                </a:lnTo>
                <a:lnTo>
                  <a:pt x="108" y="331"/>
                </a:lnTo>
                <a:lnTo>
                  <a:pt x="110" y="333"/>
                </a:lnTo>
                <a:lnTo>
                  <a:pt x="110" y="302"/>
                </a:lnTo>
                <a:lnTo>
                  <a:pt x="110" y="403"/>
                </a:lnTo>
                <a:lnTo>
                  <a:pt x="112" y="410"/>
                </a:lnTo>
                <a:lnTo>
                  <a:pt x="112" y="427"/>
                </a:lnTo>
                <a:lnTo>
                  <a:pt x="112" y="280"/>
                </a:lnTo>
                <a:lnTo>
                  <a:pt x="112" y="297"/>
                </a:lnTo>
                <a:lnTo>
                  <a:pt x="115" y="283"/>
                </a:lnTo>
                <a:lnTo>
                  <a:pt x="115" y="427"/>
                </a:lnTo>
                <a:lnTo>
                  <a:pt x="115" y="278"/>
                </a:lnTo>
                <a:lnTo>
                  <a:pt x="115" y="367"/>
                </a:lnTo>
                <a:lnTo>
                  <a:pt x="117" y="386"/>
                </a:lnTo>
              </a:path>
            </a:pathLst>
          </a:custGeom>
          <a:noFill/>
          <a:ln w="0">
            <a:solidFill>
              <a:srgbClr val="0000FF"/>
            </a:solidFill>
            <a:round/>
            <a:headEnd/>
            <a:tailEnd/>
          </a:ln>
        </p:spPr>
        <p:txBody>
          <a:bodyPr/>
          <a:lstStyle/>
          <a:p>
            <a:pPr eaLnBrk="0" hangingPunct="0"/>
            <a:endParaRPr lang="en-US"/>
          </a:p>
        </p:txBody>
      </p:sp>
      <p:sp>
        <p:nvSpPr>
          <p:cNvPr id="22639" name="Freeform 139"/>
          <p:cNvSpPr>
            <a:spLocks noChangeAspect="1"/>
          </p:cNvSpPr>
          <p:nvPr/>
        </p:nvSpPr>
        <p:spPr bwMode="auto">
          <a:xfrm>
            <a:off x="5810250" y="3308350"/>
            <a:ext cx="106363" cy="1239838"/>
          </a:xfrm>
          <a:custGeom>
            <a:avLst/>
            <a:gdLst>
              <a:gd name="T0" fmla="*/ 0 w 79"/>
              <a:gd name="T1" fmla="*/ 748815275 h 923"/>
              <a:gd name="T2" fmla="*/ 3625766 w 79"/>
              <a:gd name="T3" fmla="*/ 1046537509 h 923"/>
              <a:gd name="T4" fmla="*/ 9063742 w 79"/>
              <a:gd name="T5" fmla="*/ 878729577 h 923"/>
              <a:gd name="T6" fmla="*/ 9063742 w 79"/>
              <a:gd name="T7" fmla="*/ 488985161 h 923"/>
              <a:gd name="T8" fmla="*/ 12689510 w 79"/>
              <a:gd name="T9" fmla="*/ 1517478700 h 923"/>
              <a:gd name="T10" fmla="*/ 18127485 w 79"/>
              <a:gd name="T11" fmla="*/ 12630768 h 923"/>
              <a:gd name="T12" fmla="*/ 21751904 w 79"/>
              <a:gd name="T13" fmla="*/ 0 h 923"/>
              <a:gd name="T14" fmla="*/ 25377674 w 79"/>
              <a:gd name="T15" fmla="*/ 1638371604 h 923"/>
              <a:gd name="T16" fmla="*/ 30815649 w 79"/>
              <a:gd name="T17" fmla="*/ 250808633 h 923"/>
              <a:gd name="T18" fmla="*/ 30815649 w 79"/>
              <a:gd name="T19" fmla="*/ 851664042 h 923"/>
              <a:gd name="T20" fmla="*/ 34441414 w 79"/>
              <a:gd name="T21" fmla="*/ 436658101 h 923"/>
              <a:gd name="T22" fmla="*/ 39879388 w 79"/>
              <a:gd name="T23" fmla="*/ 986993062 h 923"/>
              <a:gd name="T24" fmla="*/ 43505153 w 79"/>
              <a:gd name="T25" fmla="*/ 826403860 h 923"/>
              <a:gd name="T26" fmla="*/ 43505153 w 79"/>
              <a:gd name="T27" fmla="*/ 739793878 h 923"/>
              <a:gd name="T28" fmla="*/ 47130929 w 79"/>
              <a:gd name="T29" fmla="*/ 696488047 h 923"/>
              <a:gd name="T30" fmla="*/ 52568904 w 79"/>
              <a:gd name="T31" fmla="*/ 959927527 h 923"/>
              <a:gd name="T32" fmla="*/ 56193323 w 79"/>
              <a:gd name="T33" fmla="*/ 739793878 h 923"/>
              <a:gd name="T34" fmla="*/ 61631297 w 79"/>
              <a:gd name="T35" fmla="*/ 860686782 h 923"/>
              <a:gd name="T36" fmla="*/ 61631297 w 79"/>
              <a:gd name="T37" fmla="*/ 835425258 h 923"/>
              <a:gd name="T38" fmla="*/ 65257062 w 79"/>
              <a:gd name="T39" fmla="*/ 795728960 h 923"/>
              <a:gd name="T40" fmla="*/ 68882827 w 79"/>
              <a:gd name="T41" fmla="*/ 873317545 h 923"/>
              <a:gd name="T42" fmla="*/ 74320802 w 79"/>
              <a:gd name="T43" fmla="*/ 817381119 h 923"/>
              <a:gd name="T44" fmla="*/ 74320802 w 79"/>
              <a:gd name="T45" fmla="*/ 848056020 h 923"/>
              <a:gd name="T46" fmla="*/ 77946567 w 79"/>
              <a:gd name="T47" fmla="*/ 813773098 h 923"/>
              <a:gd name="T48" fmla="*/ 83384542 w 79"/>
              <a:gd name="T49" fmla="*/ 839033279 h 923"/>
              <a:gd name="T50" fmla="*/ 87010307 w 79"/>
              <a:gd name="T51" fmla="*/ 842642644 h 923"/>
              <a:gd name="T52" fmla="*/ 90634747 w 79"/>
              <a:gd name="T53" fmla="*/ 842642644 h 923"/>
              <a:gd name="T54" fmla="*/ 96072721 w 79"/>
              <a:gd name="T55" fmla="*/ 826403860 h 923"/>
              <a:gd name="T56" fmla="*/ 99698486 w 79"/>
              <a:gd name="T57" fmla="*/ 835425258 h 923"/>
              <a:gd name="T58" fmla="*/ 99698486 w 79"/>
              <a:gd name="T59" fmla="*/ 835425258 h 923"/>
              <a:gd name="T60" fmla="*/ 105136461 w 79"/>
              <a:gd name="T61" fmla="*/ 826403860 h 923"/>
              <a:gd name="T62" fmla="*/ 108762226 w 79"/>
              <a:gd name="T63" fmla="*/ 839033279 h 923"/>
              <a:gd name="T64" fmla="*/ 112387991 w 79"/>
              <a:gd name="T65" fmla="*/ 835425258 h 923"/>
              <a:gd name="T66" fmla="*/ 112387991 w 79"/>
              <a:gd name="T67" fmla="*/ 835425258 h 923"/>
              <a:gd name="T68" fmla="*/ 117825966 w 79"/>
              <a:gd name="T69" fmla="*/ 820990484 h 923"/>
              <a:gd name="T70" fmla="*/ 121451731 w 79"/>
              <a:gd name="T71" fmla="*/ 808359722 h 923"/>
              <a:gd name="T72" fmla="*/ 126889706 w 79"/>
              <a:gd name="T73" fmla="*/ 860686782 h 923"/>
              <a:gd name="T74" fmla="*/ 130514124 w 79"/>
              <a:gd name="T75" fmla="*/ 817381119 h 923"/>
              <a:gd name="T76" fmla="*/ 130514124 w 79"/>
              <a:gd name="T77" fmla="*/ 830011882 h 923"/>
              <a:gd name="T78" fmla="*/ 134139890 w 79"/>
              <a:gd name="T79" fmla="*/ 817381119 h 923"/>
              <a:gd name="T80" fmla="*/ 139577864 w 79"/>
              <a:gd name="T81" fmla="*/ 891360339 h 923"/>
              <a:gd name="T82" fmla="*/ 143203629 w 79"/>
              <a:gd name="T83" fmla="*/ 864294804 h 92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9"/>
              <a:gd name="T127" fmla="*/ 0 h 923"/>
              <a:gd name="T128" fmla="*/ 79 w 79"/>
              <a:gd name="T129" fmla="*/ 923 h 92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9" h="923">
                <a:moveTo>
                  <a:pt x="0" y="494"/>
                </a:moveTo>
                <a:lnTo>
                  <a:pt x="0" y="515"/>
                </a:lnTo>
                <a:lnTo>
                  <a:pt x="0" y="415"/>
                </a:lnTo>
                <a:lnTo>
                  <a:pt x="0" y="463"/>
                </a:lnTo>
                <a:lnTo>
                  <a:pt x="2" y="467"/>
                </a:lnTo>
                <a:lnTo>
                  <a:pt x="2" y="580"/>
                </a:lnTo>
                <a:lnTo>
                  <a:pt x="2" y="360"/>
                </a:lnTo>
                <a:lnTo>
                  <a:pt x="2" y="532"/>
                </a:lnTo>
                <a:lnTo>
                  <a:pt x="5" y="487"/>
                </a:lnTo>
                <a:lnTo>
                  <a:pt x="5" y="700"/>
                </a:lnTo>
                <a:lnTo>
                  <a:pt x="5" y="201"/>
                </a:lnTo>
                <a:lnTo>
                  <a:pt x="5" y="271"/>
                </a:lnTo>
                <a:lnTo>
                  <a:pt x="7" y="355"/>
                </a:lnTo>
                <a:lnTo>
                  <a:pt x="7" y="96"/>
                </a:lnTo>
                <a:lnTo>
                  <a:pt x="7" y="841"/>
                </a:lnTo>
                <a:lnTo>
                  <a:pt x="10" y="793"/>
                </a:lnTo>
                <a:lnTo>
                  <a:pt x="10" y="908"/>
                </a:lnTo>
                <a:lnTo>
                  <a:pt x="10" y="7"/>
                </a:lnTo>
                <a:lnTo>
                  <a:pt x="12" y="29"/>
                </a:lnTo>
                <a:lnTo>
                  <a:pt x="12" y="923"/>
                </a:lnTo>
                <a:lnTo>
                  <a:pt x="12" y="0"/>
                </a:lnTo>
                <a:lnTo>
                  <a:pt x="12" y="808"/>
                </a:lnTo>
                <a:lnTo>
                  <a:pt x="14" y="892"/>
                </a:lnTo>
                <a:lnTo>
                  <a:pt x="14" y="908"/>
                </a:lnTo>
                <a:lnTo>
                  <a:pt x="14" y="24"/>
                </a:lnTo>
                <a:lnTo>
                  <a:pt x="14" y="233"/>
                </a:lnTo>
                <a:lnTo>
                  <a:pt x="17" y="139"/>
                </a:lnTo>
                <a:lnTo>
                  <a:pt x="17" y="813"/>
                </a:lnTo>
                <a:lnTo>
                  <a:pt x="17" y="96"/>
                </a:lnTo>
                <a:lnTo>
                  <a:pt x="17" y="472"/>
                </a:lnTo>
                <a:lnTo>
                  <a:pt x="19" y="566"/>
                </a:lnTo>
                <a:lnTo>
                  <a:pt x="19" y="700"/>
                </a:lnTo>
                <a:lnTo>
                  <a:pt x="19" y="242"/>
                </a:lnTo>
                <a:lnTo>
                  <a:pt x="19" y="482"/>
                </a:lnTo>
                <a:lnTo>
                  <a:pt x="22" y="436"/>
                </a:lnTo>
                <a:lnTo>
                  <a:pt x="22" y="547"/>
                </a:lnTo>
                <a:lnTo>
                  <a:pt x="22" y="360"/>
                </a:lnTo>
                <a:lnTo>
                  <a:pt x="22" y="460"/>
                </a:lnTo>
                <a:lnTo>
                  <a:pt x="24" y="458"/>
                </a:lnTo>
                <a:lnTo>
                  <a:pt x="24" y="515"/>
                </a:lnTo>
                <a:lnTo>
                  <a:pt x="24" y="403"/>
                </a:lnTo>
                <a:lnTo>
                  <a:pt x="24" y="410"/>
                </a:lnTo>
                <a:lnTo>
                  <a:pt x="26" y="427"/>
                </a:lnTo>
                <a:lnTo>
                  <a:pt x="26" y="535"/>
                </a:lnTo>
                <a:lnTo>
                  <a:pt x="26" y="386"/>
                </a:lnTo>
                <a:lnTo>
                  <a:pt x="26" y="535"/>
                </a:lnTo>
                <a:lnTo>
                  <a:pt x="29" y="532"/>
                </a:lnTo>
                <a:lnTo>
                  <a:pt x="29" y="388"/>
                </a:lnTo>
                <a:lnTo>
                  <a:pt x="29" y="419"/>
                </a:lnTo>
                <a:lnTo>
                  <a:pt x="31" y="410"/>
                </a:lnTo>
                <a:lnTo>
                  <a:pt x="31" y="508"/>
                </a:lnTo>
                <a:lnTo>
                  <a:pt x="31" y="475"/>
                </a:lnTo>
                <a:lnTo>
                  <a:pt x="34" y="477"/>
                </a:lnTo>
                <a:lnTo>
                  <a:pt x="34" y="479"/>
                </a:lnTo>
                <a:lnTo>
                  <a:pt x="34" y="448"/>
                </a:lnTo>
                <a:lnTo>
                  <a:pt x="34" y="463"/>
                </a:lnTo>
                <a:lnTo>
                  <a:pt x="36" y="465"/>
                </a:lnTo>
                <a:lnTo>
                  <a:pt x="36" y="484"/>
                </a:lnTo>
                <a:lnTo>
                  <a:pt x="36" y="441"/>
                </a:lnTo>
                <a:lnTo>
                  <a:pt x="36" y="465"/>
                </a:lnTo>
                <a:lnTo>
                  <a:pt x="38" y="455"/>
                </a:lnTo>
                <a:lnTo>
                  <a:pt x="38" y="484"/>
                </a:lnTo>
                <a:lnTo>
                  <a:pt x="38" y="439"/>
                </a:lnTo>
                <a:lnTo>
                  <a:pt x="38" y="446"/>
                </a:lnTo>
                <a:lnTo>
                  <a:pt x="41" y="453"/>
                </a:lnTo>
                <a:lnTo>
                  <a:pt x="41" y="482"/>
                </a:lnTo>
                <a:lnTo>
                  <a:pt x="41" y="443"/>
                </a:lnTo>
                <a:lnTo>
                  <a:pt x="41" y="470"/>
                </a:lnTo>
                <a:lnTo>
                  <a:pt x="43" y="467"/>
                </a:lnTo>
                <a:lnTo>
                  <a:pt x="43" y="470"/>
                </a:lnTo>
                <a:lnTo>
                  <a:pt x="43" y="451"/>
                </a:lnTo>
                <a:lnTo>
                  <a:pt x="43" y="460"/>
                </a:lnTo>
                <a:lnTo>
                  <a:pt x="46" y="463"/>
                </a:lnTo>
                <a:lnTo>
                  <a:pt x="46" y="465"/>
                </a:lnTo>
                <a:lnTo>
                  <a:pt x="46" y="458"/>
                </a:lnTo>
                <a:lnTo>
                  <a:pt x="48" y="460"/>
                </a:lnTo>
                <a:lnTo>
                  <a:pt x="48" y="467"/>
                </a:lnTo>
                <a:lnTo>
                  <a:pt x="48" y="455"/>
                </a:lnTo>
                <a:lnTo>
                  <a:pt x="48" y="465"/>
                </a:lnTo>
                <a:lnTo>
                  <a:pt x="50" y="467"/>
                </a:lnTo>
                <a:lnTo>
                  <a:pt x="50" y="455"/>
                </a:lnTo>
                <a:lnTo>
                  <a:pt x="50" y="460"/>
                </a:lnTo>
                <a:lnTo>
                  <a:pt x="53" y="458"/>
                </a:lnTo>
                <a:lnTo>
                  <a:pt x="53" y="465"/>
                </a:lnTo>
                <a:lnTo>
                  <a:pt x="53" y="460"/>
                </a:lnTo>
                <a:lnTo>
                  <a:pt x="55" y="463"/>
                </a:lnTo>
                <a:lnTo>
                  <a:pt x="55" y="465"/>
                </a:lnTo>
                <a:lnTo>
                  <a:pt x="55" y="458"/>
                </a:lnTo>
                <a:lnTo>
                  <a:pt x="55" y="463"/>
                </a:lnTo>
                <a:lnTo>
                  <a:pt x="58" y="460"/>
                </a:lnTo>
                <a:lnTo>
                  <a:pt x="58" y="465"/>
                </a:lnTo>
                <a:lnTo>
                  <a:pt x="58" y="458"/>
                </a:lnTo>
                <a:lnTo>
                  <a:pt x="60" y="460"/>
                </a:lnTo>
                <a:lnTo>
                  <a:pt x="60" y="465"/>
                </a:lnTo>
                <a:lnTo>
                  <a:pt x="60" y="458"/>
                </a:lnTo>
                <a:lnTo>
                  <a:pt x="60" y="465"/>
                </a:lnTo>
                <a:lnTo>
                  <a:pt x="62" y="463"/>
                </a:lnTo>
                <a:lnTo>
                  <a:pt x="62" y="465"/>
                </a:lnTo>
                <a:lnTo>
                  <a:pt x="62" y="458"/>
                </a:lnTo>
                <a:lnTo>
                  <a:pt x="62" y="463"/>
                </a:lnTo>
                <a:lnTo>
                  <a:pt x="65" y="460"/>
                </a:lnTo>
                <a:lnTo>
                  <a:pt x="65" y="467"/>
                </a:lnTo>
                <a:lnTo>
                  <a:pt x="65" y="455"/>
                </a:lnTo>
                <a:lnTo>
                  <a:pt x="67" y="458"/>
                </a:lnTo>
                <a:lnTo>
                  <a:pt x="67" y="475"/>
                </a:lnTo>
                <a:lnTo>
                  <a:pt x="67" y="448"/>
                </a:lnTo>
                <a:lnTo>
                  <a:pt x="67" y="470"/>
                </a:lnTo>
                <a:lnTo>
                  <a:pt x="70" y="475"/>
                </a:lnTo>
                <a:lnTo>
                  <a:pt x="70" y="477"/>
                </a:lnTo>
                <a:lnTo>
                  <a:pt x="70" y="446"/>
                </a:lnTo>
                <a:lnTo>
                  <a:pt x="70" y="460"/>
                </a:lnTo>
                <a:lnTo>
                  <a:pt x="72" y="453"/>
                </a:lnTo>
                <a:lnTo>
                  <a:pt x="72" y="477"/>
                </a:lnTo>
                <a:lnTo>
                  <a:pt x="72" y="446"/>
                </a:lnTo>
                <a:lnTo>
                  <a:pt x="72" y="460"/>
                </a:lnTo>
                <a:lnTo>
                  <a:pt x="74" y="465"/>
                </a:lnTo>
                <a:lnTo>
                  <a:pt x="74" y="470"/>
                </a:lnTo>
                <a:lnTo>
                  <a:pt x="74" y="453"/>
                </a:lnTo>
                <a:lnTo>
                  <a:pt x="74" y="455"/>
                </a:lnTo>
                <a:lnTo>
                  <a:pt x="77" y="458"/>
                </a:lnTo>
                <a:lnTo>
                  <a:pt x="77" y="494"/>
                </a:lnTo>
                <a:lnTo>
                  <a:pt x="77" y="431"/>
                </a:lnTo>
                <a:lnTo>
                  <a:pt x="77" y="489"/>
                </a:lnTo>
                <a:lnTo>
                  <a:pt x="79" y="479"/>
                </a:lnTo>
                <a:lnTo>
                  <a:pt x="79" y="511"/>
                </a:lnTo>
                <a:lnTo>
                  <a:pt x="79" y="410"/>
                </a:lnTo>
              </a:path>
            </a:pathLst>
          </a:custGeom>
          <a:noFill/>
          <a:ln w="0">
            <a:solidFill>
              <a:srgbClr val="0000FF"/>
            </a:solidFill>
            <a:round/>
            <a:headEnd/>
            <a:tailEnd/>
          </a:ln>
        </p:spPr>
        <p:txBody>
          <a:bodyPr/>
          <a:lstStyle/>
          <a:p>
            <a:pPr eaLnBrk="0" hangingPunct="0"/>
            <a:endParaRPr lang="en-US"/>
          </a:p>
        </p:txBody>
      </p:sp>
      <p:sp>
        <p:nvSpPr>
          <p:cNvPr id="22640" name="Freeform 140"/>
          <p:cNvSpPr>
            <a:spLocks noChangeAspect="1"/>
          </p:cNvSpPr>
          <p:nvPr/>
        </p:nvSpPr>
        <p:spPr bwMode="auto">
          <a:xfrm>
            <a:off x="5916613" y="3495675"/>
            <a:ext cx="190500" cy="865188"/>
          </a:xfrm>
          <a:custGeom>
            <a:avLst/>
            <a:gdLst>
              <a:gd name="T0" fmla="*/ 5399735 w 142"/>
              <a:gd name="T1" fmla="*/ 672935091 h 645"/>
              <a:gd name="T2" fmla="*/ 8999111 w 142"/>
              <a:gd name="T3" fmla="*/ 660339568 h 645"/>
              <a:gd name="T4" fmla="*/ 12598489 w 142"/>
              <a:gd name="T5" fmla="*/ 568576020 h 645"/>
              <a:gd name="T6" fmla="*/ 12598489 w 142"/>
              <a:gd name="T7" fmla="*/ 518196611 h 645"/>
              <a:gd name="T8" fmla="*/ 17996881 w 142"/>
              <a:gd name="T9" fmla="*/ 305879473 h 645"/>
              <a:gd name="T10" fmla="*/ 21597598 w 142"/>
              <a:gd name="T11" fmla="*/ 1021997573 h 645"/>
              <a:gd name="T12" fmla="*/ 26995995 w 142"/>
              <a:gd name="T13" fmla="*/ 530790793 h 645"/>
              <a:gd name="T14" fmla="*/ 26995995 w 142"/>
              <a:gd name="T15" fmla="*/ 142144340 h 645"/>
              <a:gd name="T16" fmla="*/ 30595371 w 142"/>
              <a:gd name="T17" fmla="*/ 0 h 645"/>
              <a:gd name="T18" fmla="*/ 34194746 w 142"/>
              <a:gd name="T19" fmla="*/ 1142549738 h 645"/>
              <a:gd name="T20" fmla="*/ 39594479 w 142"/>
              <a:gd name="T21" fmla="*/ 95362503 h 645"/>
              <a:gd name="T22" fmla="*/ 43193855 w 142"/>
              <a:gd name="T23" fmla="*/ 905042979 h 645"/>
              <a:gd name="T24" fmla="*/ 43193855 w 142"/>
              <a:gd name="T25" fmla="*/ 484008955 h 645"/>
              <a:gd name="T26" fmla="*/ 48593599 w 142"/>
              <a:gd name="T27" fmla="*/ 404840930 h 645"/>
              <a:gd name="T28" fmla="*/ 52192974 w 142"/>
              <a:gd name="T29" fmla="*/ 629752166 h 645"/>
              <a:gd name="T30" fmla="*/ 55792349 w 142"/>
              <a:gd name="T31" fmla="*/ 586569241 h 645"/>
              <a:gd name="T32" fmla="*/ 55792349 w 142"/>
              <a:gd name="T33" fmla="*/ 651342958 h 645"/>
              <a:gd name="T34" fmla="*/ 61192083 w 142"/>
              <a:gd name="T35" fmla="*/ 487607868 h 645"/>
              <a:gd name="T36" fmla="*/ 64791458 w 142"/>
              <a:gd name="T37" fmla="*/ 651342958 h 645"/>
              <a:gd name="T38" fmla="*/ 70189850 w 142"/>
              <a:gd name="T39" fmla="*/ 611758945 h 645"/>
              <a:gd name="T40" fmla="*/ 73790567 w 142"/>
              <a:gd name="T41" fmla="*/ 586569241 h 645"/>
              <a:gd name="T42" fmla="*/ 73790567 w 142"/>
              <a:gd name="T43" fmla="*/ 564977107 h 645"/>
              <a:gd name="T44" fmla="*/ 77389942 w 142"/>
              <a:gd name="T45" fmla="*/ 552382926 h 645"/>
              <a:gd name="T46" fmla="*/ 82788334 w 142"/>
              <a:gd name="T47" fmla="*/ 608160033 h 645"/>
              <a:gd name="T48" fmla="*/ 86387709 w 142"/>
              <a:gd name="T49" fmla="*/ 577572630 h 645"/>
              <a:gd name="T50" fmla="*/ 86387709 w 142"/>
              <a:gd name="T51" fmla="*/ 577572630 h 645"/>
              <a:gd name="T52" fmla="*/ 91787464 w 142"/>
              <a:gd name="T53" fmla="*/ 577572630 h 645"/>
              <a:gd name="T54" fmla="*/ 95386839 w 142"/>
              <a:gd name="T55" fmla="*/ 586569241 h 645"/>
              <a:gd name="T56" fmla="*/ 98986214 w 142"/>
              <a:gd name="T57" fmla="*/ 573973718 h 645"/>
              <a:gd name="T58" fmla="*/ 104385948 w 142"/>
              <a:gd name="T59" fmla="*/ 573973718 h 645"/>
              <a:gd name="T60" fmla="*/ 107985323 w 142"/>
              <a:gd name="T61" fmla="*/ 582970328 h 645"/>
              <a:gd name="T62" fmla="*/ 116984432 w 142"/>
              <a:gd name="T63" fmla="*/ 577572630 h 645"/>
              <a:gd name="T64" fmla="*/ 129582916 w 142"/>
              <a:gd name="T65" fmla="*/ 577572630 h 645"/>
              <a:gd name="T66" fmla="*/ 142180058 w 142"/>
              <a:gd name="T67" fmla="*/ 577572630 h 645"/>
              <a:gd name="T68" fmla="*/ 156578901 w 142"/>
              <a:gd name="T69" fmla="*/ 577572630 h 645"/>
              <a:gd name="T70" fmla="*/ 169177385 w 142"/>
              <a:gd name="T71" fmla="*/ 577572630 h 645"/>
              <a:gd name="T72" fmla="*/ 181774569 w 142"/>
              <a:gd name="T73" fmla="*/ 577572630 h 645"/>
              <a:gd name="T74" fmla="*/ 194373053 w 142"/>
              <a:gd name="T75" fmla="*/ 577572630 h 645"/>
              <a:gd name="T76" fmla="*/ 206971537 w 142"/>
              <a:gd name="T77" fmla="*/ 577572630 h 645"/>
              <a:gd name="T78" fmla="*/ 219570021 w 142"/>
              <a:gd name="T79" fmla="*/ 577572630 h 645"/>
              <a:gd name="T80" fmla="*/ 233967522 w 142"/>
              <a:gd name="T81" fmla="*/ 577572630 h 645"/>
              <a:gd name="T82" fmla="*/ 246566006 w 142"/>
              <a:gd name="T83" fmla="*/ 577572630 h 64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42"/>
              <a:gd name="T127" fmla="*/ 0 h 645"/>
              <a:gd name="T128" fmla="*/ 142 w 142"/>
              <a:gd name="T129" fmla="*/ 645 h 645"/>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42" h="645">
                <a:moveTo>
                  <a:pt x="0" y="271"/>
                </a:moveTo>
                <a:lnTo>
                  <a:pt x="3" y="276"/>
                </a:lnTo>
                <a:lnTo>
                  <a:pt x="3" y="374"/>
                </a:lnTo>
                <a:lnTo>
                  <a:pt x="3" y="271"/>
                </a:lnTo>
                <a:lnTo>
                  <a:pt x="3" y="367"/>
                </a:lnTo>
                <a:lnTo>
                  <a:pt x="5" y="367"/>
                </a:lnTo>
                <a:lnTo>
                  <a:pt x="5" y="280"/>
                </a:lnTo>
                <a:lnTo>
                  <a:pt x="5" y="319"/>
                </a:lnTo>
                <a:lnTo>
                  <a:pt x="7" y="316"/>
                </a:lnTo>
                <a:lnTo>
                  <a:pt x="7" y="381"/>
                </a:lnTo>
                <a:lnTo>
                  <a:pt x="7" y="276"/>
                </a:lnTo>
                <a:lnTo>
                  <a:pt x="7" y="288"/>
                </a:lnTo>
                <a:lnTo>
                  <a:pt x="10" y="266"/>
                </a:lnTo>
                <a:lnTo>
                  <a:pt x="10" y="460"/>
                </a:lnTo>
                <a:lnTo>
                  <a:pt x="10" y="170"/>
                </a:lnTo>
                <a:lnTo>
                  <a:pt x="10" y="312"/>
                </a:lnTo>
                <a:lnTo>
                  <a:pt x="12" y="374"/>
                </a:lnTo>
                <a:lnTo>
                  <a:pt x="12" y="568"/>
                </a:lnTo>
                <a:lnTo>
                  <a:pt x="12" y="89"/>
                </a:lnTo>
                <a:lnTo>
                  <a:pt x="12" y="393"/>
                </a:lnTo>
                <a:lnTo>
                  <a:pt x="15" y="295"/>
                </a:lnTo>
                <a:lnTo>
                  <a:pt x="15" y="621"/>
                </a:lnTo>
                <a:lnTo>
                  <a:pt x="15" y="17"/>
                </a:lnTo>
                <a:lnTo>
                  <a:pt x="15" y="79"/>
                </a:lnTo>
                <a:lnTo>
                  <a:pt x="17" y="170"/>
                </a:lnTo>
                <a:lnTo>
                  <a:pt x="17" y="645"/>
                </a:lnTo>
                <a:lnTo>
                  <a:pt x="17" y="0"/>
                </a:lnTo>
                <a:lnTo>
                  <a:pt x="17" y="611"/>
                </a:lnTo>
                <a:lnTo>
                  <a:pt x="19" y="535"/>
                </a:lnTo>
                <a:lnTo>
                  <a:pt x="19" y="635"/>
                </a:lnTo>
                <a:lnTo>
                  <a:pt x="19" y="5"/>
                </a:lnTo>
                <a:lnTo>
                  <a:pt x="19" y="48"/>
                </a:lnTo>
                <a:lnTo>
                  <a:pt x="22" y="53"/>
                </a:lnTo>
                <a:lnTo>
                  <a:pt x="22" y="587"/>
                </a:lnTo>
                <a:lnTo>
                  <a:pt x="22" y="463"/>
                </a:lnTo>
                <a:lnTo>
                  <a:pt x="24" y="503"/>
                </a:lnTo>
                <a:lnTo>
                  <a:pt x="24" y="518"/>
                </a:lnTo>
                <a:lnTo>
                  <a:pt x="24" y="141"/>
                </a:lnTo>
                <a:lnTo>
                  <a:pt x="24" y="269"/>
                </a:lnTo>
                <a:lnTo>
                  <a:pt x="27" y="240"/>
                </a:lnTo>
                <a:lnTo>
                  <a:pt x="27" y="405"/>
                </a:lnTo>
                <a:lnTo>
                  <a:pt x="27" y="225"/>
                </a:lnTo>
                <a:lnTo>
                  <a:pt x="27" y="321"/>
                </a:lnTo>
                <a:lnTo>
                  <a:pt x="29" y="328"/>
                </a:lnTo>
                <a:lnTo>
                  <a:pt x="29" y="350"/>
                </a:lnTo>
                <a:lnTo>
                  <a:pt x="29" y="290"/>
                </a:lnTo>
                <a:lnTo>
                  <a:pt x="29" y="314"/>
                </a:lnTo>
                <a:lnTo>
                  <a:pt x="31" y="326"/>
                </a:lnTo>
                <a:lnTo>
                  <a:pt x="31" y="374"/>
                </a:lnTo>
                <a:lnTo>
                  <a:pt x="31" y="271"/>
                </a:lnTo>
                <a:lnTo>
                  <a:pt x="31" y="362"/>
                </a:lnTo>
                <a:lnTo>
                  <a:pt x="34" y="348"/>
                </a:lnTo>
                <a:lnTo>
                  <a:pt x="34" y="374"/>
                </a:lnTo>
                <a:lnTo>
                  <a:pt x="34" y="271"/>
                </a:lnTo>
                <a:lnTo>
                  <a:pt x="34" y="285"/>
                </a:lnTo>
                <a:lnTo>
                  <a:pt x="36" y="295"/>
                </a:lnTo>
                <a:lnTo>
                  <a:pt x="36" y="362"/>
                </a:lnTo>
                <a:lnTo>
                  <a:pt x="36" y="285"/>
                </a:lnTo>
                <a:lnTo>
                  <a:pt x="36" y="343"/>
                </a:lnTo>
                <a:lnTo>
                  <a:pt x="39" y="340"/>
                </a:lnTo>
                <a:lnTo>
                  <a:pt x="39" y="307"/>
                </a:lnTo>
                <a:lnTo>
                  <a:pt x="39" y="324"/>
                </a:lnTo>
                <a:lnTo>
                  <a:pt x="41" y="326"/>
                </a:lnTo>
                <a:lnTo>
                  <a:pt x="41" y="336"/>
                </a:lnTo>
                <a:lnTo>
                  <a:pt x="41" y="309"/>
                </a:lnTo>
                <a:lnTo>
                  <a:pt x="41" y="314"/>
                </a:lnTo>
                <a:lnTo>
                  <a:pt x="43" y="309"/>
                </a:lnTo>
                <a:lnTo>
                  <a:pt x="43" y="338"/>
                </a:lnTo>
                <a:lnTo>
                  <a:pt x="43" y="307"/>
                </a:lnTo>
                <a:lnTo>
                  <a:pt x="43" y="328"/>
                </a:lnTo>
                <a:lnTo>
                  <a:pt x="46" y="333"/>
                </a:lnTo>
                <a:lnTo>
                  <a:pt x="46" y="338"/>
                </a:lnTo>
                <a:lnTo>
                  <a:pt x="46" y="307"/>
                </a:lnTo>
                <a:lnTo>
                  <a:pt x="46" y="326"/>
                </a:lnTo>
                <a:lnTo>
                  <a:pt x="48" y="321"/>
                </a:lnTo>
                <a:lnTo>
                  <a:pt x="48" y="331"/>
                </a:lnTo>
                <a:lnTo>
                  <a:pt x="48" y="314"/>
                </a:lnTo>
                <a:lnTo>
                  <a:pt x="48" y="321"/>
                </a:lnTo>
                <a:lnTo>
                  <a:pt x="51" y="324"/>
                </a:lnTo>
                <a:lnTo>
                  <a:pt x="51" y="321"/>
                </a:lnTo>
                <a:lnTo>
                  <a:pt x="53" y="324"/>
                </a:lnTo>
                <a:lnTo>
                  <a:pt x="53" y="319"/>
                </a:lnTo>
                <a:lnTo>
                  <a:pt x="53" y="326"/>
                </a:lnTo>
                <a:lnTo>
                  <a:pt x="55" y="324"/>
                </a:lnTo>
                <a:lnTo>
                  <a:pt x="55" y="326"/>
                </a:lnTo>
                <a:lnTo>
                  <a:pt x="55" y="319"/>
                </a:lnTo>
                <a:lnTo>
                  <a:pt x="58" y="321"/>
                </a:lnTo>
                <a:lnTo>
                  <a:pt x="58" y="326"/>
                </a:lnTo>
                <a:lnTo>
                  <a:pt x="58" y="319"/>
                </a:lnTo>
                <a:lnTo>
                  <a:pt x="58" y="324"/>
                </a:lnTo>
                <a:lnTo>
                  <a:pt x="60" y="321"/>
                </a:lnTo>
                <a:lnTo>
                  <a:pt x="60" y="324"/>
                </a:lnTo>
                <a:lnTo>
                  <a:pt x="60" y="321"/>
                </a:lnTo>
                <a:lnTo>
                  <a:pt x="63" y="321"/>
                </a:lnTo>
                <a:lnTo>
                  <a:pt x="65" y="321"/>
                </a:lnTo>
                <a:lnTo>
                  <a:pt x="67" y="321"/>
                </a:lnTo>
                <a:lnTo>
                  <a:pt x="70" y="321"/>
                </a:lnTo>
                <a:lnTo>
                  <a:pt x="72" y="321"/>
                </a:lnTo>
                <a:lnTo>
                  <a:pt x="75" y="321"/>
                </a:lnTo>
                <a:lnTo>
                  <a:pt x="77" y="321"/>
                </a:lnTo>
                <a:lnTo>
                  <a:pt x="79" y="321"/>
                </a:lnTo>
                <a:lnTo>
                  <a:pt x="82" y="321"/>
                </a:lnTo>
                <a:lnTo>
                  <a:pt x="84" y="321"/>
                </a:lnTo>
                <a:lnTo>
                  <a:pt x="87" y="321"/>
                </a:lnTo>
                <a:lnTo>
                  <a:pt x="89" y="321"/>
                </a:lnTo>
                <a:lnTo>
                  <a:pt x="91" y="321"/>
                </a:lnTo>
                <a:lnTo>
                  <a:pt x="94" y="321"/>
                </a:lnTo>
                <a:lnTo>
                  <a:pt x="96" y="321"/>
                </a:lnTo>
                <a:lnTo>
                  <a:pt x="99" y="321"/>
                </a:lnTo>
                <a:lnTo>
                  <a:pt x="101" y="321"/>
                </a:lnTo>
                <a:lnTo>
                  <a:pt x="103" y="321"/>
                </a:lnTo>
                <a:lnTo>
                  <a:pt x="106" y="321"/>
                </a:lnTo>
                <a:lnTo>
                  <a:pt x="108" y="321"/>
                </a:lnTo>
                <a:lnTo>
                  <a:pt x="111" y="321"/>
                </a:lnTo>
                <a:lnTo>
                  <a:pt x="113" y="321"/>
                </a:lnTo>
                <a:lnTo>
                  <a:pt x="115" y="321"/>
                </a:lnTo>
                <a:lnTo>
                  <a:pt x="118" y="321"/>
                </a:lnTo>
                <a:lnTo>
                  <a:pt x="120" y="321"/>
                </a:lnTo>
                <a:lnTo>
                  <a:pt x="122" y="321"/>
                </a:lnTo>
                <a:lnTo>
                  <a:pt x="125" y="321"/>
                </a:lnTo>
                <a:lnTo>
                  <a:pt x="127" y="321"/>
                </a:lnTo>
                <a:lnTo>
                  <a:pt x="130" y="321"/>
                </a:lnTo>
                <a:lnTo>
                  <a:pt x="132" y="321"/>
                </a:lnTo>
                <a:lnTo>
                  <a:pt x="134" y="321"/>
                </a:lnTo>
                <a:lnTo>
                  <a:pt x="137" y="321"/>
                </a:lnTo>
                <a:lnTo>
                  <a:pt x="139" y="321"/>
                </a:lnTo>
                <a:lnTo>
                  <a:pt x="142" y="321"/>
                </a:lnTo>
              </a:path>
            </a:pathLst>
          </a:custGeom>
          <a:noFill/>
          <a:ln w="0">
            <a:solidFill>
              <a:srgbClr val="0000FF"/>
            </a:solidFill>
            <a:round/>
            <a:headEnd/>
            <a:tailEnd/>
          </a:ln>
        </p:spPr>
        <p:txBody>
          <a:bodyPr/>
          <a:lstStyle/>
          <a:p>
            <a:pPr eaLnBrk="0" hangingPunct="0"/>
            <a:endParaRPr lang="en-US"/>
          </a:p>
        </p:txBody>
      </p:sp>
      <p:sp>
        <p:nvSpPr>
          <p:cNvPr id="22641" name="Freeform 141"/>
          <p:cNvSpPr>
            <a:spLocks noChangeAspect="1"/>
          </p:cNvSpPr>
          <p:nvPr/>
        </p:nvSpPr>
        <p:spPr bwMode="auto">
          <a:xfrm>
            <a:off x="6107113" y="3903663"/>
            <a:ext cx="350837" cy="52387"/>
          </a:xfrm>
          <a:custGeom>
            <a:avLst/>
            <a:gdLst>
              <a:gd name="T0" fmla="*/ 7227779 w 261"/>
              <a:gd name="T1" fmla="*/ 30673259 h 39"/>
              <a:gd name="T2" fmla="*/ 21681991 w 261"/>
              <a:gd name="T3" fmla="*/ 30673259 h 39"/>
              <a:gd name="T4" fmla="*/ 34330941 w 261"/>
              <a:gd name="T5" fmla="*/ 30673259 h 39"/>
              <a:gd name="T6" fmla="*/ 46978552 w 261"/>
              <a:gd name="T7" fmla="*/ 30673259 h 39"/>
              <a:gd name="T8" fmla="*/ 59627497 w 261"/>
              <a:gd name="T9" fmla="*/ 30673259 h 39"/>
              <a:gd name="T10" fmla="*/ 72275098 w 261"/>
              <a:gd name="T11" fmla="*/ 30673259 h 39"/>
              <a:gd name="T12" fmla="*/ 86730651 w 261"/>
              <a:gd name="T13" fmla="*/ 30673259 h 39"/>
              <a:gd name="T14" fmla="*/ 99378272 w 261"/>
              <a:gd name="T15" fmla="*/ 30673259 h 39"/>
              <a:gd name="T16" fmla="*/ 112027217 w 261"/>
              <a:gd name="T17" fmla="*/ 30673259 h 39"/>
              <a:gd name="T18" fmla="*/ 124674818 w 261"/>
              <a:gd name="T19" fmla="*/ 30673259 h 39"/>
              <a:gd name="T20" fmla="*/ 137322419 w 261"/>
              <a:gd name="T21" fmla="*/ 30673259 h 39"/>
              <a:gd name="T22" fmla="*/ 151777972 w 261"/>
              <a:gd name="T23" fmla="*/ 30673259 h 39"/>
              <a:gd name="T24" fmla="*/ 164425572 w 261"/>
              <a:gd name="T25" fmla="*/ 30673259 h 39"/>
              <a:gd name="T26" fmla="*/ 177074559 w 261"/>
              <a:gd name="T27" fmla="*/ 30673259 h 39"/>
              <a:gd name="T28" fmla="*/ 189722160 w 261"/>
              <a:gd name="T29" fmla="*/ 30673259 h 39"/>
              <a:gd name="T30" fmla="*/ 202371105 w 261"/>
              <a:gd name="T31" fmla="*/ 30673259 h 39"/>
              <a:gd name="T32" fmla="*/ 216825314 w 261"/>
              <a:gd name="T33" fmla="*/ 30673259 h 39"/>
              <a:gd name="T34" fmla="*/ 229474259 w 261"/>
              <a:gd name="T35" fmla="*/ 30673259 h 39"/>
              <a:gd name="T36" fmla="*/ 242121859 w 261"/>
              <a:gd name="T37" fmla="*/ 30673259 h 39"/>
              <a:gd name="T38" fmla="*/ 254770804 w 261"/>
              <a:gd name="T39" fmla="*/ 30673259 h 39"/>
              <a:gd name="T40" fmla="*/ 267418405 w 261"/>
              <a:gd name="T41" fmla="*/ 30673259 h 39"/>
              <a:gd name="T42" fmla="*/ 281873958 w 261"/>
              <a:gd name="T43" fmla="*/ 30673259 h 39"/>
              <a:gd name="T44" fmla="*/ 294521559 w 261"/>
              <a:gd name="T45" fmla="*/ 30673259 h 39"/>
              <a:gd name="T46" fmla="*/ 307169160 w 261"/>
              <a:gd name="T47" fmla="*/ 30673259 h 39"/>
              <a:gd name="T48" fmla="*/ 319818105 w 261"/>
              <a:gd name="T49" fmla="*/ 30673259 h 39"/>
              <a:gd name="T50" fmla="*/ 332465705 w 261"/>
              <a:gd name="T51" fmla="*/ 30673259 h 39"/>
              <a:gd name="T52" fmla="*/ 345114650 w 261"/>
              <a:gd name="T53" fmla="*/ 30673259 h 39"/>
              <a:gd name="T54" fmla="*/ 359568943 w 261"/>
              <a:gd name="T55" fmla="*/ 30673259 h 39"/>
              <a:gd name="T56" fmla="*/ 372217888 w 261"/>
              <a:gd name="T57" fmla="*/ 30673259 h 39"/>
              <a:gd name="T58" fmla="*/ 384865489 w 261"/>
              <a:gd name="T59" fmla="*/ 30673259 h 39"/>
              <a:gd name="T60" fmla="*/ 397514434 w 261"/>
              <a:gd name="T61" fmla="*/ 30673259 h 39"/>
              <a:gd name="T62" fmla="*/ 410162034 w 261"/>
              <a:gd name="T63" fmla="*/ 30673259 h 39"/>
              <a:gd name="T64" fmla="*/ 424617587 w 261"/>
              <a:gd name="T65" fmla="*/ 30673259 h 39"/>
              <a:gd name="T66" fmla="*/ 437265188 w 261"/>
              <a:gd name="T67" fmla="*/ 30673259 h 39"/>
              <a:gd name="T68" fmla="*/ 440878404 w 261"/>
              <a:gd name="T69" fmla="*/ 30673259 h 39"/>
              <a:gd name="T70" fmla="*/ 446299573 w 261"/>
              <a:gd name="T71" fmla="*/ 39695908 h 39"/>
              <a:gd name="T72" fmla="*/ 449912789 w 261"/>
              <a:gd name="T73" fmla="*/ 30673259 h 39"/>
              <a:gd name="T74" fmla="*/ 449912789 w 261"/>
              <a:gd name="T75" fmla="*/ 36086580 h 39"/>
              <a:gd name="T76" fmla="*/ 453527349 w 261"/>
              <a:gd name="T77" fmla="*/ 36086580 h 39"/>
              <a:gd name="T78" fmla="*/ 458948517 w 261"/>
              <a:gd name="T79" fmla="*/ 27065273 h 39"/>
              <a:gd name="T80" fmla="*/ 462561734 w 261"/>
              <a:gd name="T81" fmla="*/ 52325211 h 39"/>
              <a:gd name="T82" fmla="*/ 467982902 w 261"/>
              <a:gd name="T83" fmla="*/ 0 h 3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261"/>
              <a:gd name="T127" fmla="*/ 0 h 39"/>
              <a:gd name="T128" fmla="*/ 261 w 261"/>
              <a:gd name="T129" fmla="*/ 39 h 39"/>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261" h="39">
                <a:moveTo>
                  <a:pt x="0" y="17"/>
                </a:moveTo>
                <a:lnTo>
                  <a:pt x="2" y="17"/>
                </a:lnTo>
                <a:lnTo>
                  <a:pt x="4" y="17"/>
                </a:lnTo>
                <a:lnTo>
                  <a:pt x="7" y="17"/>
                </a:lnTo>
                <a:lnTo>
                  <a:pt x="9" y="17"/>
                </a:lnTo>
                <a:lnTo>
                  <a:pt x="12" y="17"/>
                </a:lnTo>
                <a:lnTo>
                  <a:pt x="14" y="17"/>
                </a:lnTo>
                <a:lnTo>
                  <a:pt x="16" y="17"/>
                </a:lnTo>
                <a:lnTo>
                  <a:pt x="19" y="17"/>
                </a:lnTo>
                <a:lnTo>
                  <a:pt x="21" y="17"/>
                </a:lnTo>
                <a:lnTo>
                  <a:pt x="24" y="17"/>
                </a:lnTo>
                <a:lnTo>
                  <a:pt x="26" y="17"/>
                </a:lnTo>
                <a:lnTo>
                  <a:pt x="28" y="17"/>
                </a:lnTo>
                <a:lnTo>
                  <a:pt x="31" y="17"/>
                </a:lnTo>
                <a:lnTo>
                  <a:pt x="33" y="17"/>
                </a:lnTo>
                <a:lnTo>
                  <a:pt x="36" y="17"/>
                </a:lnTo>
                <a:lnTo>
                  <a:pt x="38" y="17"/>
                </a:lnTo>
                <a:lnTo>
                  <a:pt x="40" y="17"/>
                </a:lnTo>
                <a:lnTo>
                  <a:pt x="43" y="17"/>
                </a:lnTo>
                <a:lnTo>
                  <a:pt x="45" y="17"/>
                </a:lnTo>
                <a:lnTo>
                  <a:pt x="48" y="17"/>
                </a:lnTo>
                <a:lnTo>
                  <a:pt x="50" y="17"/>
                </a:lnTo>
                <a:lnTo>
                  <a:pt x="52" y="17"/>
                </a:lnTo>
                <a:lnTo>
                  <a:pt x="55" y="17"/>
                </a:lnTo>
                <a:lnTo>
                  <a:pt x="57" y="17"/>
                </a:lnTo>
                <a:lnTo>
                  <a:pt x="60" y="17"/>
                </a:lnTo>
                <a:lnTo>
                  <a:pt x="62" y="17"/>
                </a:lnTo>
                <a:lnTo>
                  <a:pt x="64" y="17"/>
                </a:lnTo>
                <a:lnTo>
                  <a:pt x="67" y="17"/>
                </a:lnTo>
                <a:lnTo>
                  <a:pt x="69" y="17"/>
                </a:lnTo>
                <a:lnTo>
                  <a:pt x="72" y="17"/>
                </a:lnTo>
                <a:lnTo>
                  <a:pt x="74" y="17"/>
                </a:lnTo>
                <a:lnTo>
                  <a:pt x="76" y="17"/>
                </a:lnTo>
                <a:lnTo>
                  <a:pt x="79" y="17"/>
                </a:lnTo>
                <a:lnTo>
                  <a:pt x="81" y="17"/>
                </a:lnTo>
                <a:lnTo>
                  <a:pt x="84" y="17"/>
                </a:lnTo>
                <a:lnTo>
                  <a:pt x="86" y="17"/>
                </a:lnTo>
                <a:lnTo>
                  <a:pt x="88" y="17"/>
                </a:lnTo>
                <a:lnTo>
                  <a:pt x="91" y="17"/>
                </a:lnTo>
                <a:lnTo>
                  <a:pt x="93" y="17"/>
                </a:lnTo>
                <a:lnTo>
                  <a:pt x="96" y="17"/>
                </a:lnTo>
                <a:lnTo>
                  <a:pt x="98" y="17"/>
                </a:lnTo>
                <a:lnTo>
                  <a:pt x="100" y="17"/>
                </a:lnTo>
                <a:lnTo>
                  <a:pt x="103" y="17"/>
                </a:lnTo>
                <a:lnTo>
                  <a:pt x="105" y="17"/>
                </a:lnTo>
                <a:lnTo>
                  <a:pt x="108" y="17"/>
                </a:lnTo>
                <a:lnTo>
                  <a:pt x="110" y="17"/>
                </a:lnTo>
                <a:lnTo>
                  <a:pt x="112" y="17"/>
                </a:lnTo>
                <a:lnTo>
                  <a:pt x="115" y="17"/>
                </a:lnTo>
                <a:lnTo>
                  <a:pt x="117" y="17"/>
                </a:lnTo>
                <a:lnTo>
                  <a:pt x="120" y="17"/>
                </a:lnTo>
                <a:lnTo>
                  <a:pt x="122" y="17"/>
                </a:lnTo>
                <a:lnTo>
                  <a:pt x="124" y="17"/>
                </a:lnTo>
                <a:lnTo>
                  <a:pt x="127" y="17"/>
                </a:lnTo>
                <a:lnTo>
                  <a:pt x="129" y="17"/>
                </a:lnTo>
                <a:lnTo>
                  <a:pt x="132" y="17"/>
                </a:lnTo>
                <a:lnTo>
                  <a:pt x="134" y="17"/>
                </a:lnTo>
                <a:lnTo>
                  <a:pt x="136" y="17"/>
                </a:lnTo>
                <a:lnTo>
                  <a:pt x="139" y="17"/>
                </a:lnTo>
                <a:lnTo>
                  <a:pt x="141" y="17"/>
                </a:lnTo>
                <a:lnTo>
                  <a:pt x="144" y="17"/>
                </a:lnTo>
                <a:lnTo>
                  <a:pt x="146" y="17"/>
                </a:lnTo>
                <a:lnTo>
                  <a:pt x="148" y="17"/>
                </a:lnTo>
                <a:lnTo>
                  <a:pt x="151" y="17"/>
                </a:lnTo>
                <a:lnTo>
                  <a:pt x="153" y="17"/>
                </a:lnTo>
                <a:lnTo>
                  <a:pt x="156" y="17"/>
                </a:lnTo>
                <a:lnTo>
                  <a:pt x="158" y="17"/>
                </a:lnTo>
                <a:lnTo>
                  <a:pt x="160" y="17"/>
                </a:lnTo>
                <a:lnTo>
                  <a:pt x="163" y="17"/>
                </a:lnTo>
                <a:lnTo>
                  <a:pt x="165" y="17"/>
                </a:lnTo>
                <a:lnTo>
                  <a:pt x="168" y="17"/>
                </a:lnTo>
                <a:lnTo>
                  <a:pt x="170" y="17"/>
                </a:lnTo>
                <a:lnTo>
                  <a:pt x="172" y="17"/>
                </a:lnTo>
                <a:lnTo>
                  <a:pt x="175" y="17"/>
                </a:lnTo>
                <a:lnTo>
                  <a:pt x="177" y="17"/>
                </a:lnTo>
                <a:lnTo>
                  <a:pt x="180" y="17"/>
                </a:lnTo>
                <a:lnTo>
                  <a:pt x="182" y="17"/>
                </a:lnTo>
                <a:lnTo>
                  <a:pt x="184" y="17"/>
                </a:lnTo>
                <a:lnTo>
                  <a:pt x="187" y="17"/>
                </a:lnTo>
                <a:lnTo>
                  <a:pt x="189" y="17"/>
                </a:lnTo>
                <a:lnTo>
                  <a:pt x="191" y="17"/>
                </a:lnTo>
                <a:lnTo>
                  <a:pt x="194" y="17"/>
                </a:lnTo>
                <a:lnTo>
                  <a:pt x="196" y="17"/>
                </a:lnTo>
                <a:lnTo>
                  <a:pt x="199" y="17"/>
                </a:lnTo>
                <a:lnTo>
                  <a:pt x="201" y="17"/>
                </a:lnTo>
                <a:lnTo>
                  <a:pt x="203" y="17"/>
                </a:lnTo>
                <a:lnTo>
                  <a:pt x="206" y="17"/>
                </a:lnTo>
                <a:lnTo>
                  <a:pt x="208" y="17"/>
                </a:lnTo>
                <a:lnTo>
                  <a:pt x="211" y="17"/>
                </a:lnTo>
                <a:lnTo>
                  <a:pt x="213" y="17"/>
                </a:lnTo>
                <a:lnTo>
                  <a:pt x="215" y="17"/>
                </a:lnTo>
                <a:lnTo>
                  <a:pt x="218" y="17"/>
                </a:lnTo>
                <a:lnTo>
                  <a:pt x="220" y="17"/>
                </a:lnTo>
                <a:lnTo>
                  <a:pt x="223" y="17"/>
                </a:lnTo>
                <a:lnTo>
                  <a:pt x="225" y="17"/>
                </a:lnTo>
                <a:lnTo>
                  <a:pt x="227" y="17"/>
                </a:lnTo>
                <a:lnTo>
                  <a:pt x="230" y="17"/>
                </a:lnTo>
                <a:lnTo>
                  <a:pt x="232" y="17"/>
                </a:lnTo>
                <a:lnTo>
                  <a:pt x="235" y="17"/>
                </a:lnTo>
                <a:lnTo>
                  <a:pt x="237" y="17"/>
                </a:lnTo>
                <a:lnTo>
                  <a:pt x="239" y="17"/>
                </a:lnTo>
                <a:lnTo>
                  <a:pt x="242" y="17"/>
                </a:lnTo>
                <a:lnTo>
                  <a:pt x="244" y="20"/>
                </a:lnTo>
                <a:lnTo>
                  <a:pt x="244" y="17"/>
                </a:lnTo>
                <a:lnTo>
                  <a:pt x="244" y="20"/>
                </a:lnTo>
                <a:lnTo>
                  <a:pt x="247" y="17"/>
                </a:lnTo>
                <a:lnTo>
                  <a:pt x="247" y="22"/>
                </a:lnTo>
                <a:lnTo>
                  <a:pt x="247" y="15"/>
                </a:lnTo>
                <a:lnTo>
                  <a:pt x="249" y="17"/>
                </a:lnTo>
                <a:lnTo>
                  <a:pt x="249" y="22"/>
                </a:lnTo>
                <a:lnTo>
                  <a:pt x="249" y="15"/>
                </a:lnTo>
                <a:lnTo>
                  <a:pt x="249" y="20"/>
                </a:lnTo>
                <a:lnTo>
                  <a:pt x="251" y="22"/>
                </a:lnTo>
                <a:lnTo>
                  <a:pt x="251" y="15"/>
                </a:lnTo>
                <a:lnTo>
                  <a:pt x="251" y="20"/>
                </a:lnTo>
                <a:lnTo>
                  <a:pt x="254" y="17"/>
                </a:lnTo>
                <a:lnTo>
                  <a:pt x="254" y="22"/>
                </a:lnTo>
                <a:lnTo>
                  <a:pt x="254" y="15"/>
                </a:lnTo>
                <a:lnTo>
                  <a:pt x="254" y="20"/>
                </a:lnTo>
                <a:lnTo>
                  <a:pt x="256" y="17"/>
                </a:lnTo>
                <a:lnTo>
                  <a:pt x="256" y="29"/>
                </a:lnTo>
                <a:lnTo>
                  <a:pt x="256" y="8"/>
                </a:lnTo>
                <a:lnTo>
                  <a:pt x="259" y="12"/>
                </a:lnTo>
                <a:lnTo>
                  <a:pt x="259" y="0"/>
                </a:lnTo>
                <a:lnTo>
                  <a:pt x="259" y="39"/>
                </a:lnTo>
                <a:lnTo>
                  <a:pt x="261" y="36"/>
                </a:lnTo>
              </a:path>
            </a:pathLst>
          </a:custGeom>
          <a:noFill/>
          <a:ln w="0">
            <a:solidFill>
              <a:srgbClr val="0000FF"/>
            </a:solidFill>
            <a:round/>
            <a:headEnd/>
            <a:tailEnd/>
          </a:ln>
        </p:spPr>
        <p:txBody>
          <a:bodyPr/>
          <a:lstStyle/>
          <a:p>
            <a:pPr eaLnBrk="0" hangingPunct="0"/>
            <a:endParaRPr lang="en-US"/>
          </a:p>
        </p:txBody>
      </p:sp>
      <p:sp>
        <p:nvSpPr>
          <p:cNvPr id="22642" name="Freeform 142"/>
          <p:cNvSpPr>
            <a:spLocks noChangeAspect="1"/>
          </p:cNvSpPr>
          <p:nvPr/>
        </p:nvSpPr>
        <p:spPr bwMode="auto">
          <a:xfrm>
            <a:off x="6457950" y="3382963"/>
            <a:ext cx="147638" cy="1090612"/>
          </a:xfrm>
          <a:custGeom>
            <a:avLst/>
            <a:gdLst>
              <a:gd name="T0" fmla="*/ 0 w 110"/>
              <a:gd name="T1" fmla="*/ 694619193 h 813"/>
              <a:gd name="T2" fmla="*/ 3602368 w 110"/>
              <a:gd name="T3" fmla="*/ 763001920 h 813"/>
              <a:gd name="T4" fmla="*/ 9007260 w 110"/>
              <a:gd name="T5" fmla="*/ 734208699 h 813"/>
              <a:gd name="T6" fmla="*/ 9007260 w 110"/>
              <a:gd name="T7" fmla="*/ 750404215 h 813"/>
              <a:gd name="T8" fmla="*/ 12609629 w 110"/>
              <a:gd name="T9" fmla="*/ 647831550 h 813"/>
              <a:gd name="T10" fmla="*/ 18014521 w 110"/>
              <a:gd name="T11" fmla="*/ 849378901 h 813"/>
              <a:gd name="T12" fmla="*/ 21616887 w 110"/>
              <a:gd name="T13" fmla="*/ 741407004 h 813"/>
              <a:gd name="T14" fmla="*/ 21616887 w 110"/>
              <a:gd name="T15" fmla="*/ 798992105 h 813"/>
              <a:gd name="T16" fmla="*/ 25219258 w 110"/>
              <a:gd name="T17" fmla="*/ 660427914 h 813"/>
              <a:gd name="T18" fmla="*/ 30624150 w 110"/>
              <a:gd name="T19" fmla="*/ 919560366 h 813"/>
              <a:gd name="T20" fmla="*/ 34226516 w 110"/>
              <a:gd name="T21" fmla="*/ 320316622 h 813"/>
              <a:gd name="T22" fmla="*/ 39631407 w 110"/>
              <a:gd name="T23" fmla="*/ 1333452191 h 813"/>
              <a:gd name="T24" fmla="*/ 43233774 w 110"/>
              <a:gd name="T25" fmla="*/ 224941089 h 813"/>
              <a:gd name="T26" fmla="*/ 43233774 w 110"/>
              <a:gd name="T27" fmla="*/ 966348009 h 813"/>
              <a:gd name="T28" fmla="*/ 46836150 w 110"/>
              <a:gd name="T29" fmla="*/ 0 h 813"/>
              <a:gd name="T30" fmla="*/ 52241042 w 110"/>
              <a:gd name="T31" fmla="*/ 1407234485 h 813"/>
              <a:gd name="T32" fmla="*/ 55843408 w 110"/>
              <a:gd name="T33" fmla="*/ 669425124 h 813"/>
              <a:gd name="T34" fmla="*/ 55843408 w 110"/>
              <a:gd name="T35" fmla="*/ 1070720753 h 813"/>
              <a:gd name="T36" fmla="*/ 61248299 w 110"/>
              <a:gd name="T37" fmla="*/ 383299866 h 813"/>
              <a:gd name="T38" fmla="*/ 64850666 w 110"/>
              <a:gd name="T39" fmla="*/ 863775512 h 813"/>
              <a:gd name="T40" fmla="*/ 68453032 w 110"/>
              <a:gd name="T41" fmla="*/ 815187621 h 813"/>
              <a:gd name="T42" fmla="*/ 73857923 w 110"/>
              <a:gd name="T43" fmla="*/ 815187621 h 813"/>
              <a:gd name="T44" fmla="*/ 73857923 w 110"/>
              <a:gd name="T45" fmla="*/ 691020040 h 813"/>
              <a:gd name="T46" fmla="*/ 77460289 w 110"/>
              <a:gd name="T47" fmla="*/ 617239423 h 813"/>
              <a:gd name="T48" fmla="*/ 82865181 w 110"/>
              <a:gd name="T49" fmla="*/ 806190411 h 813"/>
              <a:gd name="T50" fmla="*/ 86467547 w 110"/>
              <a:gd name="T51" fmla="*/ 734208699 h 813"/>
              <a:gd name="T52" fmla="*/ 90069934 w 110"/>
              <a:gd name="T53" fmla="*/ 741407004 h 813"/>
              <a:gd name="T54" fmla="*/ 95474826 w 110"/>
              <a:gd name="T55" fmla="*/ 703616572 h 813"/>
              <a:gd name="T56" fmla="*/ 95474826 w 110"/>
              <a:gd name="T57" fmla="*/ 759402767 h 813"/>
              <a:gd name="T58" fmla="*/ 99077192 w 110"/>
              <a:gd name="T59" fmla="*/ 716214277 h 813"/>
              <a:gd name="T60" fmla="*/ 104480741 w 110"/>
              <a:gd name="T61" fmla="*/ 734208699 h 813"/>
              <a:gd name="T62" fmla="*/ 108084450 w 110"/>
              <a:gd name="T63" fmla="*/ 725211488 h 813"/>
              <a:gd name="T64" fmla="*/ 111686816 w 110"/>
              <a:gd name="T65" fmla="*/ 725211488 h 813"/>
              <a:gd name="T66" fmla="*/ 117091707 w 110"/>
              <a:gd name="T67" fmla="*/ 737807851 h 813"/>
              <a:gd name="T68" fmla="*/ 120694073 w 110"/>
              <a:gd name="T69" fmla="*/ 734208699 h 813"/>
              <a:gd name="T70" fmla="*/ 120694073 w 110"/>
              <a:gd name="T71" fmla="*/ 734208699 h 813"/>
              <a:gd name="T72" fmla="*/ 126097623 w 110"/>
              <a:gd name="T73" fmla="*/ 728810640 h 813"/>
              <a:gd name="T74" fmla="*/ 138708589 w 110"/>
              <a:gd name="T75" fmla="*/ 728810640 h 813"/>
              <a:gd name="T76" fmla="*/ 151318213 w 110"/>
              <a:gd name="T77" fmla="*/ 728810640 h 813"/>
              <a:gd name="T78" fmla="*/ 163927837 w 110"/>
              <a:gd name="T79" fmla="*/ 728810640 h 813"/>
              <a:gd name="T80" fmla="*/ 176537502 w 110"/>
              <a:gd name="T81" fmla="*/ 728810640 h 813"/>
              <a:gd name="T82" fmla="*/ 190948309 w 110"/>
              <a:gd name="T83" fmla="*/ 728810640 h 81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10"/>
              <a:gd name="T127" fmla="*/ 0 h 813"/>
              <a:gd name="T128" fmla="*/ 110 w 110"/>
              <a:gd name="T129" fmla="*/ 813 h 81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10" h="813">
                <a:moveTo>
                  <a:pt x="0" y="424"/>
                </a:moveTo>
                <a:lnTo>
                  <a:pt x="0" y="427"/>
                </a:lnTo>
                <a:lnTo>
                  <a:pt x="0" y="386"/>
                </a:lnTo>
                <a:lnTo>
                  <a:pt x="0" y="388"/>
                </a:lnTo>
                <a:lnTo>
                  <a:pt x="2" y="391"/>
                </a:lnTo>
                <a:lnTo>
                  <a:pt x="2" y="424"/>
                </a:lnTo>
                <a:lnTo>
                  <a:pt x="2" y="391"/>
                </a:lnTo>
                <a:lnTo>
                  <a:pt x="2" y="410"/>
                </a:lnTo>
                <a:lnTo>
                  <a:pt x="5" y="408"/>
                </a:lnTo>
                <a:lnTo>
                  <a:pt x="5" y="422"/>
                </a:lnTo>
                <a:lnTo>
                  <a:pt x="5" y="386"/>
                </a:lnTo>
                <a:lnTo>
                  <a:pt x="5" y="417"/>
                </a:lnTo>
                <a:lnTo>
                  <a:pt x="7" y="424"/>
                </a:lnTo>
                <a:lnTo>
                  <a:pt x="7" y="456"/>
                </a:lnTo>
                <a:lnTo>
                  <a:pt x="7" y="360"/>
                </a:lnTo>
                <a:lnTo>
                  <a:pt x="7" y="410"/>
                </a:lnTo>
                <a:lnTo>
                  <a:pt x="10" y="391"/>
                </a:lnTo>
                <a:lnTo>
                  <a:pt x="10" y="472"/>
                </a:lnTo>
                <a:lnTo>
                  <a:pt x="10" y="341"/>
                </a:lnTo>
                <a:lnTo>
                  <a:pt x="10" y="386"/>
                </a:lnTo>
                <a:lnTo>
                  <a:pt x="12" y="412"/>
                </a:lnTo>
                <a:lnTo>
                  <a:pt x="12" y="472"/>
                </a:lnTo>
                <a:lnTo>
                  <a:pt x="12" y="343"/>
                </a:lnTo>
                <a:lnTo>
                  <a:pt x="12" y="444"/>
                </a:lnTo>
                <a:lnTo>
                  <a:pt x="14" y="429"/>
                </a:lnTo>
                <a:lnTo>
                  <a:pt x="14" y="439"/>
                </a:lnTo>
                <a:lnTo>
                  <a:pt x="14" y="367"/>
                </a:lnTo>
                <a:lnTo>
                  <a:pt x="14" y="424"/>
                </a:lnTo>
                <a:lnTo>
                  <a:pt x="17" y="420"/>
                </a:lnTo>
                <a:lnTo>
                  <a:pt x="17" y="511"/>
                </a:lnTo>
                <a:lnTo>
                  <a:pt x="17" y="285"/>
                </a:lnTo>
                <a:lnTo>
                  <a:pt x="19" y="285"/>
                </a:lnTo>
                <a:lnTo>
                  <a:pt x="19" y="178"/>
                </a:lnTo>
                <a:lnTo>
                  <a:pt x="19" y="631"/>
                </a:lnTo>
                <a:lnTo>
                  <a:pt x="22" y="652"/>
                </a:lnTo>
                <a:lnTo>
                  <a:pt x="22" y="741"/>
                </a:lnTo>
                <a:lnTo>
                  <a:pt x="22" y="84"/>
                </a:lnTo>
                <a:lnTo>
                  <a:pt x="22" y="225"/>
                </a:lnTo>
                <a:lnTo>
                  <a:pt x="24" y="125"/>
                </a:lnTo>
                <a:lnTo>
                  <a:pt x="24" y="798"/>
                </a:lnTo>
                <a:lnTo>
                  <a:pt x="24" y="7"/>
                </a:lnTo>
                <a:lnTo>
                  <a:pt x="24" y="537"/>
                </a:lnTo>
                <a:lnTo>
                  <a:pt x="26" y="674"/>
                </a:lnTo>
                <a:lnTo>
                  <a:pt x="26" y="813"/>
                </a:lnTo>
                <a:lnTo>
                  <a:pt x="26" y="0"/>
                </a:lnTo>
                <a:lnTo>
                  <a:pt x="26" y="515"/>
                </a:lnTo>
                <a:lnTo>
                  <a:pt x="29" y="362"/>
                </a:lnTo>
                <a:lnTo>
                  <a:pt x="29" y="782"/>
                </a:lnTo>
                <a:lnTo>
                  <a:pt x="29" y="22"/>
                </a:lnTo>
                <a:lnTo>
                  <a:pt x="29" y="252"/>
                </a:lnTo>
                <a:lnTo>
                  <a:pt x="31" y="372"/>
                </a:lnTo>
                <a:lnTo>
                  <a:pt x="31" y="714"/>
                </a:lnTo>
                <a:lnTo>
                  <a:pt x="31" y="113"/>
                </a:lnTo>
                <a:lnTo>
                  <a:pt x="31" y="595"/>
                </a:lnTo>
                <a:lnTo>
                  <a:pt x="34" y="542"/>
                </a:lnTo>
                <a:lnTo>
                  <a:pt x="34" y="580"/>
                </a:lnTo>
                <a:lnTo>
                  <a:pt x="34" y="213"/>
                </a:lnTo>
                <a:lnTo>
                  <a:pt x="34" y="317"/>
                </a:lnTo>
                <a:lnTo>
                  <a:pt x="36" y="319"/>
                </a:lnTo>
                <a:lnTo>
                  <a:pt x="36" y="480"/>
                </a:lnTo>
                <a:lnTo>
                  <a:pt x="36" y="403"/>
                </a:lnTo>
                <a:lnTo>
                  <a:pt x="38" y="400"/>
                </a:lnTo>
                <a:lnTo>
                  <a:pt x="38" y="453"/>
                </a:lnTo>
                <a:lnTo>
                  <a:pt x="38" y="355"/>
                </a:lnTo>
                <a:lnTo>
                  <a:pt x="38" y="436"/>
                </a:lnTo>
                <a:lnTo>
                  <a:pt x="41" y="453"/>
                </a:lnTo>
                <a:lnTo>
                  <a:pt x="41" y="472"/>
                </a:lnTo>
                <a:lnTo>
                  <a:pt x="41" y="341"/>
                </a:lnTo>
                <a:lnTo>
                  <a:pt x="41" y="384"/>
                </a:lnTo>
                <a:lnTo>
                  <a:pt x="43" y="362"/>
                </a:lnTo>
                <a:lnTo>
                  <a:pt x="43" y="468"/>
                </a:lnTo>
                <a:lnTo>
                  <a:pt x="43" y="343"/>
                </a:lnTo>
                <a:lnTo>
                  <a:pt x="43" y="396"/>
                </a:lnTo>
                <a:lnTo>
                  <a:pt x="46" y="412"/>
                </a:lnTo>
                <a:lnTo>
                  <a:pt x="46" y="448"/>
                </a:lnTo>
                <a:lnTo>
                  <a:pt x="46" y="369"/>
                </a:lnTo>
                <a:lnTo>
                  <a:pt x="46" y="412"/>
                </a:lnTo>
                <a:lnTo>
                  <a:pt x="48" y="408"/>
                </a:lnTo>
                <a:lnTo>
                  <a:pt x="48" y="396"/>
                </a:lnTo>
                <a:lnTo>
                  <a:pt x="48" y="415"/>
                </a:lnTo>
                <a:lnTo>
                  <a:pt x="50" y="412"/>
                </a:lnTo>
                <a:lnTo>
                  <a:pt x="50" y="424"/>
                </a:lnTo>
                <a:lnTo>
                  <a:pt x="50" y="386"/>
                </a:lnTo>
                <a:lnTo>
                  <a:pt x="53" y="391"/>
                </a:lnTo>
                <a:lnTo>
                  <a:pt x="53" y="427"/>
                </a:lnTo>
                <a:lnTo>
                  <a:pt x="53" y="386"/>
                </a:lnTo>
                <a:lnTo>
                  <a:pt x="53" y="422"/>
                </a:lnTo>
                <a:lnTo>
                  <a:pt x="55" y="424"/>
                </a:lnTo>
                <a:lnTo>
                  <a:pt x="55" y="391"/>
                </a:lnTo>
                <a:lnTo>
                  <a:pt x="55" y="398"/>
                </a:lnTo>
                <a:lnTo>
                  <a:pt x="58" y="405"/>
                </a:lnTo>
                <a:lnTo>
                  <a:pt x="58" y="415"/>
                </a:lnTo>
                <a:lnTo>
                  <a:pt x="58" y="408"/>
                </a:lnTo>
                <a:lnTo>
                  <a:pt x="60" y="405"/>
                </a:lnTo>
                <a:lnTo>
                  <a:pt x="60" y="410"/>
                </a:lnTo>
                <a:lnTo>
                  <a:pt x="60" y="403"/>
                </a:lnTo>
                <a:lnTo>
                  <a:pt x="60" y="408"/>
                </a:lnTo>
                <a:lnTo>
                  <a:pt x="62" y="410"/>
                </a:lnTo>
                <a:lnTo>
                  <a:pt x="62" y="403"/>
                </a:lnTo>
                <a:lnTo>
                  <a:pt x="62" y="408"/>
                </a:lnTo>
                <a:lnTo>
                  <a:pt x="65" y="405"/>
                </a:lnTo>
                <a:lnTo>
                  <a:pt x="65" y="410"/>
                </a:lnTo>
                <a:lnTo>
                  <a:pt x="65" y="403"/>
                </a:lnTo>
                <a:lnTo>
                  <a:pt x="65" y="405"/>
                </a:lnTo>
                <a:lnTo>
                  <a:pt x="67" y="408"/>
                </a:lnTo>
                <a:lnTo>
                  <a:pt x="67" y="410"/>
                </a:lnTo>
                <a:lnTo>
                  <a:pt x="67" y="403"/>
                </a:lnTo>
                <a:lnTo>
                  <a:pt x="67" y="408"/>
                </a:lnTo>
                <a:lnTo>
                  <a:pt x="70" y="405"/>
                </a:lnTo>
                <a:lnTo>
                  <a:pt x="70" y="408"/>
                </a:lnTo>
                <a:lnTo>
                  <a:pt x="70" y="405"/>
                </a:lnTo>
                <a:lnTo>
                  <a:pt x="72" y="405"/>
                </a:lnTo>
                <a:lnTo>
                  <a:pt x="74" y="405"/>
                </a:lnTo>
                <a:lnTo>
                  <a:pt x="77" y="405"/>
                </a:lnTo>
                <a:lnTo>
                  <a:pt x="79" y="405"/>
                </a:lnTo>
                <a:lnTo>
                  <a:pt x="82" y="405"/>
                </a:lnTo>
                <a:lnTo>
                  <a:pt x="84" y="405"/>
                </a:lnTo>
                <a:lnTo>
                  <a:pt x="86" y="405"/>
                </a:lnTo>
                <a:lnTo>
                  <a:pt x="89" y="405"/>
                </a:lnTo>
                <a:lnTo>
                  <a:pt x="91" y="405"/>
                </a:lnTo>
                <a:lnTo>
                  <a:pt x="94" y="405"/>
                </a:lnTo>
                <a:lnTo>
                  <a:pt x="96" y="405"/>
                </a:lnTo>
                <a:lnTo>
                  <a:pt x="98" y="405"/>
                </a:lnTo>
                <a:lnTo>
                  <a:pt x="101" y="405"/>
                </a:lnTo>
                <a:lnTo>
                  <a:pt x="103" y="405"/>
                </a:lnTo>
                <a:lnTo>
                  <a:pt x="106" y="405"/>
                </a:lnTo>
                <a:lnTo>
                  <a:pt x="108" y="405"/>
                </a:lnTo>
                <a:lnTo>
                  <a:pt x="110" y="405"/>
                </a:lnTo>
              </a:path>
            </a:pathLst>
          </a:custGeom>
          <a:noFill/>
          <a:ln w="0">
            <a:solidFill>
              <a:srgbClr val="0000FF"/>
            </a:solidFill>
            <a:round/>
            <a:headEnd/>
            <a:tailEnd/>
          </a:ln>
        </p:spPr>
        <p:txBody>
          <a:bodyPr/>
          <a:lstStyle/>
          <a:p>
            <a:pPr eaLnBrk="0" hangingPunct="0"/>
            <a:endParaRPr lang="en-US"/>
          </a:p>
        </p:txBody>
      </p:sp>
      <p:sp>
        <p:nvSpPr>
          <p:cNvPr id="22643" name="Freeform 143"/>
          <p:cNvSpPr>
            <a:spLocks noChangeAspect="1"/>
          </p:cNvSpPr>
          <p:nvPr/>
        </p:nvSpPr>
        <p:spPr bwMode="auto">
          <a:xfrm>
            <a:off x="6605588" y="3925888"/>
            <a:ext cx="409575" cy="1587"/>
          </a:xfrm>
          <a:custGeom>
            <a:avLst/>
            <a:gdLst>
              <a:gd name="T0" fmla="*/ 9016020 w 305"/>
              <a:gd name="T1" fmla="*/ 0 h 1587"/>
              <a:gd name="T2" fmla="*/ 21638985 w 305"/>
              <a:gd name="T3" fmla="*/ 0 h 1587"/>
              <a:gd name="T4" fmla="*/ 34263296 w 305"/>
              <a:gd name="T5" fmla="*/ 0 h 1587"/>
              <a:gd name="T6" fmla="*/ 48688397 w 305"/>
              <a:gd name="T7" fmla="*/ 0 h 1587"/>
              <a:gd name="T8" fmla="*/ 61312703 w 305"/>
              <a:gd name="T9" fmla="*/ 0 h 1587"/>
              <a:gd name="T10" fmla="*/ 73935665 w 305"/>
              <a:gd name="T11" fmla="*/ 0 h 1587"/>
              <a:gd name="T12" fmla="*/ 86558627 w 305"/>
              <a:gd name="T13" fmla="*/ 0 h 1587"/>
              <a:gd name="T14" fmla="*/ 99181610 w 305"/>
              <a:gd name="T15" fmla="*/ 0 h 1587"/>
              <a:gd name="T16" fmla="*/ 113608044 w 305"/>
              <a:gd name="T17" fmla="*/ 0 h 1587"/>
              <a:gd name="T18" fmla="*/ 126231006 w 305"/>
              <a:gd name="T19" fmla="*/ 0 h 1587"/>
              <a:gd name="T20" fmla="*/ 138853969 w 305"/>
              <a:gd name="T21" fmla="*/ 0 h 1587"/>
              <a:gd name="T22" fmla="*/ 151476931 w 305"/>
              <a:gd name="T23" fmla="*/ 0 h 1587"/>
              <a:gd name="T24" fmla="*/ 164099893 w 305"/>
              <a:gd name="T25" fmla="*/ 0 h 1587"/>
              <a:gd name="T26" fmla="*/ 178526369 w 305"/>
              <a:gd name="T27" fmla="*/ 0 h 1587"/>
              <a:gd name="T28" fmla="*/ 191149331 w 305"/>
              <a:gd name="T29" fmla="*/ 0 h 1587"/>
              <a:gd name="T30" fmla="*/ 203772294 w 305"/>
              <a:gd name="T31" fmla="*/ 0 h 1587"/>
              <a:gd name="T32" fmla="*/ 216395256 w 305"/>
              <a:gd name="T33" fmla="*/ 0 h 1587"/>
              <a:gd name="T34" fmla="*/ 229018218 w 305"/>
              <a:gd name="T35" fmla="*/ 0 h 1587"/>
              <a:gd name="T36" fmla="*/ 243444652 w 305"/>
              <a:gd name="T37" fmla="*/ 0 h 1587"/>
              <a:gd name="T38" fmla="*/ 256067614 w 305"/>
              <a:gd name="T39" fmla="*/ 0 h 1587"/>
              <a:gd name="T40" fmla="*/ 268690576 w 305"/>
              <a:gd name="T41" fmla="*/ 0 h 1587"/>
              <a:gd name="T42" fmla="*/ 281314882 w 305"/>
              <a:gd name="T43" fmla="*/ 0 h 1587"/>
              <a:gd name="T44" fmla="*/ 293937844 w 305"/>
              <a:gd name="T45" fmla="*/ 0 h 1587"/>
              <a:gd name="T46" fmla="*/ 308364278 w 305"/>
              <a:gd name="T47" fmla="*/ 0 h 1587"/>
              <a:gd name="T48" fmla="*/ 320987240 w 305"/>
              <a:gd name="T49" fmla="*/ 0 h 1587"/>
              <a:gd name="T50" fmla="*/ 333610202 w 305"/>
              <a:gd name="T51" fmla="*/ 0 h 1587"/>
              <a:gd name="T52" fmla="*/ 346233164 w 305"/>
              <a:gd name="T53" fmla="*/ 0 h 1587"/>
              <a:gd name="T54" fmla="*/ 358856211 w 305"/>
              <a:gd name="T55" fmla="*/ 0 h 1587"/>
              <a:gd name="T56" fmla="*/ 373282645 w 305"/>
              <a:gd name="T57" fmla="*/ 0 h 1587"/>
              <a:gd name="T58" fmla="*/ 385905607 w 305"/>
              <a:gd name="T59" fmla="*/ 0 h 1587"/>
              <a:gd name="T60" fmla="*/ 398528569 w 305"/>
              <a:gd name="T61" fmla="*/ 0 h 1587"/>
              <a:gd name="T62" fmla="*/ 411151531 w 305"/>
              <a:gd name="T63" fmla="*/ 0 h 1587"/>
              <a:gd name="T64" fmla="*/ 423774493 w 305"/>
              <a:gd name="T65" fmla="*/ 0 h 1587"/>
              <a:gd name="T66" fmla="*/ 436397456 w 305"/>
              <a:gd name="T67" fmla="*/ 0 h 1587"/>
              <a:gd name="T68" fmla="*/ 450823890 w 305"/>
              <a:gd name="T69" fmla="*/ 0 h 1587"/>
              <a:gd name="T70" fmla="*/ 463446852 w 305"/>
              <a:gd name="T71" fmla="*/ 0 h 1587"/>
              <a:gd name="T72" fmla="*/ 476069814 w 305"/>
              <a:gd name="T73" fmla="*/ 0 h 1587"/>
              <a:gd name="T74" fmla="*/ 488692776 w 305"/>
              <a:gd name="T75" fmla="*/ 0 h 1587"/>
              <a:gd name="T76" fmla="*/ 501317081 w 305"/>
              <a:gd name="T77" fmla="*/ 0 h 1587"/>
              <a:gd name="T78" fmla="*/ 515743516 w 305"/>
              <a:gd name="T79" fmla="*/ 0 h 1587"/>
              <a:gd name="T80" fmla="*/ 528366478 w 305"/>
              <a:gd name="T81" fmla="*/ 0 h 1587"/>
              <a:gd name="T82" fmla="*/ 540989440 w 305"/>
              <a:gd name="T83" fmla="*/ 0 h 158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05"/>
              <a:gd name="T127" fmla="*/ 0 h 1587"/>
              <a:gd name="T128" fmla="*/ 305 w 305"/>
              <a:gd name="T129" fmla="*/ 1587 h 1587"/>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05" h="1587">
                <a:moveTo>
                  <a:pt x="0" y="0"/>
                </a:moveTo>
                <a:lnTo>
                  <a:pt x="3" y="0"/>
                </a:lnTo>
                <a:lnTo>
                  <a:pt x="5" y="0"/>
                </a:lnTo>
                <a:lnTo>
                  <a:pt x="8" y="0"/>
                </a:lnTo>
                <a:lnTo>
                  <a:pt x="10" y="0"/>
                </a:lnTo>
                <a:lnTo>
                  <a:pt x="12" y="0"/>
                </a:lnTo>
                <a:lnTo>
                  <a:pt x="15" y="0"/>
                </a:lnTo>
                <a:lnTo>
                  <a:pt x="17" y="0"/>
                </a:lnTo>
                <a:lnTo>
                  <a:pt x="19" y="0"/>
                </a:lnTo>
                <a:lnTo>
                  <a:pt x="22" y="0"/>
                </a:lnTo>
                <a:lnTo>
                  <a:pt x="24" y="0"/>
                </a:lnTo>
                <a:lnTo>
                  <a:pt x="27" y="0"/>
                </a:lnTo>
                <a:lnTo>
                  <a:pt x="29" y="0"/>
                </a:lnTo>
                <a:lnTo>
                  <a:pt x="31" y="0"/>
                </a:lnTo>
                <a:lnTo>
                  <a:pt x="34" y="0"/>
                </a:lnTo>
                <a:lnTo>
                  <a:pt x="36" y="0"/>
                </a:lnTo>
                <a:lnTo>
                  <a:pt x="39" y="0"/>
                </a:lnTo>
                <a:lnTo>
                  <a:pt x="41" y="0"/>
                </a:lnTo>
                <a:lnTo>
                  <a:pt x="43" y="0"/>
                </a:lnTo>
                <a:lnTo>
                  <a:pt x="46" y="0"/>
                </a:lnTo>
                <a:lnTo>
                  <a:pt x="48" y="0"/>
                </a:lnTo>
                <a:lnTo>
                  <a:pt x="51" y="0"/>
                </a:lnTo>
                <a:lnTo>
                  <a:pt x="53" y="0"/>
                </a:lnTo>
                <a:lnTo>
                  <a:pt x="55" y="0"/>
                </a:lnTo>
                <a:lnTo>
                  <a:pt x="58" y="0"/>
                </a:lnTo>
                <a:lnTo>
                  <a:pt x="60" y="0"/>
                </a:lnTo>
                <a:lnTo>
                  <a:pt x="63" y="0"/>
                </a:lnTo>
                <a:lnTo>
                  <a:pt x="65" y="0"/>
                </a:lnTo>
                <a:lnTo>
                  <a:pt x="67" y="0"/>
                </a:lnTo>
                <a:lnTo>
                  <a:pt x="70" y="0"/>
                </a:lnTo>
                <a:lnTo>
                  <a:pt x="72" y="0"/>
                </a:lnTo>
                <a:lnTo>
                  <a:pt x="75" y="0"/>
                </a:lnTo>
                <a:lnTo>
                  <a:pt x="77" y="0"/>
                </a:lnTo>
                <a:lnTo>
                  <a:pt x="79" y="0"/>
                </a:lnTo>
                <a:lnTo>
                  <a:pt x="82" y="0"/>
                </a:lnTo>
                <a:lnTo>
                  <a:pt x="84" y="0"/>
                </a:lnTo>
                <a:lnTo>
                  <a:pt x="87" y="0"/>
                </a:lnTo>
                <a:lnTo>
                  <a:pt x="89" y="0"/>
                </a:lnTo>
                <a:lnTo>
                  <a:pt x="91" y="0"/>
                </a:lnTo>
                <a:lnTo>
                  <a:pt x="94" y="0"/>
                </a:lnTo>
                <a:lnTo>
                  <a:pt x="96" y="0"/>
                </a:lnTo>
                <a:lnTo>
                  <a:pt x="99" y="0"/>
                </a:lnTo>
                <a:lnTo>
                  <a:pt x="101" y="0"/>
                </a:lnTo>
                <a:lnTo>
                  <a:pt x="103" y="0"/>
                </a:lnTo>
                <a:lnTo>
                  <a:pt x="106" y="0"/>
                </a:lnTo>
                <a:lnTo>
                  <a:pt x="108" y="0"/>
                </a:lnTo>
                <a:lnTo>
                  <a:pt x="111" y="0"/>
                </a:lnTo>
                <a:lnTo>
                  <a:pt x="113" y="0"/>
                </a:lnTo>
                <a:lnTo>
                  <a:pt x="115" y="0"/>
                </a:lnTo>
                <a:lnTo>
                  <a:pt x="118" y="0"/>
                </a:lnTo>
                <a:lnTo>
                  <a:pt x="120" y="0"/>
                </a:lnTo>
                <a:lnTo>
                  <a:pt x="123" y="0"/>
                </a:lnTo>
                <a:lnTo>
                  <a:pt x="125" y="0"/>
                </a:lnTo>
                <a:lnTo>
                  <a:pt x="127" y="0"/>
                </a:lnTo>
                <a:lnTo>
                  <a:pt x="130" y="0"/>
                </a:lnTo>
                <a:lnTo>
                  <a:pt x="132" y="0"/>
                </a:lnTo>
                <a:lnTo>
                  <a:pt x="135" y="0"/>
                </a:lnTo>
                <a:lnTo>
                  <a:pt x="137" y="0"/>
                </a:lnTo>
                <a:lnTo>
                  <a:pt x="139" y="0"/>
                </a:lnTo>
                <a:lnTo>
                  <a:pt x="142" y="0"/>
                </a:lnTo>
                <a:lnTo>
                  <a:pt x="144" y="0"/>
                </a:lnTo>
                <a:lnTo>
                  <a:pt x="147" y="0"/>
                </a:lnTo>
                <a:lnTo>
                  <a:pt x="149" y="0"/>
                </a:lnTo>
                <a:lnTo>
                  <a:pt x="151" y="0"/>
                </a:lnTo>
                <a:lnTo>
                  <a:pt x="154" y="0"/>
                </a:lnTo>
                <a:lnTo>
                  <a:pt x="156" y="0"/>
                </a:lnTo>
                <a:lnTo>
                  <a:pt x="159" y="0"/>
                </a:lnTo>
                <a:lnTo>
                  <a:pt x="161" y="0"/>
                </a:lnTo>
                <a:lnTo>
                  <a:pt x="163" y="0"/>
                </a:lnTo>
                <a:lnTo>
                  <a:pt x="166" y="0"/>
                </a:lnTo>
                <a:lnTo>
                  <a:pt x="168" y="0"/>
                </a:lnTo>
                <a:lnTo>
                  <a:pt x="171" y="0"/>
                </a:lnTo>
                <a:lnTo>
                  <a:pt x="173" y="0"/>
                </a:lnTo>
                <a:lnTo>
                  <a:pt x="175" y="0"/>
                </a:lnTo>
                <a:lnTo>
                  <a:pt x="178" y="0"/>
                </a:lnTo>
                <a:lnTo>
                  <a:pt x="180" y="0"/>
                </a:lnTo>
                <a:lnTo>
                  <a:pt x="183" y="0"/>
                </a:lnTo>
                <a:lnTo>
                  <a:pt x="185" y="0"/>
                </a:lnTo>
                <a:lnTo>
                  <a:pt x="187" y="0"/>
                </a:lnTo>
                <a:lnTo>
                  <a:pt x="190" y="0"/>
                </a:lnTo>
                <a:lnTo>
                  <a:pt x="192" y="0"/>
                </a:lnTo>
                <a:lnTo>
                  <a:pt x="195" y="0"/>
                </a:lnTo>
                <a:lnTo>
                  <a:pt x="197" y="0"/>
                </a:lnTo>
                <a:lnTo>
                  <a:pt x="199" y="0"/>
                </a:lnTo>
                <a:lnTo>
                  <a:pt x="202" y="0"/>
                </a:lnTo>
                <a:lnTo>
                  <a:pt x="204" y="0"/>
                </a:lnTo>
                <a:lnTo>
                  <a:pt x="207" y="0"/>
                </a:lnTo>
                <a:lnTo>
                  <a:pt x="209" y="0"/>
                </a:lnTo>
                <a:lnTo>
                  <a:pt x="211" y="0"/>
                </a:lnTo>
                <a:lnTo>
                  <a:pt x="214" y="0"/>
                </a:lnTo>
                <a:lnTo>
                  <a:pt x="216" y="0"/>
                </a:lnTo>
                <a:lnTo>
                  <a:pt x="218" y="0"/>
                </a:lnTo>
                <a:lnTo>
                  <a:pt x="221" y="0"/>
                </a:lnTo>
                <a:lnTo>
                  <a:pt x="223" y="0"/>
                </a:lnTo>
                <a:lnTo>
                  <a:pt x="226" y="0"/>
                </a:lnTo>
                <a:lnTo>
                  <a:pt x="228" y="0"/>
                </a:lnTo>
                <a:lnTo>
                  <a:pt x="230" y="0"/>
                </a:lnTo>
                <a:lnTo>
                  <a:pt x="233" y="0"/>
                </a:lnTo>
                <a:lnTo>
                  <a:pt x="235" y="0"/>
                </a:lnTo>
                <a:lnTo>
                  <a:pt x="238" y="0"/>
                </a:lnTo>
                <a:lnTo>
                  <a:pt x="240" y="0"/>
                </a:lnTo>
                <a:lnTo>
                  <a:pt x="242" y="0"/>
                </a:lnTo>
                <a:lnTo>
                  <a:pt x="245" y="0"/>
                </a:lnTo>
                <a:lnTo>
                  <a:pt x="247" y="0"/>
                </a:lnTo>
                <a:lnTo>
                  <a:pt x="250" y="0"/>
                </a:lnTo>
                <a:lnTo>
                  <a:pt x="252" y="0"/>
                </a:lnTo>
                <a:lnTo>
                  <a:pt x="254" y="0"/>
                </a:lnTo>
                <a:lnTo>
                  <a:pt x="257" y="0"/>
                </a:lnTo>
                <a:lnTo>
                  <a:pt x="259" y="0"/>
                </a:lnTo>
                <a:lnTo>
                  <a:pt x="262" y="0"/>
                </a:lnTo>
                <a:lnTo>
                  <a:pt x="264" y="0"/>
                </a:lnTo>
                <a:lnTo>
                  <a:pt x="266" y="0"/>
                </a:lnTo>
                <a:lnTo>
                  <a:pt x="269" y="0"/>
                </a:lnTo>
                <a:lnTo>
                  <a:pt x="271" y="0"/>
                </a:lnTo>
                <a:lnTo>
                  <a:pt x="274" y="0"/>
                </a:lnTo>
                <a:lnTo>
                  <a:pt x="276" y="0"/>
                </a:lnTo>
                <a:lnTo>
                  <a:pt x="278" y="0"/>
                </a:lnTo>
                <a:lnTo>
                  <a:pt x="281" y="0"/>
                </a:lnTo>
                <a:lnTo>
                  <a:pt x="283" y="0"/>
                </a:lnTo>
                <a:lnTo>
                  <a:pt x="286" y="0"/>
                </a:lnTo>
                <a:lnTo>
                  <a:pt x="288" y="0"/>
                </a:lnTo>
                <a:lnTo>
                  <a:pt x="290" y="0"/>
                </a:lnTo>
                <a:lnTo>
                  <a:pt x="293" y="0"/>
                </a:lnTo>
                <a:lnTo>
                  <a:pt x="295" y="0"/>
                </a:lnTo>
                <a:lnTo>
                  <a:pt x="298" y="0"/>
                </a:lnTo>
                <a:lnTo>
                  <a:pt x="300" y="0"/>
                </a:lnTo>
                <a:lnTo>
                  <a:pt x="302" y="0"/>
                </a:lnTo>
                <a:lnTo>
                  <a:pt x="305" y="0"/>
                </a:lnTo>
              </a:path>
            </a:pathLst>
          </a:custGeom>
          <a:noFill/>
          <a:ln w="0">
            <a:solidFill>
              <a:srgbClr val="0000FF"/>
            </a:solidFill>
            <a:round/>
            <a:headEnd/>
            <a:tailEnd/>
          </a:ln>
        </p:spPr>
        <p:txBody>
          <a:bodyPr/>
          <a:lstStyle/>
          <a:p>
            <a:pPr eaLnBrk="0" hangingPunct="0"/>
            <a:endParaRPr lang="en-US"/>
          </a:p>
        </p:txBody>
      </p:sp>
      <p:sp>
        <p:nvSpPr>
          <p:cNvPr id="22644" name="Freeform 144"/>
          <p:cNvSpPr>
            <a:spLocks noChangeAspect="1"/>
          </p:cNvSpPr>
          <p:nvPr/>
        </p:nvSpPr>
        <p:spPr bwMode="auto">
          <a:xfrm>
            <a:off x="7015163" y="3925888"/>
            <a:ext cx="407987" cy="1587"/>
          </a:xfrm>
          <a:custGeom>
            <a:avLst/>
            <a:gdLst>
              <a:gd name="T0" fmla="*/ 9005238 w 304"/>
              <a:gd name="T1" fmla="*/ 0 h 1587"/>
              <a:gd name="T2" fmla="*/ 21613913 w 304"/>
              <a:gd name="T3" fmla="*/ 0 h 1587"/>
              <a:gd name="T4" fmla="*/ 34221248 w 304"/>
              <a:gd name="T5" fmla="*/ 0 h 1587"/>
              <a:gd name="T6" fmla="*/ 46829931 w 304"/>
              <a:gd name="T7" fmla="*/ 0 h 1587"/>
              <a:gd name="T8" fmla="*/ 59437261 w 304"/>
              <a:gd name="T9" fmla="*/ 0 h 1587"/>
              <a:gd name="T10" fmla="*/ 73846980 w 304"/>
              <a:gd name="T11" fmla="*/ 0 h 1587"/>
              <a:gd name="T12" fmla="*/ 86454310 w 304"/>
              <a:gd name="T13" fmla="*/ 0 h 1587"/>
              <a:gd name="T14" fmla="*/ 99061661 w 304"/>
              <a:gd name="T15" fmla="*/ 0 h 1587"/>
              <a:gd name="T16" fmla="*/ 111670334 w 304"/>
              <a:gd name="T17" fmla="*/ 0 h 1587"/>
              <a:gd name="T18" fmla="*/ 124277664 w 304"/>
              <a:gd name="T19" fmla="*/ 0 h 1587"/>
              <a:gd name="T20" fmla="*/ 138687383 w 304"/>
              <a:gd name="T21" fmla="*/ 0 h 1587"/>
              <a:gd name="T22" fmla="*/ 151294713 w 304"/>
              <a:gd name="T23" fmla="*/ 0 h 1587"/>
              <a:gd name="T24" fmla="*/ 163903385 w 304"/>
              <a:gd name="T25" fmla="*/ 0 h 1587"/>
              <a:gd name="T26" fmla="*/ 176510757 w 304"/>
              <a:gd name="T27" fmla="*/ 0 h 1587"/>
              <a:gd name="T28" fmla="*/ 189119429 w 304"/>
              <a:gd name="T29" fmla="*/ 0 h 1587"/>
              <a:gd name="T30" fmla="*/ 203527806 w 304"/>
              <a:gd name="T31" fmla="*/ 0 h 1587"/>
              <a:gd name="T32" fmla="*/ 216135137 w 304"/>
              <a:gd name="T33" fmla="*/ 0 h 1587"/>
              <a:gd name="T34" fmla="*/ 228743809 w 304"/>
              <a:gd name="T35" fmla="*/ 0 h 1587"/>
              <a:gd name="T36" fmla="*/ 241351139 w 304"/>
              <a:gd name="T37" fmla="*/ 0 h 1587"/>
              <a:gd name="T38" fmla="*/ 253959811 w 304"/>
              <a:gd name="T39" fmla="*/ 0 h 1587"/>
              <a:gd name="T40" fmla="*/ 266567141 w 304"/>
              <a:gd name="T41" fmla="*/ 0 h 1587"/>
              <a:gd name="T42" fmla="*/ 280976860 w 304"/>
              <a:gd name="T43" fmla="*/ 0 h 1587"/>
              <a:gd name="T44" fmla="*/ 293584190 w 304"/>
              <a:gd name="T45" fmla="*/ 0 h 1587"/>
              <a:gd name="T46" fmla="*/ 306192862 w 304"/>
              <a:gd name="T47" fmla="*/ 0 h 1587"/>
              <a:gd name="T48" fmla="*/ 318800192 w 304"/>
              <a:gd name="T49" fmla="*/ 0 h 1587"/>
              <a:gd name="T50" fmla="*/ 331407522 w 304"/>
              <a:gd name="T51" fmla="*/ 0 h 1587"/>
              <a:gd name="T52" fmla="*/ 345817242 w 304"/>
              <a:gd name="T53" fmla="*/ 0 h 1587"/>
              <a:gd name="T54" fmla="*/ 358424656 w 304"/>
              <a:gd name="T55" fmla="*/ 0 h 1587"/>
              <a:gd name="T56" fmla="*/ 371033328 w 304"/>
              <a:gd name="T57" fmla="*/ 0 h 1587"/>
              <a:gd name="T58" fmla="*/ 383640658 w 304"/>
              <a:gd name="T59" fmla="*/ 0 h 1587"/>
              <a:gd name="T60" fmla="*/ 396249330 w 304"/>
              <a:gd name="T61" fmla="*/ 0 h 1587"/>
              <a:gd name="T62" fmla="*/ 410657707 w 304"/>
              <a:gd name="T63" fmla="*/ 0 h 1587"/>
              <a:gd name="T64" fmla="*/ 423266379 w 304"/>
              <a:gd name="T65" fmla="*/ 0 h 1587"/>
              <a:gd name="T66" fmla="*/ 435873709 w 304"/>
              <a:gd name="T67" fmla="*/ 0 h 1587"/>
              <a:gd name="T68" fmla="*/ 448482382 w 304"/>
              <a:gd name="T69" fmla="*/ 0 h 1587"/>
              <a:gd name="T70" fmla="*/ 461089712 w 304"/>
              <a:gd name="T71" fmla="*/ 0 h 1587"/>
              <a:gd name="T72" fmla="*/ 475499431 w 304"/>
              <a:gd name="T73" fmla="*/ 0 h 1587"/>
              <a:gd name="T74" fmla="*/ 488106761 w 304"/>
              <a:gd name="T75" fmla="*/ 0 h 1587"/>
              <a:gd name="T76" fmla="*/ 500714091 w 304"/>
              <a:gd name="T77" fmla="*/ 0 h 1587"/>
              <a:gd name="T78" fmla="*/ 513322763 w 304"/>
              <a:gd name="T79" fmla="*/ 0 h 1587"/>
              <a:gd name="T80" fmla="*/ 525930093 w 304"/>
              <a:gd name="T81" fmla="*/ 0 h 1587"/>
              <a:gd name="T82" fmla="*/ 540339812 w 304"/>
              <a:gd name="T83" fmla="*/ 0 h 158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04"/>
              <a:gd name="T127" fmla="*/ 0 h 1587"/>
              <a:gd name="T128" fmla="*/ 304 w 304"/>
              <a:gd name="T129" fmla="*/ 1587 h 1587"/>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04" h="1587">
                <a:moveTo>
                  <a:pt x="0" y="0"/>
                </a:moveTo>
                <a:lnTo>
                  <a:pt x="2" y="0"/>
                </a:lnTo>
                <a:lnTo>
                  <a:pt x="5" y="0"/>
                </a:lnTo>
                <a:lnTo>
                  <a:pt x="7" y="0"/>
                </a:lnTo>
                <a:lnTo>
                  <a:pt x="9" y="0"/>
                </a:lnTo>
                <a:lnTo>
                  <a:pt x="12" y="0"/>
                </a:lnTo>
                <a:lnTo>
                  <a:pt x="14" y="0"/>
                </a:lnTo>
                <a:lnTo>
                  <a:pt x="17" y="0"/>
                </a:lnTo>
                <a:lnTo>
                  <a:pt x="19" y="0"/>
                </a:lnTo>
                <a:lnTo>
                  <a:pt x="21" y="0"/>
                </a:lnTo>
                <a:lnTo>
                  <a:pt x="24" y="0"/>
                </a:lnTo>
                <a:lnTo>
                  <a:pt x="26" y="0"/>
                </a:lnTo>
                <a:lnTo>
                  <a:pt x="29" y="0"/>
                </a:lnTo>
                <a:lnTo>
                  <a:pt x="31" y="0"/>
                </a:lnTo>
                <a:lnTo>
                  <a:pt x="33" y="0"/>
                </a:lnTo>
                <a:lnTo>
                  <a:pt x="36" y="0"/>
                </a:lnTo>
                <a:lnTo>
                  <a:pt x="38" y="0"/>
                </a:lnTo>
                <a:lnTo>
                  <a:pt x="41" y="0"/>
                </a:lnTo>
                <a:lnTo>
                  <a:pt x="43" y="0"/>
                </a:lnTo>
                <a:lnTo>
                  <a:pt x="45" y="0"/>
                </a:lnTo>
                <a:lnTo>
                  <a:pt x="48" y="0"/>
                </a:lnTo>
                <a:lnTo>
                  <a:pt x="50" y="0"/>
                </a:lnTo>
                <a:lnTo>
                  <a:pt x="53" y="0"/>
                </a:lnTo>
                <a:lnTo>
                  <a:pt x="55" y="0"/>
                </a:lnTo>
                <a:lnTo>
                  <a:pt x="57" y="0"/>
                </a:lnTo>
                <a:lnTo>
                  <a:pt x="60" y="0"/>
                </a:lnTo>
                <a:lnTo>
                  <a:pt x="62" y="0"/>
                </a:lnTo>
                <a:lnTo>
                  <a:pt x="65" y="0"/>
                </a:lnTo>
                <a:lnTo>
                  <a:pt x="67" y="0"/>
                </a:lnTo>
                <a:lnTo>
                  <a:pt x="69" y="0"/>
                </a:lnTo>
                <a:lnTo>
                  <a:pt x="72" y="0"/>
                </a:lnTo>
                <a:lnTo>
                  <a:pt x="74" y="0"/>
                </a:lnTo>
                <a:lnTo>
                  <a:pt x="77" y="0"/>
                </a:lnTo>
                <a:lnTo>
                  <a:pt x="79" y="0"/>
                </a:lnTo>
                <a:lnTo>
                  <a:pt x="81" y="0"/>
                </a:lnTo>
                <a:lnTo>
                  <a:pt x="84" y="0"/>
                </a:lnTo>
                <a:lnTo>
                  <a:pt x="86" y="0"/>
                </a:lnTo>
                <a:lnTo>
                  <a:pt x="89" y="0"/>
                </a:lnTo>
                <a:lnTo>
                  <a:pt x="91" y="0"/>
                </a:lnTo>
                <a:lnTo>
                  <a:pt x="93" y="0"/>
                </a:lnTo>
                <a:lnTo>
                  <a:pt x="96" y="0"/>
                </a:lnTo>
                <a:lnTo>
                  <a:pt x="98" y="0"/>
                </a:lnTo>
                <a:lnTo>
                  <a:pt x="101" y="0"/>
                </a:lnTo>
                <a:lnTo>
                  <a:pt x="103" y="0"/>
                </a:lnTo>
                <a:lnTo>
                  <a:pt x="105" y="0"/>
                </a:lnTo>
                <a:lnTo>
                  <a:pt x="108" y="0"/>
                </a:lnTo>
                <a:lnTo>
                  <a:pt x="110" y="0"/>
                </a:lnTo>
                <a:lnTo>
                  <a:pt x="113" y="0"/>
                </a:lnTo>
                <a:lnTo>
                  <a:pt x="115" y="0"/>
                </a:lnTo>
                <a:lnTo>
                  <a:pt x="117" y="0"/>
                </a:lnTo>
                <a:lnTo>
                  <a:pt x="120" y="0"/>
                </a:lnTo>
                <a:lnTo>
                  <a:pt x="122" y="0"/>
                </a:lnTo>
                <a:lnTo>
                  <a:pt x="124" y="0"/>
                </a:lnTo>
                <a:lnTo>
                  <a:pt x="127" y="0"/>
                </a:lnTo>
                <a:lnTo>
                  <a:pt x="129" y="0"/>
                </a:lnTo>
                <a:lnTo>
                  <a:pt x="132" y="0"/>
                </a:lnTo>
                <a:lnTo>
                  <a:pt x="134" y="0"/>
                </a:lnTo>
                <a:lnTo>
                  <a:pt x="136" y="0"/>
                </a:lnTo>
                <a:lnTo>
                  <a:pt x="139" y="0"/>
                </a:lnTo>
                <a:lnTo>
                  <a:pt x="141" y="0"/>
                </a:lnTo>
                <a:lnTo>
                  <a:pt x="144" y="0"/>
                </a:lnTo>
                <a:lnTo>
                  <a:pt x="146" y="0"/>
                </a:lnTo>
                <a:lnTo>
                  <a:pt x="148" y="0"/>
                </a:lnTo>
                <a:lnTo>
                  <a:pt x="151" y="0"/>
                </a:lnTo>
                <a:lnTo>
                  <a:pt x="153" y="0"/>
                </a:lnTo>
                <a:lnTo>
                  <a:pt x="156" y="0"/>
                </a:lnTo>
                <a:lnTo>
                  <a:pt x="158" y="0"/>
                </a:lnTo>
                <a:lnTo>
                  <a:pt x="160" y="0"/>
                </a:lnTo>
                <a:lnTo>
                  <a:pt x="163" y="0"/>
                </a:lnTo>
                <a:lnTo>
                  <a:pt x="165" y="0"/>
                </a:lnTo>
                <a:lnTo>
                  <a:pt x="168" y="0"/>
                </a:lnTo>
                <a:lnTo>
                  <a:pt x="170" y="0"/>
                </a:lnTo>
                <a:lnTo>
                  <a:pt x="172" y="0"/>
                </a:lnTo>
                <a:lnTo>
                  <a:pt x="175" y="0"/>
                </a:lnTo>
                <a:lnTo>
                  <a:pt x="177" y="0"/>
                </a:lnTo>
                <a:lnTo>
                  <a:pt x="180" y="0"/>
                </a:lnTo>
                <a:lnTo>
                  <a:pt x="182" y="0"/>
                </a:lnTo>
                <a:lnTo>
                  <a:pt x="184" y="0"/>
                </a:lnTo>
                <a:lnTo>
                  <a:pt x="187" y="0"/>
                </a:lnTo>
                <a:lnTo>
                  <a:pt x="189" y="0"/>
                </a:lnTo>
                <a:lnTo>
                  <a:pt x="192" y="0"/>
                </a:lnTo>
                <a:lnTo>
                  <a:pt x="194" y="0"/>
                </a:lnTo>
                <a:lnTo>
                  <a:pt x="196" y="0"/>
                </a:lnTo>
                <a:lnTo>
                  <a:pt x="199" y="0"/>
                </a:lnTo>
                <a:lnTo>
                  <a:pt x="201" y="0"/>
                </a:lnTo>
                <a:lnTo>
                  <a:pt x="204" y="0"/>
                </a:lnTo>
                <a:lnTo>
                  <a:pt x="206" y="0"/>
                </a:lnTo>
                <a:lnTo>
                  <a:pt x="208" y="0"/>
                </a:lnTo>
                <a:lnTo>
                  <a:pt x="211" y="0"/>
                </a:lnTo>
                <a:lnTo>
                  <a:pt x="213" y="0"/>
                </a:lnTo>
                <a:lnTo>
                  <a:pt x="216" y="0"/>
                </a:lnTo>
                <a:lnTo>
                  <a:pt x="218" y="0"/>
                </a:lnTo>
                <a:lnTo>
                  <a:pt x="220" y="0"/>
                </a:lnTo>
                <a:lnTo>
                  <a:pt x="223" y="0"/>
                </a:lnTo>
                <a:lnTo>
                  <a:pt x="225" y="0"/>
                </a:lnTo>
                <a:lnTo>
                  <a:pt x="228" y="0"/>
                </a:lnTo>
                <a:lnTo>
                  <a:pt x="230" y="0"/>
                </a:lnTo>
                <a:lnTo>
                  <a:pt x="232" y="0"/>
                </a:lnTo>
                <a:lnTo>
                  <a:pt x="235" y="0"/>
                </a:lnTo>
                <a:lnTo>
                  <a:pt x="237" y="0"/>
                </a:lnTo>
                <a:lnTo>
                  <a:pt x="240" y="0"/>
                </a:lnTo>
                <a:lnTo>
                  <a:pt x="242" y="0"/>
                </a:lnTo>
                <a:lnTo>
                  <a:pt x="244" y="0"/>
                </a:lnTo>
                <a:lnTo>
                  <a:pt x="247" y="0"/>
                </a:lnTo>
                <a:lnTo>
                  <a:pt x="249" y="0"/>
                </a:lnTo>
                <a:lnTo>
                  <a:pt x="252" y="0"/>
                </a:lnTo>
                <a:lnTo>
                  <a:pt x="254" y="0"/>
                </a:lnTo>
                <a:lnTo>
                  <a:pt x="256" y="0"/>
                </a:lnTo>
                <a:lnTo>
                  <a:pt x="259" y="0"/>
                </a:lnTo>
                <a:lnTo>
                  <a:pt x="261" y="0"/>
                </a:lnTo>
                <a:lnTo>
                  <a:pt x="264" y="0"/>
                </a:lnTo>
                <a:lnTo>
                  <a:pt x="266" y="0"/>
                </a:lnTo>
                <a:lnTo>
                  <a:pt x="268" y="0"/>
                </a:lnTo>
                <a:lnTo>
                  <a:pt x="271" y="0"/>
                </a:lnTo>
                <a:lnTo>
                  <a:pt x="273" y="0"/>
                </a:lnTo>
                <a:lnTo>
                  <a:pt x="276" y="0"/>
                </a:lnTo>
                <a:lnTo>
                  <a:pt x="278" y="0"/>
                </a:lnTo>
                <a:lnTo>
                  <a:pt x="280" y="0"/>
                </a:lnTo>
                <a:lnTo>
                  <a:pt x="283" y="0"/>
                </a:lnTo>
                <a:lnTo>
                  <a:pt x="285" y="0"/>
                </a:lnTo>
                <a:lnTo>
                  <a:pt x="288" y="0"/>
                </a:lnTo>
                <a:lnTo>
                  <a:pt x="290" y="0"/>
                </a:lnTo>
                <a:lnTo>
                  <a:pt x="292" y="0"/>
                </a:lnTo>
                <a:lnTo>
                  <a:pt x="295" y="0"/>
                </a:lnTo>
                <a:lnTo>
                  <a:pt x="297" y="0"/>
                </a:lnTo>
                <a:lnTo>
                  <a:pt x="300" y="0"/>
                </a:lnTo>
                <a:lnTo>
                  <a:pt x="302" y="0"/>
                </a:lnTo>
                <a:lnTo>
                  <a:pt x="304" y="0"/>
                </a:lnTo>
              </a:path>
            </a:pathLst>
          </a:custGeom>
          <a:noFill/>
          <a:ln w="0">
            <a:solidFill>
              <a:srgbClr val="0000FF"/>
            </a:solidFill>
            <a:round/>
            <a:headEnd/>
            <a:tailEnd/>
          </a:ln>
        </p:spPr>
        <p:txBody>
          <a:bodyPr/>
          <a:lstStyle/>
          <a:p>
            <a:pPr eaLnBrk="0" hangingPunct="0"/>
            <a:endParaRPr lang="en-US"/>
          </a:p>
        </p:txBody>
      </p:sp>
      <p:sp>
        <p:nvSpPr>
          <p:cNvPr id="22645" name="Freeform 145"/>
          <p:cNvSpPr>
            <a:spLocks noChangeAspect="1"/>
          </p:cNvSpPr>
          <p:nvPr/>
        </p:nvSpPr>
        <p:spPr bwMode="auto">
          <a:xfrm>
            <a:off x="7423150" y="3906838"/>
            <a:ext cx="350838" cy="49212"/>
          </a:xfrm>
          <a:custGeom>
            <a:avLst/>
            <a:gdLst>
              <a:gd name="T0" fmla="*/ 8965115 w 262"/>
              <a:gd name="T1" fmla="*/ 26161646 h 36"/>
              <a:gd name="T2" fmla="*/ 21517613 w 262"/>
              <a:gd name="T3" fmla="*/ 26161646 h 36"/>
              <a:gd name="T4" fmla="*/ 34068775 w 262"/>
              <a:gd name="T5" fmla="*/ 26161646 h 36"/>
              <a:gd name="T6" fmla="*/ 48414303 w 262"/>
              <a:gd name="T7" fmla="*/ 26161646 h 36"/>
              <a:gd name="T8" fmla="*/ 60966799 w 262"/>
              <a:gd name="T9" fmla="*/ 26161646 h 36"/>
              <a:gd name="T10" fmla="*/ 73517956 w 262"/>
              <a:gd name="T11" fmla="*/ 26161646 h 36"/>
              <a:gd name="T12" fmla="*/ 86070451 w 262"/>
              <a:gd name="T13" fmla="*/ 26161646 h 36"/>
              <a:gd name="T14" fmla="*/ 98621629 w 262"/>
              <a:gd name="T15" fmla="*/ 26161646 h 36"/>
              <a:gd name="T16" fmla="*/ 112967147 w 262"/>
              <a:gd name="T17" fmla="*/ 26161646 h 36"/>
              <a:gd name="T18" fmla="*/ 125518304 w 262"/>
              <a:gd name="T19" fmla="*/ 26161646 h 36"/>
              <a:gd name="T20" fmla="*/ 138070799 w 262"/>
              <a:gd name="T21" fmla="*/ 26161646 h 36"/>
              <a:gd name="T22" fmla="*/ 150621956 w 262"/>
              <a:gd name="T23" fmla="*/ 26161646 h 36"/>
              <a:gd name="T24" fmla="*/ 163174452 w 262"/>
              <a:gd name="T25" fmla="*/ 26161646 h 36"/>
              <a:gd name="T26" fmla="*/ 177520012 w 262"/>
              <a:gd name="T27" fmla="*/ 26161646 h 36"/>
              <a:gd name="T28" fmla="*/ 190071168 w 262"/>
              <a:gd name="T29" fmla="*/ 26161646 h 36"/>
              <a:gd name="T30" fmla="*/ 202623664 w 262"/>
              <a:gd name="T31" fmla="*/ 26161646 h 36"/>
              <a:gd name="T32" fmla="*/ 215174821 w 262"/>
              <a:gd name="T33" fmla="*/ 26161646 h 36"/>
              <a:gd name="T34" fmla="*/ 227727316 w 262"/>
              <a:gd name="T35" fmla="*/ 26161646 h 36"/>
              <a:gd name="T36" fmla="*/ 242071496 w 262"/>
              <a:gd name="T37" fmla="*/ 26161646 h 36"/>
              <a:gd name="T38" fmla="*/ 254623991 w 262"/>
              <a:gd name="T39" fmla="*/ 26161646 h 36"/>
              <a:gd name="T40" fmla="*/ 267175148 w 262"/>
              <a:gd name="T41" fmla="*/ 26161646 h 36"/>
              <a:gd name="T42" fmla="*/ 279727644 w 262"/>
              <a:gd name="T43" fmla="*/ 26161646 h 36"/>
              <a:gd name="T44" fmla="*/ 292278800 w 262"/>
              <a:gd name="T45" fmla="*/ 26161646 h 36"/>
              <a:gd name="T46" fmla="*/ 306624318 w 262"/>
              <a:gd name="T47" fmla="*/ 26161646 h 36"/>
              <a:gd name="T48" fmla="*/ 319176814 w 262"/>
              <a:gd name="T49" fmla="*/ 26161646 h 36"/>
              <a:gd name="T50" fmla="*/ 331727971 w 262"/>
              <a:gd name="T51" fmla="*/ 26161646 h 36"/>
              <a:gd name="T52" fmla="*/ 344280466 w 262"/>
              <a:gd name="T53" fmla="*/ 26161646 h 36"/>
              <a:gd name="T54" fmla="*/ 356831707 w 262"/>
              <a:gd name="T55" fmla="*/ 26161646 h 36"/>
              <a:gd name="T56" fmla="*/ 371177225 w 262"/>
              <a:gd name="T57" fmla="*/ 26161646 h 36"/>
              <a:gd name="T58" fmla="*/ 383728382 w 262"/>
              <a:gd name="T59" fmla="*/ 26161646 h 36"/>
              <a:gd name="T60" fmla="*/ 396280877 w 262"/>
              <a:gd name="T61" fmla="*/ 26161646 h 36"/>
              <a:gd name="T62" fmla="*/ 408832034 w 262"/>
              <a:gd name="T63" fmla="*/ 26161646 h 36"/>
              <a:gd name="T64" fmla="*/ 421384530 w 262"/>
              <a:gd name="T65" fmla="*/ 26161646 h 36"/>
              <a:gd name="T66" fmla="*/ 433935686 w 262"/>
              <a:gd name="T67" fmla="*/ 26161646 h 36"/>
              <a:gd name="T68" fmla="*/ 439316093 w 262"/>
              <a:gd name="T69" fmla="*/ 26161646 h 36"/>
              <a:gd name="T70" fmla="*/ 442902137 w 262"/>
              <a:gd name="T71" fmla="*/ 35505087 h 36"/>
              <a:gd name="T72" fmla="*/ 448281204 w 262"/>
              <a:gd name="T73" fmla="*/ 22424269 h 36"/>
              <a:gd name="T74" fmla="*/ 451867249 w 262"/>
              <a:gd name="T75" fmla="*/ 22424269 h 36"/>
              <a:gd name="T76" fmla="*/ 455453294 w 262"/>
              <a:gd name="T77" fmla="*/ 22424269 h 36"/>
              <a:gd name="T78" fmla="*/ 460833700 w 262"/>
              <a:gd name="T79" fmla="*/ 44848538 h 36"/>
              <a:gd name="T80" fmla="*/ 464419745 w 262"/>
              <a:gd name="T81" fmla="*/ 31767710 h 36"/>
              <a:gd name="T82" fmla="*/ 464419745 w 262"/>
              <a:gd name="T83" fmla="*/ 3737378 h 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262"/>
              <a:gd name="T127" fmla="*/ 0 h 36"/>
              <a:gd name="T128" fmla="*/ 262 w 262"/>
              <a:gd name="T129" fmla="*/ 36 h 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262" h="36">
                <a:moveTo>
                  <a:pt x="0" y="14"/>
                </a:moveTo>
                <a:lnTo>
                  <a:pt x="3" y="14"/>
                </a:lnTo>
                <a:lnTo>
                  <a:pt x="5" y="14"/>
                </a:lnTo>
                <a:lnTo>
                  <a:pt x="8" y="14"/>
                </a:lnTo>
                <a:lnTo>
                  <a:pt x="10" y="14"/>
                </a:lnTo>
                <a:lnTo>
                  <a:pt x="12" y="14"/>
                </a:lnTo>
                <a:lnTo>
                  <a:pt x="15" y="14"/>
                </a:lnTo>
                <a:lnTo>
                  <a:pt x="17" y="14"/>
                </a:lnTo>
                <a:lnTo>
                  <a:pt x="19" y="14"/>
                </a:lnTo>
                <a:lnTo>
                  <a:pt x="22" y="14"/>
                </a:lnTo>
                <a:lnTo>
                  <a:pt x="24" y="14"/>
                </a:lnTo>
                <a:lnTo>
                  <a:pt x="27" y="14"/>
                </a:lnTo>
                <a:lnTo>
                  <a:pt x="29" y="14"/>
                </a:lnTo>
                <a:lnTo>
                  <a:pt x="31" y="14"/>
                </a:lnTo>
                <a:lnTo>
                  <a:pt x="34" y="14"/>
                </a:lnTo>
                <a:lnTo>
                  <a:pt x="36" y="14"/>
                </a:lnTo>
                <a:lnTo>
                  <a:pt x="39" y="14"/>
                </a:lnTo>
                <a:lnTo>
                  <a:pt x="41" y="14"/>
                </a:lnTo>
                <a:lnTo>
                  <a:pt x="43" y="14"/>
                </a:lnTo>
                <a:lnTo>
                  <a:pt x="46" y="14"/>
                </a:lnTo>
                <a:lnTo>
                  <a:pt x="48" y="14"/>
                </a:lnTo>
                <a:lnTo>
                  <a:pt x="51" y="14"/>
                </a:lnTo>
                <a:lnTo>
                  <a:pt x="53" y="14"/>
                </a:lnTo>
                <a:lnTo>
                  <a:pt x="55" y="14"/>
                </a:lnTo>
                <a:lnTo>
                  <a:pt x="58" y="14"/>
                </a:lnTo>
                <a:lnTo>
                  <a:pt x="60" y="14"/>
                </a:lnTo>
                <a:lnTo>
                  <a:pt x="63" y="14"/>
                </a:lnTo>
                <a:lnTo>
                  <a:pt x="65" y="14"/>
                </a:lnTo>
                <a:lnTo>
                  <a:pt x="67" y="14"/>
                </a:lnTo>
                <a:lnTo>
                  <a:pt x="70" y="14"/>
                </a:lnTo>
                <a:lnTo>
                  <a:pt x="72" y="14"/>
                </a:lnTo>
                <a:lnTo>
                  <a:pt x="75" y="14"/>
                </a:lnTo>
                <a:lnTo>
                  <a:pt x="77" y="14"/>
                </a:lnTo>
                <a:lnTo>
                  <a:pt x="79" y="14"/>
                </a:lnTo>
                <a:lnTo>
                  <a:pt x="82" y="14"/>
                </a:lnTo>
                <a:lnTo>
                  <a:pt x="84" y="14"/>
                </a:lnTo>
                <a:lnTo>
                  <a:pt x="87" y="14"/>
                </a:lnTo>
                <a:lnTo>
                  <a:pt x="89" y="14"/>
                </a:lnTo>
                <a:lnTo>
                  <a:pt x="91" y="14"/>
                </a:lnTo>
                <a:lnTo>
                  <a:pt x="94" y="14"/>
                </a:lnTo>
                <a:lnTo>
                  <a:pt x="96" y="14"/>
                </a:lnTo>
                <a:lnTo>
                  <a:pt x="99" y="14"/>
                </a:lnTo>
                <a:lnTo>
                  <a:pt x="101" y="14"/>
                </a:lnTo>
                <a:lnTo>
                  <a:pt x="103" y="14"/>
                </a:lnTo>
                <a:lnTo>
                  <a:pt x="106" y="14"/>
                </a:lnTo>
                <a:lnTo>
                  <a:pt x="108" y="14"/>
                </a:lnTo>
                <a:lnTo>
                  <a:pt x="111" y="14"/>
                </a:lnTo>
                <a:lnTo>
                  <a:pt x="113" y="14"/>
                </a:lnTo>
                <a:lnTo>
                  <a:pt x="115" y="14"/>
                </a:lnTo>
                <a:lnTo>
                  <a:pt x="118" y="14"/>
                </a:lnTo>
                <a:lnTo>
                  <a:pt x="120" y="14"/>
                </a:lnTo>
                <a:lnTo>
                  <a:pt x="123" y="14"/>
                </a:lnTo>
                <a:lnTo>
                  <a:pt x="125" y="14"/>
                </a:lnTo>
                <a:lnTo>
                  <a:pt x="127" y="14"/>
                </a:lnTo>
                <a:lnTo>
                  <a:pt x="130" y="14"/>
                </a:lnTo>
                <a:lnTo>
                  <a:pt x="132" y="14"/>
                </a:lnTo>
                <a:lnTo>
                  <a:pt x="135" y="14"/>
                </a:lnTo>
                <a:lnTo>
                  <a:pt x="137" y="14"/>
                </a:lnTo>
                <a:lnTo>
                  <a:pt x="139" y="14"/>
                </a:lnTo>
                <a:lnTo>
                  <a:pt x="142" y="14"/>
                </a:lnTo>
                <a:lnTo>
                  <a:pt x="144" y="14"/>
                </a:lnTo>
                <a:lnTo>
                  <a:pt x="147" y="14"/>
                </a:lnTo>
                <a:lnTo>
                  <a:pt x="149" y="14"/>
                </a:lnTo>
                <a:lnTo>
                  <a:pt x="151" y="14"/>
                </a:lnTo>
                <a:lnTo>
                  <a:pt x="154" y="14"/>
                </a:lnTo>
                <a:lnTo>
                  <a:pt x="156" y="14"/>
                </a:lnTo>
                <a:lnTo>
                  <a:pt x="159" y="14"/>
                </a:lnTo>
                <a:lnTo>
                  <a:pt x="161" y="14"/>
                </a:lnTo>
                <a:lnTo>
                  <a:pt x="163" y="14"/>
                </a:lnTo>
                <a:lnTo>
                  <a:pt x="166" y="14"/>
                </a:lnTo>
                <a:lnTo>
                  <a:pt x="168" y="14"/>
                </a:lnTo>
                <a:lnTo>
                  <a:pt x="171" y="14"/>
                </a:lnTo>
                <a:lnTo>
                  <a:pt x="173" y="14"/>
                </a:lnTo>
                <a:lnTo>
                  <a:pt x="175" y="14"/>
                </a:lnTo>
                <a:lnTo>
                  <a:pt x="178" y="14"/>
                </a:lnTo>
                <a:lnTo>
                  <a:pt x="180" y="14"/>
                </a:lnTo>
                <a:lnTo>
                  <a:pt x="183" y="14"/>
                </a:lnTo>
                <a:lnTo>
                  <a:pt x="185" y="14"/>
                </a:lnTo>
                <a:lnTo>
                  <a:pt x="187" y="14"/>
                </a:lnTo>
                <a:lnTo>
                  <a:pt x="190" y="14"/>
                </a:lnTo>
                <a:lnTo>
                  <a:pt x="192" y="14"/>
                </a:lnTo>
                <a:lnTo>
                  <a:pt x="195" y="14"/>
                </a:lnTo>
                <a:lnTo>
                  <a:pt x="197" y="14"/>
                </a:lnTo>
                <a:lnTo>
                  <a:pt x="199" y="14"/>
                </a:lnTo>
                <a:lnTo>
                  <a:pt x="202" y="14"/>
                </a:lnTo>
                <a:lnTo>
                  <a:pt x="204" y="14"/>
                </a:lnTo>
                <a:lnTo>
                  <a:pt x="207" y="14"/>
                </a:lnTo>
                <a:lnTo>
                  <a:pt x="209" y="14"/>
                </a:lnTo>
                <a:lnTo>
                  <a:pt x="211" y="14"/>
                </a:lnTo>
                <a:lnTo>
                  <a:pt x="214" y="14"/>
                </a:lnTo>
                <a:lnTo>
                  <a:pt x="216" y="14"/>
                </a:lnTo>
                <a:lnTo>
                  <a:pt x="219" y="14"/>
                </a:lnTo>
                <a:lnTo>
                  <a:pt x="221" y="14"/>
                </a:lnTo>
                <a:lnTo>
                  <a:pt x="223" y="14"/>
                </a:lnTo>
                <a:lnTo>
                  <a:pt x="226" y="14"/>
                </a:lnTo>
                <a:lnTo>
                  <a:pt x="228" y="14"/>
                </a:lnTo>
                <a:lnTo>
                  <a:pt x="230" y="14"/>
                </a:lnTo>
                <a:lnTo>
                  <a:pt x="233" y="14"/>
                </a:lnTo>
                <a:lnTo>
                  <a:pt x="235" y="14"/>
                </a:lnTo>
                <a:lnTo>
                  <a:pt x="238" y="14"/>
                </a:lnTo>
                <a:lnTo>
                  <a:pt x="240" y="14"/>
                </a:lnTo>
                <a:lnTo>
                  <a:pt x="242" y="14"/>
                </a:lnTo>
                <a:lnTo>
                  <a:pt x="245" y="17"/>
                </a:lnTo>
                <a:lnTo>
                  <a:pt x="245" y="14"/>
                </a:lnTo>
                <a:lnTo>
                  <a:pt x="247" y="17"/>
                </a:lnTo>
                <a:lnTo>
                  <a:pt x="247" y="12"/>
                </a:lnTo>
                <a:lnTo>
                  <a:pt x="247" y="19"/>
                </a:lnTo>
                <a:lnTo>
                  <a:pt x="250" y="17"/>
                </a:lnTo>
                <a:lnTo>
                  <a:pt x="250" y="19"/>
                </a:lnTo>
                <a:lnTo>
                  <a:pt x="250" y="12"/>
                </a:lnTo>
                <a:lnTo>
                  <a:pt x="252" y="14"/>
                </a:lnTo>
                <a:lnTo>
                  <a:pt x="252" y="19"/>
                </a:lnTo>
                <a:lnTo>
                  <a:pt x="252" y="12"/>
                </a:lnTo>
                <a:lnTo>
                  <a:pt x="252" y="17"/>
                </a:lnTo>
                <a:lnTo>
                  <a:pt x="254" y="19"/>
                </a:lnTo>
                <a:lnTo>
                  <a:pt x="254" y="12"/>
                </a:lnTo>
                <a:lnTo>
                  <a:pt x="254" y="14"/>
                </a:lnTo>
                <a:lnTo>
                  <a:pt x="257" y="17"/>
                </a:lnTo>
                <a:lnTo>
                  <a:pt x="257" y="24"/>
                </a:lnTo>
                <a:lnTo>
                  <a:pt x="257" y="9"/>
                </a:lnTo>
                <a:lnTo>
                  <a:pt x="257" y="19"/>
                </a:lnTo>
                <a:lnTo>
                  <a:pt x="259" y="17"/>
                </a:lnTo>
                <a:lnTo>
                  <a:pt x="259" y="31"/>
                </a:lnTo>
                <a:lnTo>
                  <a:pt x="259" y="0"/>
                </a:lnTo>
                <a:lnTo>
                  <a:pt x="259" y="2"/>
                </a:lnTo>
                <a:lnTo>
                  <a:pt x="262" y="7"/>
                </a:lnTo>
                <a:lnTo>
                  <a:pt x="262" y="36"/>
                </a:lnTo>
              </a:path>
            </a:pathLst>
          </a:custGeom>
          <a:noFill/>
          <a:ln w="0">
            <a:solidFill>
              <a:srgbClr val="0000FF"/>
            </a:solidFill>
            <a:round/>
            <a:headEnd/>
            <a:tailEnd/>
          </a:ln>
        </p:spPr>
        <p:txBody>
          <a:bodyPr/>
          <a:lstStyle/>
          <a:p>
            <a:pPr eaLnBrk="0" hangingPunct="0"/>
            <a:endParaRPr lang="en-US"/>
          </a:p>
        </p:txBody>
      </p:sp>
      <p:sp>
        <p:nvSpPr>
          <p:cNvPr id="22646" name="Freeform 146"/>
          <p:cNvSpPr>
            <a:spLocks noChangeAspect="1"/>
          </p:cNvSpPr>
          <p:nvPr/>
        </p:nvSpPr>
        <p:spPr bwMode="auto">
          <a:xfrm>
            <a:off x="7773988" y="3382963"/>
            <a:ext cx="146050" cy="1090612"/>
          </a:xfrm>
          <a:custGeom>
            <a:avLst/>
            <a:gdLst>
              <a:gd name="T0" fmla="*/ 0 w 108"/>
              <a:gd name="T1" fmla="*/ 768399978 h 813"/>
              <a:gd name="T2" fmla="*/ 3658012 w 108"/>
              <a:gd name="T3" fmla="*/ 694619193 h 813"/>
              <a:gd name="T4" fmla="*/ 7314671 w 108"/>
              <a:gd name="T5" fmla="*/ 746805062 h 813"/>
              <a:gd name="T6" fmla="*/ 12801014 w 108"/>
              <a:gd name="T7" fmla="*/ 789994894 h 813"/>
              <a:gd name="T8" fmla="*/ 16459024 w 108"/>
              <a:gd name="T9" fmla="*/ 793594047 h 813"/>
              <a:gd name="T10" fmla="*/ 16459024 w 108"/>
              <a:gd name="T11" fmla="*/ 728810640 h 813"/>
              <a:gd name="T12" fmla="*/ 21945364 w 108"/>
              <a:gd name="T13" fmla="*/ 613640270 h 813"/>
              <a:gd name="T14" fmla="*/ 25602027 w 108"/>
              <a:gd name="T15" fmla="*/ 833183385 h 813"/>
              <a:gd name="T16" fmla="*/ 29260038 w 108"/>
              <a:gd name="T17" fmla="*/ 741407004 h 813"/>
              <a:gd name="T18" fmla="*/ 29260038 w 108"/>
              <a:gd name="T19" fmla="*/ 849378901 h 813"/>
              <a:gd name="T20" fmla="*/ 34746378 w 108"/>
              <a:gd name="T21" fmla="*/ 383299866 h 813"/>
              <a:gd name="T22" fmla="*/ 38404388 w 108"/>
              <a:gd name="T23" fmla="*/ 1259671573 h 813"/>
              <a:gd name="T24" fmla="*/ 43890728 w 108"/>
              <a:gd name="T25" fmla="*/ 73780638 h 813"/>
              <a:gd name="T26" fmla="*/ 47547397 w 108"/>
              <a:gd name="T27" fmla="*/ 1463019339 h 813"/>
              <a:gd name="T28" fmla="*/ 51205407 w 108"/>
              <a:gd name="T29" fmla="*/ 1034730568 h 813"/>
              <a:gd name="T30" fmla="*/ 51205407 w 108"/>
              <a:gd name="T31" fmla="*/ 845779748 h 813"/>
              <a:gd name="T32" fmla="*/ 56691747 w 108"/>
              <a:gd name="T33" fmla="*/ 107971939 h 813"/>
              <a:gd name="T34" fmla="*/ 60348405 w 108"/>
              <a:gd name="T35" fmla="*/ 1173294592 h 813"/>
              <a:gd name="T36" fmla="*/ 65834745 w 108"/>
              <a:gd name="T37" fmla="*/ 870973817 h 813"/>
              <a:gd name="T38" fmla="*/ 65834745 w 108"/>
              <a:gd name="T39" fmla="*/ 676623430 h 813"/>
              <a:gd name="T40" fmla="*/ 69492755 w 108"/>
              <a:gd name="T41" fmla="*/ 660427914 h 813"/>
              <a:gd name="T42" fmla="*/ 73150766 w 108"/>
              <a:gd name="T43" fmla="*/ 617239423 h 813"/>
              <a:gd name="T44" fmla="*/ 78637105 w 108"/>
              <a:gd name="T45" fmla="*/ 849378901 h 813"/>
              <a:gd name="T46" fmla="*/ 82293764 w 108"/>
              <a:gd name="T47" fmla="*/ 655029855 h 813"/>
              <a:gd name="T48" fmla="*/ 82293764 w 108"/>
              <a:gd name="T49" fmla="*/ 725211488 h 813"/>
              <a:gd name="T50" fmla="*/ 87780103 w 108"/>
              <a:gd name="T51" fmla="*/ 694619193 h 813"/>
              <a:gd name="T52" fmla="*/ 91438135 w 108"/>
              <a:gd name="T53" fmla="*/ 763001920 h 813"/>
              <a:gd name="T54" fmla="*/ 95094793 w 108"/>
              <a:gd name="T55" fmla="*/ 750404215 h 813"/>
              <a:gd name="T56" fmla="*/ 95094793 w 108"/>
              <a:gd name="T57" fmla="*/ 698218346 h 813"/>
              <a:gd name="T58" fmla="*/ 100581133 w 108"/>
              <a:gd name="T59" fmla="*/ 698218346 h 813"/>
              <a:gd name="T60" fmla="*/ 104239143 w 108"/>
              <a:gd name="T61" fmla="*/ 712615124 h 813"/>
              <a:gd name="T62" fmla="*/ 109725483 w 108"/>
              <a:gd name="T63" fmla="*/ 737807851 h 813"/>
              <a:gd name="T64" fmla="*/ 113383494 w 108"/>
              <a:gd name="T65" fmla="*/ 737807851 h 813"/>
              <a:gd name="T66" fmla="*/ 117040152 w 108"/>
              <a:gd name="T67" fmla="*/ 734208699 h 813"/>
              <a:gd name="T68" fmla="*/ 117040152 w 108"/>
              <a:gd name="T69" fmla="*/ 734208699 h 813"/>
              <a:gd name="T70" fmla="*/ 122526491 w 108"/>
              <a:gd name="T71" fmla="*/ 725211488 h 813"/>
              <a:gd name="T72" fmla="*/ 126184502 w 108"/>
              <a:gd name="T73" fmla="*/ 728810640 h 813"/>
              <a:gd name="T74" fmla="*/ 135327500 w 108"/>
              <a:gd name="T75" fmla="*/ 728810640 h 813"/>
              <a:gd name="T76" fmla="*/ 148129861 w 108"/>
              <a:gd name="T77" fmla="*/ 728810640 h 813"/>
              <a:gd name="T78" fmla="*/ 160930869 w 108"/>
              <a:gd name="T79" fmla="*/ 728810640 h 813"/>
              <a:gd name="T80" fmla="*/ 175560207 w 108"/>
              <a:gd name="T81" fmla="*/ 728810640 h 813"/>
              <a:gd name="T82" fmla="*/ 188361257 w 108"/>
              <a:gd name="T83" fmla="*/ 728810640 h 81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08"/>
              <a:gd name="T127" fmla="*/ 0 h 813"/>
              <a:gd name="T128" fmla="*/ 108 w 108"/>
              <a:gd name="T129" fmla="*/ 813 h 81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08" h="813">
                <a:moveTo>
                  <a:pt x="0" y="427"/>
                </a:moveTo>
                <a:lnTo>
                  <a:pt x="0" y="386"/>
                </a:lnTo>
                <a:lnTo>
                  <a:pt x="0" y="427"/>
                </a:lnTo>
                <a:lnTo>
                  <a:pt x="2" y="424"/>
                </a:lnTo>
                <a:lnTo>
                  <a:pt x="2" y="386"/>
                </a:lnTo>
                <a:lnTo>
                  <a:pt x="2" y="396"/>
                </a:lnTo>
                <a:lnTo>
                  <a:pt x="4" y="398"/>
                </a:lnTo>
                <a:lnTo>
                  <a:pt x="4" y="415"/>
                </a:lnTo>
                <a:lnTo>
                  <a:pt x="4" y="398"/>
                </a:lnTo>
                <a:lnTo>
                  <a:pt x="7" y="396"/>
                </a:lnTo>
                <a:lnTo>
                  <a:pt x="7" y="439"/>
                </a:lnTo>
                <a:lnTo>
                  <a:pt x="7" y="369"/>
                </a:lnTo>
                <a:lnTo>
                  <a:pt x="7" y="432"/>
                </a:lnTo>
                <a:lnTo>
                  <a:pt x="9" y="441"/>
                </a:lnTo>
                <a:lnTo>
                  <a:pt x="9" y="468"/>
                </a:lnTo>
                <a:lnTo>
                  <a:pt x="9" y="345"/>
                </a:lnTo>
                <a:lnTo>
                  <a:pt x="9" y="405"/>
                </a:lnTo>
                <a:lnTo>
                  <a:pt x="12" y="381"/>
                </a:lnTo>
                <a:lnTo>
                  <a:pt x="12" y="472"/>
                </a:lnTo>
                <a:lnTo>
                  <a:pt x="12" y="341"/>
                </a:lnTo>
                <a:lnTo>
                  <a:pt x="12" y="396"/>
                </a:lnTo>
                <a:lnTo>
                  <a:pt x="14" y="417"/>
                </a:lnTo>
                <a:lnTo>
                  <a:pt x="14" y="463"/>
                </a:lnTo>
                <a:lnTo>
                  <a:pt x="14" y="355"/>
                </a:lnTo>
                <a:lnTo>
                  <a:pt x="14" y="417"/>
                </a:lnTo>
                <a:lnTo>
                  <a:pt x="16" y="412"/>
                </a:lnTo>
                <a:lnTo>
                  <a:pt x="16" y="480"/>
                </a:lnTo>
                <a:lnTo>
                  <a:pt x="16" y="348"/>
                </a:lnTo>
                <a:lnTo>
                  <a:pt x="16" y="472"/>
                </a:lnTo>
                <a:lnTo>
                  <a:pt x="19" y="453"/>
                </a:lnTo>
                <a:lnTo>
                  <a:pt x="19" y="580"/>
                </a:lnTo>
                <a:lnTo>
                  <a:pt x="19" y="213"/>
                </a:lnTo>
                <a:lnTo>
                  <a:pt x="21" y="221"/>
                </a:lnTo>
                <a:lnTo>
                  <a:pt x="21" y="113"/>
                </a:lnTo>
                <a:lnTo>
                  <a:pt x="21" y="700"/>
                </a:lnTo>
                <a:lnTo>
                  <a:pt x="24" y="714"/>
                </a:lnTo>
                <a:lnTo>
                  <a:pt x="24" y="782"/>
                </a:lnTo>
                <a:lnTo>
                  <a:pt x="24" y="41"/>
                </a:lnTo>
                <a:lnTo>
                  <a:pt x="24" y="170"/>
                </a:lnTo>
                <a:lnTo>
                  <a:pt x="26" y="70"/>
                </a:lnTo>
                <a:lnTo>
                  <a:pt x="26" y="813"/>
                </a:lnTo>
                <a:lnTo>
                  <a:pt x="26" y="0"/>
                </a:lnTo>
                <a:lnTo>
                  <a:pt x="26" y="422"/>
                </a:lnTo>
                <a:lnTo>
                  <a:pt x="28" y="575"/>
                </a:lnTo>
                <a:lnTo>
                  <a:pt x="28" y="810"/>
                </a:lnTo>
                <a:lnTo>
                  <a:pt x="28" y="7"/>
                </a:lnTo>
                <a:lnTo>
                  <a:pt x="28" y="470"/>
                </a:lnTo>
                <a:lnTo>
                  <a:pt x="31" y="331"/>
                </a:lnTo>
                <a:lnTo>
                  <a:pt x="31" y="741"/>
                </a:lnTo>
                <a:lnTo>
                  <a:pt x="31" y="60"/>
                </a:lnTo>
                <a:lnTo>
                  <a:pt x="31" y="221"/>
                </a:lnTo>
                <a:lnTo>
                  <a:pt x="33" y="307"/>
                </a:lnTo>
                <a:lnTo>
                  <a:pt x="33" y="652"/>
                </a:lnTo>
                <a:lnTo>
                  <a:pt x="33" y="178"/>
                </a:lnTo>
                <a:lnTo>
                  <a:pt x="33" y="523"/>
                </a:lnTo>
                <a:lnTo>
                  <a:pt x="36" y="484"/>
                </a:lnTo>
                <a:lnTo>
                  <a:pt x="36" y="511"/>
                </a:lnTo>
                <a:lnTo>
                  <a:pt x="36" y="285"/>
                </a:lnTo>
                <a:lnTo>
                  <a:pt x="36" y="376"/>
                </a:lnTo>
                <a:lnTo>
                  <a:pt x="38" y="379"/>
                </a:lnTo>
                <a:lnTo>
                  <a:pt x="38" y="439"/>
                </a:lnTo>
                <a:lnTo>
                  <a:pt x="38" y="367"/>
                </a:lnTo>
                <a:lnTo>
                  <a:pt x="40" y="369"/>
                </a:lnTo>
                <a:lnTo>
                  <a:pt x="40" y="468"/>
                </a:lnTo>
                <a:lnTo>
                  <a:pt x="40" y="343"/>
                </a:lnTo>
                <a:lnTo>
                  <a:pt x="40" y="446"/>
                </a:lnTo>
                <a:lnTo>
                  <a:pt x="43" y="463"/>
                </a:lnTo>
                <a:lnTo>
                  <a:pt x="43" y="472"/>
                </a:lnTo>
                <a:lnTo>
                  <a:pt x="43" y="341"/>
                </a:lnTo>
                <a:lnTo>
                  <a:pt x="43" y="381"/>
                </a:lnTo>
                <a:lnTo>
                  <a:pt x="45" y="364"/>
                </a:lnTo>
                <a:lnTo>
                  <a:pt x="45" y="456"/>
                </a:lnTo>
                <a:lnTo>
                  <a:pt x="45" y="353"/>
                </a:lnTo>
                <a:lnTo>
                  <a:pt x="45" y="403"/>
                </a:lnTo>
                <a:lnTo>
                  <a:pt x="48" y="412"/>
                </a:lnTo>
                <a:lnTo>
                  <a:pt x="48" y="432"/>
                </a:lnTo>
                <a:lnTo>
                  <a:pt x="48" y="386"/>
                </a:lnTo>
                <a:lnTo>
                  <a:pt x="48" y="405"/>
                </a:lnTo>
                <a:lnTo>
                  <a:pt x="50" y="408"/>
                </a:lnTo>
                <a:lnTo>
                  <a:pt x="50" y="424"/>
                </a:lnTo>
                <a:lnTo>
                  <a:pt x="50" y="391"/>
                </a:lnTo>
                <a:lnTo>
                  <a:pt x="50" y="422"/>
                </a:lnTo>
                <a:lnTo>
                  <a:pt x="52" y="417"/>
                </a:lnTo>
                <a:lnTo>
                  <a:pt x="52" y="427"/>
                </a:lnTo>
                <a:lnTo>
                  <a:pt x="52" y="386"/>
                </a:lnTo>
                <a:lnTo>
                  <a:pt x="52" y="388"/>
                </a:lnTo>
                <a:lnTo>
                  <a:pt x="55" y="391"/>
                </a:lnTo>
                <a:lnTo>
                  <a:pt x="55" y="427"/>
                </a:lnTo>
                <a:lnTo>
                  <a:pt x="55" y="388"/>
                </a:lnTo>
                <a:lnTo>
                  <a:pt x="55" y="420"/>
                </a:lnTo>
                <a:lnTo>
                  <a:pt x="57" y="417"/>
                </a:lnTo>
                <a:lnTo>
                  <a:pt x="57" y="396"/>
                </a:lnTo>
                <a:lnTo>
                  <a:pt x="57" y="403"/>
                </a:lnTo>
                <a:lnTo>
                  <a:pt x="60" y="405"/>
                </a:lnTo>
                <a:lnTo>
                  <a:pt x="60" y="410"/>
                </a:lnTo>
                <a:lnTo>
                  <a:pt x="60" y="405"/>
                </a:lnTo>
                <a:lnTo>
                  <a:pt x="62" y="403"/>
                </a:lnTo>
                <a:lnTo>
                  <a:pt x="62" y="410"/>
                </a:lnTo>
                <a:lnTo>
                  <a:pt x="62" y="403"/>
                </a:lnTo>
                <a:lnTo>
                  <a:pt x="62" y="405"/>
                </a:lnTo>
                <a:lnTo>
                  <a:pt x="64" y="408"/>
                </a:lnTo>
                <a:lnTo>
                  <a:pt x="64" y="410"/>
                </a:lnTo>
                <a:lnTo>
                  <a:pt x="64" y="403"/>
                </a:lnTo>
                <a:lnTo>
                  <a:pt x="64" y="408"/>
                </a:lnTo>
                <a:lnTo>
                  <a:pt x="67" y="405"/>
                </a:lnTo>
                <a:lnTo>
                  <a:pt x="67" y="410"/>
                </a:lnTo>
                <a:lnTo>
                  <a:pt x="67" y="403"/>
                </a:lnTo>
                <a:lnTo>
                  <a:pt x="67" y="405"/>
                </a:lnTo>
                <a:lnTo>
                  <a:pt x="69" y="408"/>
                </a:lnTo>
                <a:lnTo>
                  <a:pt x="69" y="405"/>
                </a:lnTo>
                <a:lnTo>
                  <a:pt x="69" y="408"/>
                </a:lnTo>
                <a:lnTo>
                  <a:pt x="72" y="405"/>
                </a:lnTo>
                <a:lnTo>
                  <a:pt x="74" y="405"/>
                </a:lnTo>
                <a:lnTo>
                  <a:pt x="76" y="405"/>
                </a:lnTo>
                <a:lnTo>
                  <a:pt x="79" y="405"/>
                </a:lnTo>
                <a:lnTo>
                  <a:pt x="81" y="405"/>
                </a:lnTo>
                <a:lnTo>
                  <a:pt x="84" y="405"/>
                </a:lnTo>
                <a:lnTo>
                  <a:pt x="86" y="405"/>
                </a:lnTo>
                <a:lnTo>
                  <a:pt x="88" y="405"/>
                </a:lnTo>
                <a:lnTo>
                  <a:pt x="91" y="405"/>
                </a:lnTo>
                <a:lnTo>
                  <a:pt x="93" y="405"/>
                </a:lnTo>
                <a:lnTo>
                  <a:pt x="96" y="405"/>
                </a:lnTo>
                <a:lnTo>
                  <a:pt x="98" y="405"/>
                </a:lnTo>
                <a:lnTo>
                  <a:pt x="100" y="405"/>
                </a:lnTo>
                <a:lnTo>
                  <a:pt x="103" y="405"/>
                </a:lnTo>
                <a:lnTo>
                  <a:pt x="105" y="405"/>
                </a:lnTo>
                <a:lnTo>
                  <a:pt x="108" y="405"/>
                </a:lnTo>
              </a:path>
            </a:pathLst>
          </a:custGeom>
          <a:noFill/>
          <a:ln w="0">
            <a:solidFill>
              <a:srgbClr val="0000FF"/>
            </a:solidFill>
            <a:round/>
            <a:headEnd/>
            <a:tailEnd/>
          </a:ln>
        </p:spPr>
        <p:txBody>
          <a:bodyPr/>
          <a:lstStyle/>
          <a:p>
            <a:pPr eaLnBrk="0" hangingPunct="0"/>
            <a:endParaRPr lang="en-US"/>
          </a:p>
        </p:txBody>
      </p:sp>
      <p:sp>
        <p:nvSpPr>
          <p:cNvPr id="22647" name="Freeform 147"/>
          <p:cNvSpPr>
            <a:spLocks noChangeAspect="1"/>
          </p:cNvSpPr>
          <p:nvPr/>
        </p:nvSpPr>
        <p:spPr bwMode="auto">
          <a:xfrm>
            <a:off x="7920038" y="3643313"/>
            <a:ext cx="223837" cy="569912"/>
          </a:xfrm>
          <a:custGeom>
            <a:avLst/>
            <a:gdLst>
              <a:gd name="T0" fmla="*/ 7185570 w 167"/>
              <a:gd name="T1" fmla="*/ 379420649 h 425"/>
              <a:gd name="T2" fmla="*/ 21558047 w 167"/>
              <a:gd name="T3" fmla="*/ 379420649 h 425"/>
              <a:gd name="T4" fmla="*/ 34133130 w 167"/>
              <a:gd name="T5" fmla="*/ 379420649 h 425"/>
              <a:gd name="T6" fmla="*/ 46709558 w 167"/>
              <a:gd name="T7" fmla="*/ 379420649 h 425"/>
              <a:gd name="T8" fmla="*/ 59284636 w 167"/>
              <a:gd name="T9" fmla="*/ 379420649 h 425"/>
              <a:gd name="T10" fmla="*/ 71861054 w 167"/>
              <a:gd name="T11" fmla="*/ 379420649 h 425"/>
              <a:gd name="T12" fmla="*/ 86232188 w 167"/>
              <a:gd name="T13" fmla="*/ 379420649 h 425"/>
              <a:gd name="T14" fmla="*/ 98808627 w 167"/>
              <a:gd name="T15" fmla="*/ 379420649 h 425"/>
              <a:gd name="T16" fmla="*/ 111383705 w 167"/>
              <a:gd name="T17" fmla="*/ 379420649 h 425"/>
              <a:gd name="T18" fmla="*/ 123960123 w 167"/>
              <a:gd name="T19" fmla="*/ 379420649 h 425"/>
              <a:gd name="T20" fmla="*/ 136535201 w 167"/>
              <a:gd name="T21" fmla="*/ 379420649 h 425"/>
              <a:gd name="T22" fmla="*/ 149110278 w 167"/>
              <a:gd name="T23" fmla="*/ 379420649 h 425"/>
              <a:gd name="T24" fmla="*/ 163482753 w 167"/>
              <a:gd name="T25" fmla="*/ 379420649 h 425"/>
              <a:gd name="T26" fmla="*/ 176057872 w 167"/>
              <a:gd name="T27" fmla="*/ 379420649 h 425"/>
              <a:gd name="T28" fmla="*/ 188634290 w 167"/>
              <a:gd name="T29" fmla="*/ 379420649 h 425"/>
              <a:gd name="T30" fmla="*/ 201209368 w 167"/>
              <a:gd name="T31" fmla="*/ 379420649 h 425"/>
              <a:gd name="T32" fmla="*/ 210192332 w 167"/>
              <a:gd name="T33" fmla="*/ 384814026 h 425"/>
              <a:gd name="T34" fmla="*/ 213785786 w 167"/>
              <a:gd name="T35" fmla="*/ 379420649 h 425"/>
              <a:gd name="T36" fmla="*/ 219175297 w 167"/>
              <a:gd name="T37" fmla="*/ 384814026 h 425"/>
              <a:gd name="T38" fmla="*/ 222767410 w 167"/>
              <a:gd name="T39" fmla="*/ 375824170 h 425"/>
              <a:gd name="T40" fmla="*/ 228156920 w 167"/>
              <a:gd name="T41" fmla="*/ 379420649 h 425"/>
              <a:gd name="T42" fmla="*/ 231750374 w 167"/>
              <a:gd name="T43" fmla="*/ 384814026 h 425"/>
              <a:gd name="T44" fmla="*/ 231750374 w 167"/>
              <a:gd name="T45" fmla="*/ 379420649 h 425"/>
              <a:gd name="T46" fmla="*/ 235343828 w 167"/>
              <a:gd name="T47" fmla="*/ 366832973 h 425"/>
              <a:gd name="T48" fmla="*/ 240733338 w 167"/>
              <a:gd name="T49" fmla="*/ 400998181 h 425"/>
              <a:gd name="T50" fmla="*/ 244325452 w 167"/>
              <a:gd name="T51" fmla="*/ 388410505 h 425"/>
              <a:gd name="T52" fmla="*/ 244325452 w 167"/>
              <a:gd name="T53" fmla="*/ 370429452 h 425"/>
              <a:gd name="T54" fmla="*/ 249714962 w 167"/>
              <a:gd name="T55" fmla="*/ 370429452 h 425"/>
              <a:gd name="T56" fmla="*/ 253308416 w 167"/>
              <a:gd name="T57" fmla="*/ 413585858 h 425"/>
              <a:gd name="T58" fmla="*/ 256901870 w 167"/>
              <a:gd name="T59" fmla="*/ 323676483 h 425"/>
              <a:gd name="T60" fmla="*/ 262291380 w 167"/>
              <a:gd name="T61" fmla="*/ 444154588 h 425"/>
              <a:gd name="T62" fmla="*/ 265884834 w 167"/>
              <a:gd name="T63" fmla="*/ 409989379 h 425"/>
              <a:gd name="T64" fmla="*/ 265884834 w 167"/>
              <a:gd name="T65" fmla="*/ 388410505 h 425"/>
              <a:gd name="T66" fmla="*/ 271274345 w 167"/>
              <a:gd name="T67" fmla="*/ 327271621 h 425"/>
              <a:gd name="T68" fmla="*/ 274866458 w 167"/>
              <a:gd name="T69" fmla="*/ 543056417 h 425"/>
              <a:gd name="T70" fmla="*/ 278459912 w 167"/>
              <a:gd name="T71" fmla="*/ 242757048 h 425"/>
              <a:gd name="T72" fmla="*/ 283849422 w 167"/>
              <a:gd name="T73" fmla="*/ 638360427 h 425"/>
              <a:gd name="T74" fmla="*/ 283849422 w 167"/>
              <a:gd name="T75" fmla="*/ 70130019 h 425"/>
              <a:gd name="T76" fmla="*/ 287442876 w 167"/>
              <a:gd name="T77" fmla="*/ 0 h 425"/>
              <a:gd name="T78" fmla="*/ 292832386 w 167"/>
              <a:gd name="T79" fmla="*/ 758839957 h 425"/>
              <a:gd name="T80" fmla="*/ 296424500 w 167"/>
              <a:gd name="T81" fmla="*/ 194205923 h 425"/>
              <a:gd name="T82" fmla="*/ 296424500 w 167"/>
              <a:gd name="T83" fmla="*/ 379420649 h 42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67"/>
              <a:gd name="T127" fmla="*/ 0 h 425"/>
              <a:gd name="T128" fmla="*/ 167 w 167"/>
              <a:gd name="T129" fmla="*/ 425 h 425"/>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67" h="425">
                <a:moveTo>
                  <a:pt x="0" y="211"/>
                </a:moveTo>
                <a:lnTo>
                  <a:pt x="2" y="211"/>
                </a:lnTo>
                <a:lnTo>
                  <a:pt x="4" y="211"/>
                </a:lnTo>
                <a:lnTo>
                  <a:pt x="7" y="211"/>
                </a:lnTo>
                <a:lnTo>
                  <a:pt x="9" y="211"/>
                </a:lnTo>
                <a:lnTo>
                  <a:pt x="12" y="211"/>
                </a:lnTo>
                <a:lnTo>
                  <a:pt x="14" y="211"/>
                </a:lnTo>
                <a:lnTo>
                  <a:pt x="16" y="211"/>
                </a:lnTo>
                <a:lnTo>
                  <a:pt x="19" y="211"/>
                </a:lnTo>
                <a:lnTo>
                  <a:pt x="21" y="211"/>
                </a:lnTo>
                <a:lnTo>
                  <a:pt x="24" y="211"/>
                </a:lnTo>
                <a:lnTo>
                  <a:pt x="26" y="211"/>
                </a:lnTo>
                <a:lnTo>
                  <a:pt x="28" y="211"/>
                </a:lnTo>
                <a:lnTo>
                  <a:pt x="31" y="211"/>
                </a:lnTo>
                <a:lnTo>
                  <a:pt x="33" y="211"/>
                </a:lnTo>
                <a:lnTo>
                  <a:pt x="36" y="211"/>
                </a:lnTo>
                <a:lnTo>
                  <a:pt x="38" y="211"/>
                </a:lnTo>
                <a:lnTo>
                  <a:pt x="40" y="211"/>
                </a:lnTo>
                <a:lnTo>
                  <a:pt x="43" y="211"/>
                </a:lnTo>
                <a:lnTo>
                  <a:pt x="45" y="211"/>
                </a:lnTo>
                <a:lnTo>
                  <a:pt x="48" y="211"/>
                </a:lnTo>
                <a:lnTo>
                  <a:pt x="50" y="211"/>
                </a:lnTo>
                <a:lnTo>
                  <a:pt x="52" y="211"/>
                </a:lnTo>
                <a:lnTo>
                  <a:pt x="55" y="211"/>
                </a:lnTo>
                <a:lnTo>
                  <a:pt x="57" y="211"/>
                </a:lnTo>
                <a:lnTo>
                  <a:pt x="59" y="211"/>
                </a:lnTo>
                <a:lnTo>
                  <a:pt x="62" y="211"/>
                </a:lnTo>
                <a:lnTo>
                  <a:pt x="64" y="211"/>
                </a:lnTo>
                <a:lnTo>
                  <a:pt x="67" y="211"/>
                </a:lnTo>
                <a:lnTo>
                  <a:pt x="69" y="211"/>
                </a:lnTo>
                <a:lnTo>
                  <a:pt x="71" y="211"/>
                </a:lnTo>
                <a:lnTo>
                  <a:pt x="74" y="211"/>
                </a:lnTo>
                <a:lnTo>
                  <a:pt x="76" y="211"/>
                </a:lnTo>
                <a:lnTo>
                  <a:pt x="79" y="211"/>
                </a:lnTo>
                <a:lnTo>
                  <a:pt x="81" y="211"/>
                </a:lnTo>
                <a:lnTo>
                  <a:pt x="83" y="211"/>
                </a:lnTo>
                <a:lnTo>
                  <a:pt x="86" y="211"/>
                </a:lnTo>
                <a:lnTo>
                  <a:pt x="88" y="211"/>
                </a:lnTo>
                <a:lnTo>
                  <a:pt x="91" y="211"/>
                </a:lnTo>
                <a:lnTo>
                  <a:pt x="93" y="211"/>
                </a:lnTo>
                <a:lnTo>
                  <a:pt x="95" y="211"/>
                </a:lnTo>
                <a:lnTo>
                  <a:pt x="98" y="211"/>
                </a:lnTo>
                <a:lnTo>
                  <a:pt x="100" y="211"/>
                </a:lnTo>
                <a:lnTo>
                  <a:pt x="103" y="211"/>
                </a:lnTo>
                <a:lnTo>
                  <a:pt x="105" y="211"/>
                </a:lnTo>
                <a:lnTo>
                  <a:pt x="107" y="211"/>
                </a:lnTo>
                <a:lnTo>
                  <a:pt x="110" y="211"/>
                </a:lnTo>
                <a:lnTo>
                  <a:pt x="112" y="211"/>
                </a:lnTo>
                <a:lnTo>
                  <a:pt x="115" y="211"/>
                </a:lnTo>
                <a:lnTo>
                  <a:pt x="117" y="214"/>
                </a:lnTo>
                <a:lnTo>
                  <a:pt x="117" y="211"/>
                </a:lnTo>
                <a:lnTo>
                  <a:pt x="119" y="214"/>
                </a:lnTo>
                <a:lnTo>
                  <a:pt x="119" y="211"/>
                </a:lnTo>
                <a:lnTo>
                  <a:pt x="119" y="214"/>
                </a:lnTo>
                <a:lnTo>
                  <a:pt x="122" y="211"/>
                </a:lnTo>
                <a:lnTo>
                  <a:pt x="122" y="214"/>
                </a:lnTo>
                <a:lnTo>
                  <a:pt x="122" y="211"/>
                </a:lnTo>
                <a:lnTo>
                  <a:pt x="124" y="209"/>
                </a:lnTo>
                <a:lnTo>
                  <a:pt x="124" y="216"/>
                </a:lnTo>
                <a:lnTo>
                  <a:pt x="124" y="214"/>
                </a:lnTo>
                <a:lnTo>
                  <a:pt x="127" y="211"/>
                </a:lnTo>
                <a:lnTo>
                  <a:pt x="127" y="214"/>
                </a:lnTo>
                <a:lnTo>
                  <a:pt x="127" y="211"/>
                </a:lnTo>
                <a:lnTo>
                  <a:pt x="129" y="214"/>
                </a:lnTo>
                <a:lnTo>
                  <a:pt x="129" y="216"/>
                </a:lnTo>
                <a:lnTo>
                  <a:pt x="129" y="209"/>
                </a:lnTo>
                <a:lnTo>
                  <a:pt x="129" y="211"/>
                </a:lnTo>
                <a:lnTo>
                  <a:pt x="131" y="209"/>
                </a:lnTo>
                <a:lnTo>
                  <a:pt x="131" y="221"/>
                </a:lnTo>
                <a:lnTo>
                  <a:pt x="131" y="204"/>
                </a:lnTo>
                <a:lnTo>
                  <a:pt x="131" y="209"/>
                </a:lnTo>
                <a:lnTo>
                  <a:pt x="134" y="211"/>
                </a:lnTo>
                <a:lnTo>
                  <a:pt x="134" y="223"/>
                </a:lnTo>
                <a:lnTo>
                  <a:pt x="134" y="202"/>
                </a:lnTo>
                <a:lnTo>
                  <a:pt x="134" y="218"/>
                </a:lnTo>
                <a:lnTo>
                  <a:pt x="136" y="216"/>
                </a:lnTo>
                <a:lnTo>
                  <a:pt x="136" y="223"/>
                </a:lnTo>
                <a:lnTo>
                  <a:pt x="136" y="202"/>
                </a:lnTo>
                <a:lnTo>
                  <a:pt x="136" y="206"/>
                </a:lnTo>
                <a:lnTo>
                  <a:pt x="139" y="209"/>
                </a:lnTo>
                <a:lnTo>
                  <a:pt x="139" y="216"/>
                </a:lnTo>
                <a:lnTo>
                  <a:pt x="139" y="206"/>
                </a:lnTo>
                <a:lnTo>
                  <a:pt x="141" y="209"/>
                </a:lnTo>
                <a:lnTo>
                  <a:pt x="141" y="192"/>
                </a:lnTo>
                <a:lnTo>
                  <a:pt x="141" y="230"/>
                </a:lnTo>
                <a:lnTo>
                  <a:pt x="143" y="235"/>
                </a:lnTo>
                <a:lnTo>
                  <a:pt x="143" y="245"/>
                </a:lnTo>
                <a:lnTo>
                  <a:pt x="143" y="180"/>
                </a:lnTo>
                <a:lnTo>
                  <a:pt x="143" y="199"/>
                </a:lnTo>
                <a:lnTo>
                  <a:pt x="146" y="187"/>
                </a:lnTo>
                <a:lnTo>
                  <a:pt x="146" y="247"/>
                </a:lnTo>
                <a:lnTo>
                  <a:pt x="146" y="178"/>
                </a:lnTo>
                <a:lnTo>
                  <a:pt x="146" y="218"/>
                </a:lnTo>
                <a:lnTo>
                  <a:pt x="148" y="228"/>
                </a:lnTo>
                <a:lnTo>
                  <a:pt x="148" y="242"/>
                </a:lnTo>
                <a:lnTo>
                  <a:pt x="148" y="185"/>
                </a:lnTo>
                <a:lnTo>
                  <a:pt x="148" y="216"/>
                </a:lnTo>
                <a:lnTo>
                  <a:pt x="151" y="214"/>
                </a:lnTo>
                <a:lnTo>
                  <a:pt x="151" y="252"/>
                </a:lnTo>
                <a:lnTo>
                  <a:pt x="151" y="182"/>
                </a:lnTo>
                <a:lnTo>
                  <a:pt x="151" y="238"/>
                </a:lnTo>
                <a:lnTo>
                  <a:pt x="153" y="223"/>
                </a:lnTo>
                <a:lnTo>
                  <a:pt x="153" y="302"/>
                </a:lnTo>
                <a:lnTo>
                  <a:pt x="153" y="113"/>
                </a:lnTo>
                <a:lnTo>
                  <a:pt x="153" y="115"/>
                </a:lnTo>
                <a:lnTo>
                  <a:pt x="155" y="135"/>
                </a:lnTo>
                <a:lnTo>
                  <a:pt x="155" y="60"/>
                </a:lnTo>
                <a:lnTo>
                  <a:pt x="155" y="374"/>
                </a:lnTo>
                <a:lnTo>
                  <a:pt x="158" y="355"/>
                </a:lnTo>
                <a:lnTo>
                  <a:pt x="158" y="408"/>
                </a:lnTo>
                <a:lnTo>
                  <a:pt x="158" y="22"/>
                </a:lnTo>
                <a:lnTo>
                  <a:pt x="158" y="39"/>
                </a:lnTo>
                <a:lnTo>
                  <a:pt x="160" y="12"/>
                </a:lnTo>
                <a:lnTo>
                  <a:pt x="160" y="425"/>
                </a:lnTo>
                <a:lnTo>
                  <a:pt x="160" y="0"/>
                </a:lnTo>
                <a:lnTo>
                  <a:pt x="160" y="367"/>
                </a:lnTo>
                <a:lnTo>
                  <a:pt x="163" y="410"/>
                </a:lnTo>
                <a:lnTo>
                  <a:pt x="163" y="422"/>
                </a:lnTo>
                <a:lnTo>
                  <a:pt x="163" y="5"/>
                </a:lnTo>
                <a:lnTo>
                  <a:pt x="163" y="173"/>
                </a:lnTo>
                <a:lnTo>
                  <a:pt x="165" y="108"/>
                </a:lnTo>
                <a:lnTo>
                  <a:pt x="165" y="386"/>
                </a:lnTo>
                <a:lnTo>
                  <a:pt x="165" y="31"/>
                </a:lnTo>
                <a:lnTo>
                  <a:pt x="165" y="211"/>
                </a:lnTo>
                <a:lnTo>
                  <a:pt x="167" y="262"/>
                </a:lnTo>
                <a:lnTo>
                  <a:pt x="167" y="341"/>
                </a:lnTo>
              </a:path>
            </a:pathLst>
          </a:custGeom>
          <a:noFill/>
          <a:ln w="0">
            <a:solidFill>
              <a:srgbClr val="0000FF"/>
            </a:solidFill>
            <a:round/>
            <a:headEnd/>
            <a:tailEnd/>
          </a:ln>
        </p:spPr>
        <p:txBody>
          <a:bodyPr/>
          <a:lstStyle/>
          <a:p>
            <a:pPr eaLnBrk="0" hangingPunct="0"/>
            <a:endParaRPr lang="en-US"/>
          </a:p>
        </p:txBody>
      </p:sp>
      <p:sp>
        <p:nvSpPr>
          <p:cNvPr id="22648" name="Freeform 148"/>
          <p:cNvSpPr>
            <a:spLocks noChangeAspect="1"/>
          </p:cNvSpPr>
          <p:nvPr/>
        </p:nvSpPr>
        <p:spPr bwMode="auto">
          <a:xfrm>
            <a:off x="8143875" y="3768725"/>
            <a:ext cx="284163" cy="331788"/>
          </a:xfrm>
          <a:custGeom>
            <a:avLst/>
            <a:gdLst>
              <a:gd name="T0" fmla="*/ 0 w 211"/>
              <a:gd name="T1" fmla="*/ 288699901 h 247"/>
              <a:gd name="T2" fmla="*/ 5440846 w 211"/>
              <a:gd name="T3" fmla="*/ 99240898 h 247"/>
              <a:gd name="T4" fmla="*/ 9068975 w 211"/>
              <a:gd name="T5" fmla="*/ 245395533 h 247"/>
              <a:gd name="T6" fmla="*/ 14509822 w 211"/>
              <a:gd name="T7" fmla="*/ 155176042 h 247"/>
              <a:gd name="T8" fmla="*/ 18136602 w 211"/>
              <a:gd name="T9" fmla="*/ 276070467 h 247"/>
              <a:gd name="T10" fmla="*/ 21764730 w 211"/>
              <a:gd name="T11" fmla="*/ 164198793 h 247"/>
              <a:gd name="T12" fmla="*/ 27205580 w 211"/>
              <a:gd name="T13" fmla="*/ 229155387 h 247"/>
              <a:gd name="T14" fmla="*/ 27205580 w 211"/>
              <a:gd name="T15" fmla="*/ 211112572 h 247"/>
              <a:gd name="T16" fmla="*/ 30833707 w 211"/>
              <a:gd name="T17" fmla="*/ 198481796 h 247"/>
              <a:gd name="T18" fmla="*/ 36274552 w 211"/>
              <a:gd name="T19" fmla="*/ 232764756 h 247"/>
              <a:gd name="T20" fmla="*/ 39901332 w 211"/>
              <a:gd name="T21" fmla="*/ 207503203 h 247"/>
              <a:gd name="T22" fmla="*/ 39901332 w 211"/>
              <a:gd name="T23" fmla="*/ 223743349 h 247"/>
              <a:gd name="T24" fmla="*/ 43529460 w 211"/>
              <a:gd name="T25" fmla="*/ 202089821 h 247"/>
              <a:gd name="T26" fmla="*/ 48970315 w 211"/>
              <a:gd name="T27" fmla="*/ 211112572 h 247"/>
              <a:gd name="T28" fmla="*/ 52598442 w 211"/>
              <a:gd name="T29" fmla="*/ 207503203 h 247"/>
              <a:gd name="T30" fmla="*/ 58039287 w 211"/>
              <a:gd name="T31" fmla="*/ 207503203 h 247"/>
              <a:gd name="T32" fmla="*/ 61666068 w 211"/>
              <a:gd name="T33" fmla="*/ 216525954 h 247"/>
              <a:gd name="T34" fmla="*/ 65294195 w 211"/>
              <a:gd name="T35" fmla="*/ 211112572 h 247"/>
              <a:gd name="T36" fmla="*/ 74363167 w 211"/>
              <a:gd name="T37" fmla="*/ 211112572 h 247"/>
              <a:gd name="T38" fmla="*/ 87058920 w 211"/>
              <a:gd name="T39" fmla="*/ 211112572 h 247"/>
              <a:gd name="T40" fmla="*/ 101568757 w 211"/>
              <a:gd name="T41" fmla="*/ 211112572 h 247"/>
              <a:gd name="T42" fmla="*/ 114264510 w 211"/>
              <a:gd name="T43" fmla="*/ 211112572 h 247"/>
              <a:gd name="T44" fmla="*/ 126960263 w 211"/>
              <a:gd name="T45" fmla="*/ 211112572 h 247"/>
              <a:gd name="T46" fmla="*/ 139656016 w 211"/>
              <a:gd name="T47" fmla="*/ 211112572 h 247"/>
              <a:gd name="T48" fmla="*/ 152353115 w 211"/>
              <a:gd name="T49" fmla="*/ 211112572 h 247"/>
              <a:gd name="T50" fmla="*/ 166861585 w 211"/>
              <a:gd name="T51" fmla="*/ 211112572 h 247"/>
              <a:gd name="T52" fmla="*/ 179558726 w 211"/>
              <a:gd name="T53" fmla="*/ 211112572 h 247"/>
              <a:gd name="T54" fmla="*/ 192254479 w 211"/>
              <a:gd name="T55" fmla="*/ 211112572 h 247"/>
              <a:gd name="T56" fmla="*/ 204950232 w 211"/>
              <a:gd name="T57" fmla="*/ 211112572 h 247"/>
              <a:gd name="T58" fmla="*/ 217645985 w 211"/>
              <a:gd name="T59" fmla="*/ 211112572 h 247"/>
              <a:gd name="T60" fmla="*/ 230341737 w 211"/>
              <a:gd name="T61" fmla="*/ 211112572 h 247"/>
              <a:gd name="T62" fmla="*/ 244851554 w 211"/>
              <a:gd name="T63" fmla="*/ 211112572 h 247"/>
              <a:gd name="T64" fmla="*/ 257548653 w 211"/>
              <a:gd name="T65" fmla="*/ 211112572 h 247"/>
              <a:gd name="T66" fmla="*/ 270244406 w 211"/>
              <a:gd name="T67" fmla="*/ 211112572 h 247"/>
              <a:gd name="T68" fmla="*/ 282940159 w 211"/>
              <a:gd name="T69" fmla="*/ 211112572 h 247"/>
              <a:gd name="T70" fmla="*/ 295635911 w 211"/>
              <a:gd name="T71" fmla="*/ 211112572 h 247"/>
              <a:gd name="T72" fmla="*/ 310145728 w 211"/>
              <a:gd name="T73" fmla="*/ 211112572 h 247"/>
              <a:gd name="T74" fmla="*/ 322841481 w 211"/>
              <a:gd name="T75" fmla="*/ 211112572 h 247"/>
              <a:gd name="T76" fmla="*/ 335538580 w 211"/>
              <a:gd name="T77" fmla="*/ 211112572 h 247"/>
              <a:gd name="T78" fmla="*/ 348234333 w 211"/>
              <a:gd name="T79" fmla="*/ 211112572 h 247"/>
              <a:gd name="T80" fmla="*/ 360930170 w 211"/>
              <a:gd name="T81" fmla="*/ 211112572 h 247"/>
              <a:gd name="T82" fmla="*/ 375439986 w 211"/>
              <a:gd name="T83" fmla="*/ 211112572 h 24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211"/>
              <a:gd name="T127" fmla="*/ 0 h 247"/>
              <a:gd name="T128" fmla="*/ 211 w 211"/>
              <a:gd name="T129" fmla="*/ 247 h 247"/>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211" h="247">
                <a:moveTo>
                  <a:pt x="0" y="247"/>
                </a:moveTo>
                <a:lnTo>
                  <a:pt x="0" y="0"/>
                </a:lnTo>
                <a:lnTo>
                  <a:pt x="0" y="160"/>
                </a:lnTo>
                <a:lnTo>
                  <a:pt x="3" y="134"/>
                </a:lnTo>
                <a:lnTo>
                  <a:pt x="3" y="172"/>
                </a:lnTo>
                <a:lnTo>
                  <a:pt x="3" y="55"/>
                </a:lnTo>
                <a:lnTo>
                  <a:pt x="3" y="108"/>
                </a:lnTo>
                <a:lnTo>
                  <a:pt x="5" y="112"/>
                </a:lnTo>
                <a:lnTo>
                  <a:pt x="5" y="136"/>
                </a:lnTo>
                <a:lnTo>
                  <a:pt x="5" y="98"/>
                </a:lnTo>
                <a:lnTo>
                  <a:pt x="8" y="100"/>
                </a:lnTo>
                <a:lnTo>
                  <a:pt x="8" y="86"/>
                </a:lnTo>
                <a:lnTo>
                  <a:pt x="8" y="153"/>
                </a:lnTo>
                <a:lnTo>
                  <a:pt x="10" y="151"/>
                </a:lnTo>
                <a:lnTo>
                  <a:pt x="10" y="153"/>
                </a:lnTo>
                <a:lnTo>
                  <a:pt x="10" y="84"/>
                </a:lnTo>
                <a:lnTo>
                  <a:pt x="10" y="98"/>
                </a:lnTo>
                <a:lnTo>
                  <a:pt x="12" y="91"/>
                </a:lnTo>
                <a:lnTo>
                  <a:pt x="12" y="144"/>
                </a:lnTo>
                <a:lnTo>
                  <a:pt x="12" y="122"/>
                </a:lnTo>
                <a:lnTo>
                  <a:pt x="15" y="127"/>
                </a:lnTo>
                <a:lnTo>
                  <a:pt x="15" y="132"/>
                </a:lnTo>
                <a:lnTo>
                  <a:pt x="15" y="108"/>
                </a:lnTo>
                <a:lnTo>
                  <a:pt x="15" y="117"/>
                </a:lnTo>
                <a:lnTo>
                  <a:pt x="17" y="120"/>
                </a:lnTo>
                <a:lnTo>
                  <a:pt x="17" y="127"/>
                </a:lnTo>
                <a:lnTo>
                  <a:pt x="17" y="110"/>
                </a:lnTo>
                <a:lnTo>
                  <a:pt x="17" y="124"/>
                </a:lnTo>
                <a:lnTo>
                  <a:pt x="20" y="120"/>
                </a:lnTo>
                <a:lnTo>
                  <a:pt x="20" y="129"/>
                </a:lnTo>
                <a:lnTo>
                  <a:pt x="20" y="108"/>
                </a:lnTo>
                <a:lnTo>
                  <a:pt x="20" y="110"/>
                </a:lnTo>
                <a:lnTo>
                  <a:pt x="22" y="115"/>
                </a:lnTo>
                <a:lnTo>
                  <a:pt x="22" y="129"/>
                </a:lnTo>
                <a:lnTo>
                  <a:pt x="22" y="108"/>
                </a:lnTo>
                <a:lnTo>
                  <a:pt x="22" y="124"/>
                </a:lnTo>
                <a:lnTo>
                  <a:pt x="24" y="122"/>
                </a:lnTo>
                <a:lnTo>
                  <a:pt x="24" y="124"/>
                </a:lnTo>
                <a:lnTo>
                  <a:pt x="24" y="112"/>
                </a:lnTo>
                <a:lnTo>
                  <a:pt x="24" y="117"/>
                </a:lnTo>
                <a:lnTo>
                  <a:pt x="27" y="120"/>
                </a:lnTo>
                <a:lnTo>
                  <a:pt x="27" y="117"/>
                </a:lnTo>
                <a:lnTo>
                  <a:pt x="29" y="120"/>
                </a:lnTo>
                <a:lnTo>
                  <a:pt x="29" y="115"/>
                </a:lnTo>
                <a:lnTo>
                  <a:pt x="29" y="120"/>
                </a:lnTo>
                <a:lnTo>
                  <a:pt x="32" y="122"/>
                </a:lnTo>
                <a:lnTo>
                  <a:pt x="32" y="115"/>
                </a:lnTo>
                <a:lnTo>
                  <a:pt x="32" y="117"/>
                </a:lnTo>
                <a:lnTo>
                  <a:pt x="34" y="120"/>
                </a:lnTo>
                <a:lnTo>
                  <a:pt x="34" y="117"/>
                </a:lnTo>
                <a:lnTo>
                  <a:pt x="36" y="120"/>
                </a:lnTo>
                <a:lnTo>
                  <a:pt x="36" y="117"/>
                </a:lnTo>
                <a:lnTo>
                  <a:pt x="36" y="120"/>
                </a:lnTo>
                <a:lnTo>
                  <a:pt x="39" y="117"/>
                </a:lnTo>
                <a:lnTo>
                  <a:pt x="41" y="117"/>
                </a:lnTo>
                <a:lnTo>
                  <a:pt x="44" y="117"/>
                </a:lnTo>
                <a:lnTo>
                  <a:pt x="46" y="117"/>
                </a:lnTo>
                <a:lnTo>
                  <a:pt x="48" y="117"/>
                </a:lnTo>
                <a:lnTo>
                  <a:pt x="51" y="117"/>
                </a:lnTo>
                <a:lnTo>
                  <a:pt x="53" y="117"/>
                </a:lnTo>
                <a:lnTo>
                  <a:pt x="56" y="117"/>
                </a:lnTo>
                <a:lnTo>
                  <a:pt x="58" y="117"/>
                </a:lnTo>
                <a:lnTo>
                  <a:pt x="60" y="117"/>
                </a:lnTo>
                <a:lnTo>
                  <a:pt x="63" y="117"/>
                </a:lnTo>
                <a:lnTo>
                  <a:pt x="65" y="117"/>
                </a:lnTo>
                <a:lnTo>
                  <a:pt x="68" y="117"/>
                </a:lnTo>
                <a:lnTo>
                  <a:pt x="70" y="117"/>
                </a:lnTo>
                <a:lnTo>
                  <a:pt x="72" y="117"/>
                </a:lnTo>
                <a:lnTo>
                  <a:pt x="75" y="117"/>
                </a:lnTo>
                <a:lnTo>
                  <a:pt x="77" y="117"/>
                </a:lnTo>
                <a:lnTo>
                  <a:pt x="80" y="117"/>
                </a:lnTo>
                <a:lnTo>
                  <a:pt x="82" y="117"/>
                </a:lnTo>
                <a:lnTo>
                  <a:pt x="84" y="117"/>
                </a:lnTo>
                <a:lnTo>
                  <a:pt x="87" y="117"/>
                </a:lnTo>
                <a:lnTo>
                  <a:pt x="89" y="117"/>
                </a:lnTo>
                <a:lnTo>
                  <a:pt x="92" y="117"/>
                </a:lnTo>
                <a:lnTo>
                  <a:pt x="94" y="117"/>
                </a:lnTo>
                <a:lnTo>
                  <a:pt x="96" y="117"/>
                </a:lnTo>
                <a:lnTo>
                  <a:pt x="99" y="117"/>
                </a:lnTo>
                <a:lnTo>
                  <a:pt x="101" y="117"/>
                </a:lnTo>
                <a:lnTo>
                  <a:pt x="103" y="117"/>
                </a:lnTo>
                <a:lnTo>
                  <a:pt x="106" y="117"/>
                </a:lnTo>
                <a:lnTo>
                  <a:pt x="108" y="117"/>
                </a:lnTo>
                <a:lnTo>
                  <a:pt x="111" y="117"/>
                </a:lnTo>
                <a:lnTo>
                  <a:pt x="113" y="117"/>
                </a:lnTo>
                <a:lnTo>
                  <a:pt x="115" y="117"/>
                </a:lnTo>
                <a:lnTo>
                  <a:pt x="118" y="117"/>
                </a:lnTo>
                <a:lnTo>
                  <a:pt x="120" y="117"/>
                </a:lnTo>
                <a:lnTo>
                  <a:pt x="123" y="117"/>
                </a:lnTo>
                <a:lnTo>
                  <a:pt x="125" y="117"/>
                </a:lnTo>
                <a:lnTo>
                  <a:pt x="127" y="117"/>
                </a:lnTo>
                <a:lnTo>
                  <a:pt x="130" y="117"/>
                </a:lnTo>
                <a:lnTo>
                  <a:pt x="132" y="117"/>
                </a:lnTo>
                <a:lnTo>
                  <a:pt x="135" y="117"/>
                </a:lnTo>
                <a:lnTo>
                  <a:pt x="137" y="117"/>
                </a:lnTo>
                <a:lnTo>
                  <a:pt x="139" y="117"/>
                </a:lnTo>
                <a:lnTo>
                  <a:pt x="142" y="117"/>
                </a:lnTo>
                <a:lnTo>
                  <a:pt x="144" y="117"/>
                </a:lnTo>
                <a:lnTo>
                  <a:pt x="147" y="117"/>
                </a:lnTo>
                <a:lnTo>
                  <a:pt x="149" y="117"/>
                </a:lnTo>
                <a:lnTo>
                  <a:pt x="151" y="117"/>
                </a:lnTo>
                <a:lnTo>
                  <a:pt x="154" y="117"/>
                </a:lnTo>
                <a:lnTo>
                  <a:pt x="156" y="117"/>
                </a:lnTo>
                <a:lnTo>
                  <a:pt x="159" y="117"/>
                </a:lnTo>
                <a:lnTo>
                  <a:pt x="161" y="117"/>
                </a:lnTo>
                <a:lnTo>
                  <a:pt x="163" y="117"/>
                </a:lnTo>
                <a:lnTo>
                  <a:pt x="166" y="117"/>
                </a:lnTo>
                <a:lnTo>
                  <a:pt x="168" y="117"/>
                </a:lnTo>
                <a:lnTo>
                  <a:pt x="171" y="117"/>
                </a:lnTo>
                <a:lnTo>
                  <a:pt x="173" y="117"/>
                </a:lnTo>
                <a:lnTo>
                  <a:pt x="175" y="117"/>
                </a:lnTo>
                <a:lnTo>
                  <a:pt x="178" y="117"/>
                </a:lnTo>
                <a:lnTo>
                  <a:pt x="180" y="117"/>
                </a:lnTo>
                <a:lnTo>
                  <a:pt x="183" y="117"/>
                </a:lnTo>
                <a:lnTo>
                  <a:pt x="185" y="117"/>
                </a:lnTo>
                <a:lnTo>
                  <a:pt x="187" y="117"/>
                </a:lnTo>
                <a:lnTo>
                  <a:pt x="190" y="117"/>
                </a:lnTo>
                <a:lnTo>
                  <a:pt x="192" y="117"/>
                </a:lnTo>
                <a:lnTo>
                  <a:pt x="195" y="117"/>
                </a:lnTo>
                <a:lnTo>
                  <a:pt x="197" y="117"/>
                </a:lnTo>
                <a:lnTo>
                  <a:pt x="199" y="117"/>
                </a:lnTo>
                <a:lnTo>
                  <a:pt x="202" y="117"/>
                </a:lnTo>
                <a:lnTo>
                  <a:pt x="204" y="117"/>
                </a:lnTo>
                <a:lnTo>
                  <a:pt x="207" y="117"/>
                </a:lnTo>
                <a:lnTo>
                  <a:pt x="209" y="117"/>
                </a:lnTo>
                <a:lnTo>
                  <a:pt x="211" y="117"/>
                </a:lnTo>
              </a:path>
            </a:pathLst>
          </a:custGeom>
          <a:noFill/>
          <a:ln w="0">
            <a:solidFill>
              <a:srgbClr val="0000FF"/>
            </a:solidFill>
            <a:round/>
            <a:headEnd/>
            <a:tailEnd/>
          </a:ln>
        </p:spPr>
        <p:txBody>
          <a:bodyPr/>
          <a:lstStyle/>
          <a:p>
            <a:pPr eaLnBrk="0" hangingPunct="0"/>
            <a:endParaRPr lang="en-US"/>
          </a:p>
        </p:txBody>
      </p:sp>
      <p:sp>
        <p:nvSpPr>
          <p:cNvPr id="22649" name="Freeform 149"/>
          <p:cNvSpPr>
            <a:spLocks noChangeAspect="1"/>
          </p:cNvSpPr>
          <p:nvPr/>
        </p:nvSpPr>
        <p:spPr bwMode="auto">
          <a:xfrm>
            <a:off x="8428038" y="3925888"/>
            <a:ext cx="141287" cy="1587"/>
          </a:xfrm>
          <a:custGeom>
            <a:avLst/>
            <a:gdLst>
              <a:gd name="T0" fmla="*/ 0 w 106"/>
              <a:gd name="T1" fmla="*/ 0 h 1587"/>
              <a:gd name="T2" fmla="*/ 5330252 w 106"/>
              <a:gd name="T3" fmla="*/ 0 h 1587"/>
              <a:gd name="T4" fmla="*/ 8882420 w 106"/>
              <a:gd name="T5" fmla="*/ 0 h 1587"/>
              <a:gd name="T6" fmla="*/ 14212674 w 106"/>
              <a:gd name="T7" fmla="*/ 0 h 1587"/>
              <a:gd name="T8" fmla="*/ 17766174 w 106"/>
              <a:gd name="T9" fmla="*/ 0 h 1587"/>
              <a:gd name="T10" fmla="*/ 21319674 w 106"/>
              <a:gd name="T11" fmla="*/ 0 h 1587"/>
              <a:gd name="T12" fmla="*/ 26648597 w 106"/>
              <a:gd name="T13" fmla="*/ 0 h 1587"/>
              <a:gd name="T14" fmla="*/ 30202097 w 106"/>
              <a:gd name="T15" fmla="*/ 0 h 1587"/>
              <a:gd name="T16" fmla="*/ 35532348 w 106"/>
              <a:gd name="T17" fmla="*/ 0 h 1587"/>
              <a:gd name="T18" fmla="*/ 39085848 w 106"/>
              <a:gd name="T19" fmla="*/ 0 h 1587"/>
              <a:gd name="T20" fmla="*/ 42639348 w 106"/>
              <a:gd name="T21" fmla="*/ 0 h 1587"/>
              <a:gd name="T22" fmla="*/ 47968276 w 106"/>
              <a:gd name="T23" fmla="*/ 0 h 1587"/>
              <a:gd name="T24" fmla="*/ 51521777 w 106"/>
              <a:gd name="T25" fmla="*/ 0 h 1587"/>
              <a:gd name="T26" fmla="*/ 56852027 w 106"/>
              <a:gd name="T27" fmla="*/ 0 h 1587"/>
              <a:gd name="T28" fmla="*/ 60404195 w 106"/>
              <a:gd name="T29" fmla="*/ 0 h 1587"/>
              <a:gd name="T30" fmla="*/ 63957695 w 106"/>
              <a:gd name="T31" fmla="*/ 0 h 1587"/>
              <a:gd name="T32" fmla="*/ 69287945 w 106"/>
              <a:gd name="T33" fmla="*/ 0 h 1587"/>
              <a:gd name="T34" fmla="*/ 72841446 w 106"/>
              <a:gd name="T35" fmla="*/ 0 h 1587"/>
              <a:gd name="T36" fmla="*/ 78170363 w 106"/>
              <a:gd name="T37" fmla="*/ 0 h 1587"/>
              <a:gd name="T38" fmla="*/ 81723864 w 106"/>
              <a:gd name="T39" fmla="*/ 0 h 1587"/>
              <a:gd name="T40" fmla="*/ 85277364 w 106"/>
              <a:gd name="T41" fmla="*/ 0 h 1587"/>
              <a:gd name="T42" fmla="*/ 90607635 w 106"/>
              <a:gd name="T43" fmla="*/ 0 h 1587"/>
              <a:gd name="T44" fmla="*/ 94161136 w 106"/>
              <a:gd name="T45" fmla="*/ 0 h 1587"/>
              <a:gd name="T46" fmla="*/ 99490053 w 106"/>
              <a:gd name="T47" fmla="*/ 0 h 1587"/>
              <a:gd name="T48" fmla="*/ 103043553 w 106"/>
              <a:gd name="T49" fmla="*/ 0 h 1587"/>
              <a:gd name="T50" fmla="*/ 106597054 w 106"/>
              <a:gd name="T51" fmla="*/ 0 h 1587"/>
              <a:gd name="T52" fmla="*/ 111925971 w 106"/>
              <a:gd name="T53" fmla="*/ 0 h 1587"/>
              <a:gd name="T54" fmla="*/ 115479472 w 106"/>
              <a:gd name="T55" fmla="*/ 0 h 1587"/>
              <a:gd name="T56" fmla="*/ 120809722 w 106"/>
              <a:gd name="T57" fmla="*/ 0 h 1587"/>
              <a:gd name="T58" fmla="*/ 124363222 w 106"/>
              <a:gd name="T59" fmla="*/ 0 h 1587"/>
              <a:gd name="T60" fmla="*/ 127916723 w 106"/>
              <a:gd name="T61" fmla="*/ 0 h 1587"/>
              <a:gd name="T62" fmla="*/ 133245640 w 106"/>
              <a:gd name="T63" fmla="*/ 0 h 1587"/>
              <a:gd name="T64" fmla="*/ 136799141 w 106"/>
              <a:gd name="T65" fmla="*/ 0 h 1587"/>
              <a:gd name="T66" fmla="*/ 142129391 w 106"/>
              <a:gd name="T67" fmla="*/ 0 h 1587"/>
              <a:gd name="T68" fmla="*/ 145681559 w 106"/>
              <a:gd name="T69" fmla="*/ 0 h 1587"/>
              <a:gd name="T70" fmla="*/ 149235059 w 106"/>
              <a:gd name="T71" fmla="*/ 0 h 1587"/>
              <a:gd name="T72" fmla="*/ 154565309 w 106"/>
              <a:gd name="T73" fmla="*/ 0 h 1587"/>
              <a:gd name="T74" fmla="*/ 158118810 w 106"/>
              <a:gd name="T75" fmla="*/ 0 h 1587"/>
              <a:gd name="T76" fmla="*/ 161672310 w 106"/>
              <a:gd name="T77" fmla="*/ 0 h 1587"/>
              <a:gd name="T78" fmla="*/ 167001228 w 106"/>
              <a:gd name="T79" fmla="*/ 0 h 1587"/>
              <a:gd name="T80" fmla="*/ 170554728 w 106"/>
              <a:gd name="T81" fmla="*/ 0 h 1587"/>
              <a:gd name="T82" fmla="*/ 175885020 w 106"/>
              <a:gd name="T83" fmla="*/ 0 h 1587"/>
              <a:gd name="T84" fmla="*/ 179438520 w 106"/>
              <a:gd name="T85" fmla="*/ 0 h 1587"/>
              <a:gd name="T86" fmla="*/ 182990688 w 106"/>
              <a:gd name="T87" fmla="*/ 0 h 1587"/>
              <a:gd name="T88" fmla="*/ 188320938 w 106"/>
              <a:gd name="T89" fmla="*/ 0 h 1587"/>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06"/>
              <a:gd name="T136" fmla="*/ 0 h 1587"/>
              <a:gd name="T137" fmla="*/ 106 w 106"/>
              <a:gd name="T138" fmla="*/ 1587 h 1587"/>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06" h="1587">
                <a:moveTo>
                  <a:pt x="0" y="0"/>
                </a:moveTo>
                <a:lnTo>
                  <a:pt x="3" y="0"/>
                </a:lnTo>
                <a:lnTo>
                  <a:pt x="5" y="0"/>
                </a:lnTo>
                <a:lnTo>
                  <a:pt x="8" y="0"/>
                </a:lnTo>
                <a:lnTo>
                  <a:pt x="10" y="0"/>
                </a:lnTo>
                <a:lnTo>
                  <a:pt x="12" y="0"/>
                </a:lnTo>
                <a:lnTo>
                  <a:pt x="15" y="0"/>
                </a:lnTo>
                <a:lnTo>
                  <a:pt x="17" y="0"/>
                </a:lnTo>
                <a:lnTo>
                  <a:pt x="20" y="0"/>
                </a:lnTo>
                <a:lnTo>
                  <a:pt x="22" y="0"/>
                </a:lnTo>
                <a:lnTo>
                  <a:pt x="24" y="0"/>
                </a:lnTo>
                <a:lnTo>
                  <a:pt x="27" y="0"/>
                </a:lnTo>
                <a:lnTo>
                  <a:pt x="29" y="0"/>
                </a:lnTo>
                <a:lnTo>
                  <a:pt x="32" y="0"/>
                </a:lnTo>
                <a:lnTo>
                  <a:pt x="34" y="0"/>
                </a:lnTo>
                <a:lnTo>
                  <a:pt x="36" y="0"/>
                </a:lnTo>
                <a:lnTo>
                  <a:pt x="39" y="0"/>
                </a:lnTo>
                <a:lnTo>
                  <a:pt x="41" y="0"/>
                </a:lnTo>
                <a:lnTo>
                  <a:pt x="44" y="0"/>
                </a:lnTo>
                <a:lnTo>
                  <a:pt x="46" y="0"/>
                </a:lnTo>
                <a:lnTo>
                  <a:pt x="48" y="0"/>
                </a:lnTo>
                <a:lnTo>
                  <a:pt x="51" y="0"/>
                </a:lnTo>
                <a:lnTo>
                  <a:pt x="53" y="0"/>
                </a:lnTo>
                <a:lnTo>
                  <a:pt x="56" y="0"/>
                </a:lnTo>
                <a:lnTo>
                  <a:pt x="58" y="0"/>
                </a:lnTo>
                <a:lnTo>
                  <a:pt x="60" y="0"/>
                </a:lnTo>
                <a:lnTo>
                  <a:pt x="63" y="0"/>
                </a:lnTo>
                <a:lnTo>
                  <a:pt x="65" y="0"/>
                </a:lnTo>
                <a:lnTo>
                  <a:pt x="68" y="0"/>
                </a:lnTo>
                <a:lnTo>
                  <a:pt x="70" y="0"/>
                </a:lnTo>
                <a:lnTo>
                  <a:pt x="72" y="0"/>
                </a:lnTo>
                <a:lnTo>
                  <a:pt x="75" y="0"/>
                </a:lnTo>
                <a:lnTo>
                  <a:pt x="77" y="0"/>
                </a:lnTo>
                <a:lnTo>
                  <a:pt x="80" y="0"/>
                </a:lnTo>
                <a:lnTo>
                  <a:pt x="82" y="0"/>
                </a:lnTo>
                <a:lnTo>
                  <a:pt x="84" y="0"/>
                </a:lnTo>
                <a:lnTo>
                  <a:pt x="87" y="0"/>
                </a:lnTo>
                <a:lnTo>
                  <a:pt x="89" y="0"/>
                </a:lnTo>
                <a:lnTo>
                  <a:pt x="91" y="0"/>
                </a:lnTo>
                <a:lnTo>
                  <a:pt x="94" y="0"/>
                </a:lnTo>
                <a:lnTo>
                  <a:pt x="96" y="0"/>
                </a:lnTo>
                <a:lnTo>
                  <a:pt x="99" y="0"/>
                </a:lnTo>
                <a:lnTo>
                  <a:pt x="101" y="0"/>
                </a:lnTo>
                <a:lnTo>
                  <a:pt x="103" y="0"/>
                </a:lnTo>
                <a:lnTo>
                  <a:pt x="106" y="0"/>
                </a:lnTo>
              </a:path>
            </a:pathLst>
          </a:custGeom>
          <a:noFill/>
          <a:ln w="0">
            <a:solidFill>
              <a:srgbClr val="0000FF"/>
            </a:solidFill>
            <a:round/>
            <a:headEnd/>
            <a:tailEnd/>
          </a:ln>
        </p:spPr>
        <p:txBody>
          <a:bodyPr/>
          <a:lstStyle/>
          <a:p>
            <a:pPr eaLnBrk="0" hangingPunct="0"/>
            <a:endParaRPr lang="en-US"/>
          </a:p>
        </p:txBody>
      </p:sp>
      <p:sp>
        <p:nvSpPr>
          <p:cNvPr id="22650" name="Text Box 150"/>
          <p:cNvSpPr txBox="1">
            <a:spLocks noChangeAspect="1" noChangeArrowheads="1"/>
          </p:cNvSpPr>
          <p:nvPr/>
        </p:nvSpPr>
        <p:spPr bwMode="auto">
          <a:xfrm>
            <a:off x="5064125" y="5426075"/>
            <a:ext cx="3232150" cy="641350"/>
          </a:xfrm>
          <a:prstGeom prst="rect">
            <a:avLst/>
          </a:prstGeom>
          <a:solidFill>
            <a:schemeClr val="bg1"/>
          </a:solidFill>
          <a:ln w="9525">
            <a:noFill/>
            <a:miter lim="800000"/>
            <a:headEnd/>
            <a:tailEnd/>
          </a:ln>
        </p:spPr>
        <p:txBody>
          <a:bodyPr wrap="none">
            <a:spAutoFit/>
          </a:bodyPr>
          <a:lstStyle/>
          <a:p>
            <a:pPr eaLnBrk="0" hangingPunct="0"/>
            <a:r>
              <a:rPr lang="en-US">
                <a:latin typeface="Arial" charset="0"/>
              </a:rPr>
              <a:t>Received Pulse with multipath</a:t>
            </a:r>
          </a:p>
          <a:p>
            <a:pPr eaLnBrk="0" hangingPunct="0"/>
            <a:r>
              <a:rPr lang="en-US">
                <a:latin typeface="Arial" charset="0"/>
              </a:rPr>
              <a:t>(no pulse shape distortion)</a:t>
            </a:r>
          </a:p>
        </p:txBody>
      </p:sp>
      <p:sp>
        <p:nvSpPr>
          <p:cNvPr id="22651" name="Text Box 151"/>
          <p:cNvSpPr txBox="1">
            <a:spLocks noChangeAspect="1" noChangeArrowheads="1"/>
          </p:cNvSpPr>
          <p:nvPr/>
        </p:nvSpPr>
        <p:spPr bwMode="auto">
          <a:xfrm rot="-5400000">
            <a:off x="4001294" y="3620294"/>
            <a:ext cx="1874838" cy="336550"/>
          </a:xfrm>
          <a:prstGeom prst="rect">
            <a:avLst/>
          </a:prstGeom>
          <a:noFill/>
          <a:ln w="9525">
            <a:noFill/>
            <a:miter lim="800000"/>
            <a:headEnd/>
            <a:tailEnd/>
          </a:ln>
        </p:spPr>
        <p:txBody>
          <a:bodyPr wrap="none">
            <a:spAutoFit/>
          </a:bodyPr>
          <a:lstStyle/>
          <a:p>
            <a:pPr eaLnBrk="0" hangingPunct="0"/>
            <a:r>
              <a:rPr lang="en-US" sz="1600">
                <a:latin typeface="Arial" charset="0"/>
              </a:rPr>
              <a:t>Relative Amplitude</a:t>
            </a:r>
          </a:p>
        </p:txBody>
      </p:sp>
      <p:sp>
        <p:nvSpPr>
          <p:cNvPr id="22652" name="Text Box 152"/>
          <p:cNvSpPr txBox="1">
            <a:spLocks noChangeAspect="1" noChangeArrowheads="1"/>
          </p:cNvSpPr>
          <p:nvPr/>
        </p:nvSpPr>
        <p:spPr bwMode="auto">
          <a:xfrm>
            <a:off x="7470775" y="2917825"/>
            <a:ext cx="730250" cy="366713"/>
          </a:xfrm>
          <a:prstGeom prst="rect">
            <a:avLst/>
          </a:prstGeom>
          <a:noFill/>
          <a:ln w="9525">
            <a:noFill/>
            <a:miter lim="800000"/>
            <a:headEnd/>
            <a:tailEnd/>
          </a:ln>
        </p:spPr>
        <p:txBody>
          <a:bodyPr wrap="none">
            <a:spAutoFit/>
          </a:bodyPr>
          <a:lstStyle/>
          <a:p>
            <a:pPr eaLnBrk="0" hangingPunct="0"/>
            <a:r>
              <a:rPr lang="en-US" b="1">
                <a:latin typeface="Arial" charset="0"/>
              </a:rPr>
              <a:t>UWB</a:t>
            </a:r>
          </a:p>
        </p:txBody>
      </p:sp>
      <p:sp>
        <p:nvSpPr>
          <p:cNvPr id="22653" name="Text Box 153"/>
          <p:cNvSpPr txBox="1">
            <a:spLocks noChangeAspect="1" noChangeArrowheads="1"/>
          </p:cNvSpPr>
          <p:nvPr/>
        </p:nvSpPr>
        <p:spPr bwMode="auto">
          <a:xfrm>
            <a:off x="5629275" y="2809875"/>
            <a:ext cx="2159000" cy="581025"/>
          </a:xfrm>
          <a:prstGeom prst="rect">
            <a:avLst/>
          </a:prstGeom>
          <a:noFill/>
          <a:ln w="9525">
            <a:noFill/>
            <a:miter lim="800000"/>
            <a:headEnd/>
            <a:tailEnd/>
          </a:ln>
        </p:spPr>
        <p:txBody>
          <a:bodyPr wrap="none">
            <a:spAutoFit/>
          </a:bodyPr>
          <a:lstStyle/>
          <a:p>
            <a:pPr eaLnBrk="0" hangingPunct="0"/>
            <a:r>
              <a:rPr lang="en-US" sz="1600">
                <a:solidFill>
                  <a:srgbClr val="000000"/>
                </a:solidFill>
                <a:latin typeface="Arial" charset="0"/>
              </a:rPr>
              <a:t>Leading</a:t>
            </a:r>
            <a:r>
              <a:rPr lang="en-US" sz="1600">
                <a:latin typeface="Arial" charset="0"/>
              </a:rPr>
              <a:t> </a:t>
            </a:r>
            <a:r>
              <a:rPr lang="en-US" sz="1600">
                <a:solidFill>
                  <a:srgbClr val="000000"/>
                </a:solidFill>
                <a:latin typeface="Arial" charset="0"/>
              </a:rPr>
              <a:t>edge of 1</a:t>
            </a:r>
            <a:r>
              <a:rPr lang="en-US" sz="1600" baseline="30000">
                <a:solidFill>
                  <a:srgbClr val="000000"/>
                </a:solidFill>
                <a:latin typeface="Arial" charset="0"/>
              </a:rPr>
              <a:t>st</a:t>
            </a:r>
          </a:p>
          <a:p>
            <a:pPr eaLnBrk="0" hangingPunct="0"/>
            <a:r>
              <a:rPr lang="en-US" sz="1600">
                <a:solidFill>
                  <a:srgbClr val="000000"/>
                </a:solidFill>
                <a:latin typeface="Arial" charset="0"/>
              </a:rPr>
              <a:t>pulse readily detected</a:t>
            </a:r>
          </a:p>
        </p:txBody>
      </p:sp>
      <p:sp>
        <p:nvSpPr>
          <p:cNvPr id="22654" name="Line 154"/>
          <p:cNvSpPr>
            <a:spLocks noChangeShapeType="1"/>
          </p:cNvSpPr>
          <p:nvPr/>
        </p:nvSpPr>
        <p:spPr bwMode="auto">
          <a:xfrm flipH="1" flipV="1">
            <a:off x="2103438" y="3886200"/>
            <a:ext cx="152400" cy="1401763"/>
          </a:xfrm>
          <a:prstGeom prst="line">
            <a:avLst/>
          </a:prstGeom>
          <a:noFill/>
          <a:ln w="9525">
            <a:solidFill>
              <a:srgbClr val="FFFF00"/>
            </a:solidFill>
            <a:round/>
            <a:headEnd/>
            <a:tailEnd type="triangle" w="med" len="med"/>
          </a:ln>
        </p:spPr>
        <p:txBody>
          <a:bodyPr/>
          <a:lstStyle/>
          <a:p>
            <a:endParaRPr lang="en-US"/>
          </a:p>
        </p:txBody>
      </p:sp>
      <p:sp>
        <p:nvSpPr>
          <p:cNvPr id="22655" name="Line 155"/>
          <p:cNvSpPr>
            <a:spLocks noChangeShapeType="1"/>
          </p:cNvSpPr>
          <p:nvPr/>
        </p:nvSpPr>
        <p:spPr bwMode="auto">
          <a:xfrm>
            <a:off x="985838" y="5191125"/>
            <a:ext cx="3721100" cy="1588"/>
          </a:xfrm>
          <a:prstGeom prst="line">
            <a:avLst/>
          </a:prstGeom>
          <a:noFill/>
          <a:ln w="0">
            <a:solidFill>
              <a:srgbClr val="000000"/>
            </a:solidFill>
            <a:round/>
            <a:headEnd/>
            <a:tailEnd/>
          </a:ln>
        </p:spPr>
        <p:txBody>
          <a:bodyPr/>
          <a:lstStyle/>
          <a:p>
            <a:endParaRPr lang="en-US"/>
          </a:p>
        </p:txBody>
      </p:sp>
      <p:sp>
        <p:nvSpPr>
          <p:cNvPr id="22656" name="Line 156"/>
          <p:cNvSpPr>
            <a:spLocks noChangeShapeType="1"/>
          </p:cNvSpPr>
          <p:nvPr/>
        </p:nvSpPr>
        <p:spPr bwMode="auto">
          <a:xfrm>
            <a:off x="985838" y="5191125"/>
            <a:ext cx="3721100" cy="1588"/>
          </a:xfrm>
          <a:prstGeom prst="line">
            <a:avLst/>
          </a:prstGeom>
          <a:noFill/>
          <a:ln w="0">
            <a:solidFill>
              <a:srgbClr val="000000"/>
            </a:solidFill>
            <a:round/>
            <a:headEnd/>
            <a:tailEnd/>
          </a:ln>
        </p:spPr>
        <p:txBody>
          <a:bodyPr/>
          <a:lstStyle/>
          <a:p>
            <a:endParaRPr lang="en-US"/>
          </a:p>
        </p:txBody>
      </p:sp>
      <p:sp>
        <p:nvSpPr>
          <p:cNvPr id="22657" name="Line 157"/>
          <p:cNvSpPr>
            <a:spLocks noChangeShapeType="1"/>
          </p:cNvSpPr>
          <p:nvPr/>
        </p:nvSpPr>
        <p:spPr bwMode="auto">
          <a:xfrm flipV="1">
            <a:off x="4706938" y="5154613"/>
            <a:ext cx="1587" cy="36512"/>
          </a:xfrm>
          <a:prstGeom prst="line">
            <a:avLst/>
          </a:prstGeom>
          <a:noFill/>
          <a:ln w="0">
            <a:solidFill>
              <a:srgbClr val="000000"/>
            </a:solidFill>
            <a:round/>
            <a:headEnd/>
            <a:tailEnd/>
          </a:ln>
        </p:spPr>
        <p:txBody>
          <a:bodyPr/>
          <a:lstStyle/>
          <a:p>
            <a:endParaRPr lang="en-US"/>
          </a:p>
        </p:txBody>
      </p:sp>
      <p:grpSp>
        <p:nvGrpSpPr>
          <p:cNvPr id="22658" name="Group 158"/>
          <p:cNvGrpSpPr>
            <a:grpSpLocks/>
          </p:cNvGrpSpPr>
          <p:nvPr/>
        </p:nvGrpSpPr>
        <p:grpSpPr bwMode="auto">
          <a:xfrm>
            <a:off x="1001713" y="2682875"/>
            <a:ext cx="3362325" cy="366713"/>
            <a:chOff x="621" y="3188"/>
            <a:chExt cx="2118" cy="231"/>
          </a:xfrm>
        </p:grpSpPr>
        <p:sp>
          <p:nvSpPr>
            <p:cNvPr id="22663" name="Line 159"/>
            <p:cNvSpPr>
              <a:spLocks noChangeAspect="1" noChangeShapeType="1"/>
            </p:cNvSpPr>
            <p:nvPr/>
          </p:nvSpPr>
          <p:spPr bwMode="auto">
            <a:xfrm>
              <a:off x="685" y="3207"/>
              <a:ext cx="1982" cy="1"/>
            </a:xfrm>
            <a:prstGeom prst="line">
              <a:avLst/>
            </a:prstGeom>
            <a:noFill/>
            <a:ln w="0">
              <a:solidFill>
                <a:srgbClr val="000000"/>
              </a:solidFill>
              <a:round/>
              <a:headEnd/>
              <a:tailEnd/>
            </a:ln>
          </p:spPr>
          <p:txBody>
            <a:bodyPr/>
            <a:lstStyle/>
            <a:p>
              <a:endParaRPr lang="en-US"/>
            </a:p>
          </p:txBody>
        </p:sp>
        <p:sp>
          <p:nvSpPr>
            <p:cNvPr id="22664" name="Line 160"/>
            <p:cNvSpPr>
              <a:spLocks noChangeAspect="1" noChangeShapeType="1"/>
            </p:cNvSpPr>
            <p:nvPr/>
          </p:nvSpPr>
          <p:spPr bwMode="auto">
            <a:xfrm>
              <a:off x="685" y="3207"/>
              <a:ext cx="1982" cy="1"/>
            </a:xfrm>
            <a:prstGeom prst="line">
              <a:avLst/>
            </a:prstGeom>
            <a:noFill/>
            <a:ln w="0">
              <a:solidFill>
                <a:srgbClr val="000000"/>
              </a:solidFill>
              <a:round/>
              <a:headEnd/>
              <a:tailEnd/>
            </a:ln>
          </p:spPr>
          <p:txBody>
            <a:bodyPr/>
            <a:lstStyle/>
            <a:p>
              <a:endParaRPr lang="en-US"/>
            </a:p>
          </p:txBody>
        </p:sp>
        <p:sp>
          <p:nvSpPr>
            <p:cNvPr id="22665" name="Line 161"/>
            <p:cNvSpPr>
              <a:spLocks noChangeAspect="1" noChangeShapeType="1"/>
            </p:cNvSpPr>
            <p:nvPr/>
          </p:nvSpPr>
          <p:spPr bwMode="auto">
            <a:xfrm flipV="1">
              <a:off x="685" y="3188"/>
              <a:ext cx="0" cy="19"/>
            </a:xfrm>
            <a:prstGeom prst="line">
              <a:avLst/>
            </a:prstGeom>
            <a:noFill/>
            <a:ln w="0">
              <a:solidFill>
                <a:srgbClr val="000000"/>
              </a:solidFill>
              <a:round/>
              <a:headEnd/>
              <a:tailEnd/>
            </a:ln>
          </p:spPr>
          <p:txBody>
            <a:bodyPr/>
            <a:lstStyle/>
            <a:p>
              <a:endParaRPr lang="en-US"/>
            </a:p>
          </p:txBody>
        </p:sp>
        <p:sp>
          <p:nvSpPr>
            <p:cNvPr id="22666" name="Line 162"/>
            <p:cNvSpPr>
              <a:spLocks noChangeAspect="1" noChangeShapeType="1"/>
            </p:cNvSpPr>
            <p:nvPr/>
          </p:nvSpPr>
          <p:spPr bwMode="auto">
            <a:xfrm flipV="1">
              <a:off x="1081" y="3188"/>
              <a:ext cx="0" cy="19"/>
            </a:xfrm>
            <a:prstGeom prst="line">
              <a:avLst/>
            </a:prstGeom>
            <a:noFill/>
            <a:ln w="0">
              <a:solidFill>
                <a:srgbClr val="000000"/>
              </a:solidFill>
              <a:round/>
              <a:headEnd/>
              <a:tailEnd/>
            </a:ln>
          </p:spPr>
          <p:txBody>
            <a:bodyPr/>
            <a:lstStyle/>
            <a:p>
              <a:endParaRPr lang="en-US"/>
            </a:p>
          </p:txBody>
        </p:sp>
        <p:sp>
          <p:nvSpPr>
            <p:cNvPr id="22667" name="Line 163"/>
            <p:cNvSpPr>
              <a:spLocks noChangeAspect="1" noChangeShapeType="1"/>
            </p:cNvSpPr>
            <p:nvPr/>
          </p:nvSpPr>
          <p:spPr bwMode="auto">
            <a:xfrm flipV="1">
              <a:off x="1476" y="3188"/>
              <a:ext cx="1" cy="19"/>
            </a:xfrm>
            <a:prstGeom prst="line">
              <a:avLst/>
            </a:prstGeom>
            <a:noFill/>
            <a:ln w="0">
              <a:solidFill>
                <a:srgbClr val="000000"/>
              </a:solidFill>
              <a:round/>
              <a:headEnd/>
              <a:tailEnd/>
            </a:ln>
          </p:spPr>
          <p:txBody>
            <a:bodyPr/>
            <a:lstStyle/>
            <a:p>
              <a:endParaRPr lang="en-US"/>
            </a:p>
          </p:txBody>
        </p:sp>
        <p:sp>
          <p:nvSpPr>
            <p:cNvPr id="22668" name="Line 164"/>
            <p:cNvSpPr>
              <a:spLocks noChangeAspect="1" noChangeShapeType="1"/>
            </p:cNvSpPr>
            <p:nvPr/>
          </p:nvSpPr>
          <p:spPr bwMode="auto">
            <a:xfrm flipV="1">
              <a:off x="1874" y="3188"/>
              <a:ext cx="1" cy="19"/>
            </a:xfrm>
            <a:prstGeom prst="line">
              <a:avLst/>
            </a:prstGeom>
            <a:noFill/>
            <a:ln w="0">
              <a:solidFill>
                <a:srgbClr val="000000"/>
              </a:solidFill>
              <a:round/>
              <a:headEnd/>
              <a:tailEnd/>
            </a:ln>
          </p:spPr>
          <p:txBody>
            <a:bodyPr/>
            <a:lstStyle/>
            <a:p>
              <a:endParaRPr lang="en-US"/>
            </a:p>
          </p:txBody>
        </p:sp>
        <p:sp>
          <p:nvSpPr>
            <p:cNvPr id="22669" name="Line 165"/>
            <p:cNvSpPr>
              <a:spLocks noChangeAspect="1" noChangeShapeType="1"/>
            </p:cNvSpPr>
            <p:nvPr/>
          </p:nvSpPr>
          <p:spPr bwMode="auto">
            <a:xfrm flipV="1">
              <a:off x="2270" y="3188"/>
              <a:ext cx="1" cy="19"/>
            </a:xfrm>
            <a:prstGeom prst="line">
              <a:avLst/>
            </a:prstGeom>
            <a:noFill/>
            <a:ln w="0">
              <a:solidFill>
                <a:srgbClr val="000000"/>
              </a:solidFill>
              <a:round/>
              <a:headEnd/>
              <a:tailEnd/>
            </a:ln>
          </p:spPr>
          <p:txBody>
            <a:bodyPr/>
            <a:lstStyle/>
            <a:p>
              <a:endParaRPr lang="en-US"/>
            </a:p>
          </p:txBody>
        </p:sp>
        <p:sp>
          <p:nvSpPr>
            <p:cNvPr id="22670" name="Line 166"/>
            <p:cNvSpPr>
              <a:spLocks noChangeAspect="1" noChangeShapeType="1"/>
            </p:cNvSpPr>
            <p:nvPr/>
          </p:nvSpPr>
          <p:spPr bwMode="auto">
            <a:xfrm flipV="1">
              <a:off x="2667" y="3188"/>
              <a:ext cx="1" cy="19"/>
            </a:xfrm>
            <a:prstGeom prst="line">
              <a:avLst/>
            </a:prstGeom>
            <a:noFill/>
            <a:ln w="0">
              <a:solidFill>
                <a:srgbClr val="000000"/>
              </a:solidFill>
              <a:round/>
              <a:headEnd/>
              <a:tailEnd/>
            </a:ln>
          </p:spPr>
          <p:txBody>
            <a:bodyPr/>
            <a:lstStyle/>
            <a:p>
              <a:endParaRPr lang="en-US"/>
            </a:p>
          </p:txBody>
        </p:sp>
        <p:sp>
          <p:nvSpPr>
            <p:cNvPr id="22671" name="Line 167"/>
            <p:cNvSpPr>
              <a:spLocks noChangeAspect="1" noChangeShapeType="1"/>
            </p:cNvSpPr>
            <p:nvPr/>
          </p:nvSpPr>
          <p:spPr bwMode="auto">
            <a:xfrm>
              <a:off x="685" y="3207"/>
              <a:ext cx="17" cy="1"/>
            </a:xfrm>
            <a:prstGeom prst="line">
              <a:avLst/>
            </a:prstGeom>
            <a:noFill/>
            <a:ln w="0">
              <a:solidFill>
                <a:srgbClr val="000000"/>
              </a:solidFill>
              <a:round/>
              <a:headEnd/>
              <a:tailEnd/>
            </a:ln>
          </p:spPr>
          <p:txBody>
            <a:bodyPr/>
            <a:lstStyle/>
            <a:p>
              <a:endParaRPr lang="en-US"/>
            </a:p>
          </p:txBody>
        </p:sp>
        <p:sp>
          <p:nvSpPr>
            <p:cNvPr id="22672" name="Line 168"/>
            <p:cNvSpPr>
              <a:spLocks noChangeAspect="1" noChangeShapeType="1"/>
            </p:cNvSpPr>
            <p:nvPr/>
          </p:nvSpPr>
          <p:spPr bwMode="auto">
            <a:xfrm>
              <a:off x="685" y="3207"/>
              <a:ext cx="1982" cy="1"/>
            </a:xfrm>
            <a:prstGeom prst="line">
              <a:avLst/>
            </a:prstGeom>
            <a:noFill/>
            <a:ln w="0">
              <a:solidFill>
                <a:srgbClr val="000000"/>
              </a:solidFill>
              <a:round/>
              <a:headEnd/>
              <a:tailEnd/>
            </a:ln>
          </p:spPr>
          <p:txBody>
            <a:bodyPr/>
            <a:lstStyle/>
            <a:p>
              <a:endParaRPr lang="en-US"/>
            </a:p>
          </p:txBody>
        </p:sp>
        <p:sp>
          <p:nvSpPr>
            <p:cNvPr id="22673" name="Line 169"/>
            <p:cNvSpPr>
              <a:spLocks noChangeShapeType="1"/>
            </p:cNvSpPr>
            <p:nvPr/>
          </p:nvSpPr>
          <p:spPr bwMode="auto">
            <a:xfrm flipV="1">
              <a:off x="621" y="3247"/>
              <a:ext cx="1" cy="23"/>
            </a:xfrm>
            <a:prstGeom prst="line">
              <a:avLst/>
            </a:prstGeom>
            <a:noFill/>
            <a:ln w="0">
              <a:solidFill>
                <a:srgbClr val="000000"/>
              </a:solidFill>
              <a:round/>
              <a:headEnd/>
              <a:tailEnd/>
            </a:ln>
          </p:spPr>
          <p:txBody>
            <a:bodyPr/>
            <a:lstStyle/>
            <a:p>
              <a:endParaRPr lang="en-US"/>
            </a:p>
          </p:txBody>
        </p:sp>
        <p:sp>
          <p:nvSpPr>
            <p:cNvPr id="22674" name="Rectangle 170"/>
            <p:cNvSpPr>
              <a:spLocks noChangeArrowheads="1"/>
            </p:cNvSpPr>
            <p:nvPr/>
          </p:nvSpPr>
          <p:spPr bwMode="auto">
            <a:xfrm>
              <a:off x="690" y="3275"/>
              <a:ext cx="62" cy="134"/>
            </a:xfrm>
            <a:prstGeom prst="rect">
              <a:avLst/>
            </a:prstGeom>
            <a:noFill/>
            <a:ln w="9525">
              <a:noFill/>
              <a:miter lim="800000"/>
              <a:headEnd/>
              <a:tailEnd/>
            </a:ln>
          </p:spPr>
          <p:txBody>
            <a:bodyPr wrap="none" lIns="0" tIns="0" rIns="0" bIns="0">
              <a:spAutoFit/>
            </a:bodyPr>
            <a:lstStyle/>
            <a:p>
              <a:pPr eaLnBrk="0" hangingPunct="0"/>
              <a:r>
                <a:rPr lang="en-US" sz="1400" b="1">
                  <a:latin typeface="Helvetica"/>
                </a:rPr>
                <a:t>0</a:t>
              </a:r>
              <a:endParaRPr lang="en-US" sz="1400" b="1">
                <a:latin typeface="Arial" charset="0"/>
              </a:endParaRPr>
            </a:p>
          </p:txBody>
        </p:sp>
        <p:sp>
          <p:nvSpPr>
            <p:cNvPr id="22675" name="Line 171"/>
            <p:cNvSpPr>
              <a:spLocks noChangeShapeType="1"/>
            </p:cNvSpPr>
            <p:nvPr/>
          </p:nvSpPr>
          <p:spPr bwMode="auto">
            <a:xfrm flipV="1">
              <a:off x="1089" y="3247"/>
              <a:ext cx="1" cy="23"/>
            </a:xfrm>
            <a:prstGeom prst="line">
              <a:avLst/>
            </a:prstGeom>
            <a:noFill/>
            <a:ln w="0">
              <a:solidFill>
                <a:srgbClr val="000000"/>
              </a:solidFill>
              <a:round/>
              <a:headEnd/>
              <a:tailEnd/>
            </a:ln>
          </p:spPr>
          <p:txBody>
            <a:bodyPr/>
            <a:lstStyle/>
            <a:p>
              <a:endParaRPr lang="en-US"/>
            </a:p>
          </p:txBody>
        </p:sp>
        <p:sp>
          <p:nvSpPr>
            <p:cNvPr id="22676" name="Rectangle 172"/>
            <p:cNvSpPr>
              <a:spLocks noChangeArrowheads="1"/>
            </p:cNvSpPr>
            <p:nvPr/>
          </p:nvSpPr>
          <p:spPr bwMode="auto">
            <a:xfrm>
              <a:off x="1002" y="3285"/>
              <a:ext cx="155" cy="134"/>
            </a:xfrm>
            <a:prstGeom prst="rect">
              <a:avLst/>
            </a:prstGeom>
            <a:noFill/>
            <a:ln w="9525">
              <a:noFill/>
              <a:miter lim="800000"/>
              <a:headEnd/>
              <a:tailEnd/>
            </a:ln>
          </p:spPr>
          <p:txBody>
            <a:bodyPr wrap="none" lIns="0" tIns="0" rIns="0" bIns="0">
              <a:spAutoFit/>
            </a:bodyPr>
            <a:lstStyle/>
            <a:p>
              <a:pPr eaLnBrk="0" hangingPunct="0"/>
              <a:r>
                <a:rPr lang="en-US" sz="1400" b="1">
                  <a:latin typeface="Helvetica"/>
                </a:rPr>
                <a:t>0.5</a:t>
              </a:r>
              <a:endParaRPr lang="en-US" sz="1400" b="1">
                <a:latin typeface="Arial" charset="0"/>
              </a:endParaRPr>
            </a:p>
          </p:txBody>
        </p:sp>
        <p:sp>
          <p:nvSpPr>
            <p:cNvPr id="22677" name="Line 173"/>
            <p:cNvSpPr>
              <a:spLocks noChangeShapeType="1"/>
            </p:cNvSpPr>
            <p:nvPr/>
          </p:nvSpPr>
          <p:spPr bwMode="auto">
            <a:xfrm flipV="1">
              <a:off x="1557" y="3247"/>
              <a:ext cx="1" cy="23"/>
            </a:xfrm>
            <a:prstGeom prst="line">
              <a:avLst/>
            </a:prstGeom>
            <a:noFill/>
            <a:ln w="0">
              <a:solidFill>
                <a:srgbClr val="000000"/>
              </a:solidFill>
              <a:round/>
              <a:headEnd/>
              <a:tailEnd/>
            </a:ln>
          </p:spPr>
          <p:txBody>
            <a:bodyPr/>
            <a:lstStyle/>
            <a:p>
              <a:endParaRPr lang="en-US"/>
            </a:p>
          </p:txBody>
        </p:sp>
        <p:sp>
          <p:nvSpPr>
            <p:cNvPr id="22678" name="Rectangle 174"/>
            <p:cNvSpPr>
              <a:spLocks noChangeArrowheads="1"/>
            </p:cNvSpPr>
            <p:nvPr/>
          </p:nvSpPr>
          <p:spPr bwMode="auto">
            <a:xfrm>
              <a:off x="1444" y="3285"/>
              <a:ext cx="62" cy="134"/>
            </a:xfrm>
            <a:prstGeom prst="rect">
              <a:avLst/>
            </a:prstGeom>
            <a:noFill/>
            <a:ln w="9525">
              <a:noFill/>
              <a:miter lim="800000"/>
              <a:headEnd/>
              <a:tailEnd/>
            </a:ln>
          </p:spPr>
          <p:txBody>
            <a:bodyPr wrap="none" lIns="0" tIns="0" rIns="0" bIns="0">
              <a:spAutoFit/>
            </a:bodyPr>
            <a:lstStyle/>
            <a:p>
              <a:pPr eaLnBrk="0" hangingPunct="0"/>
              <a:r>
                <a:rPr lang="en-US" sz="1400" b="1">
                  <a:latin typeface="Helvetica"/>
                </a:rPr>
                <a:t>1</a:t>
              </a:r>
              <a:endParaRPr lang="en-US" sz="1400" b="1">
                <a:latin typeface="Arial" charset="0"/>
              </a:endParaRPr>
            </a:p>
          </p:txBody>
        </p:sp>
        <p:sp>
          <p:nvSpPr>
            <p:cNvPr id="22679" name="Line 175"/>
            <p:cNvSpPr>
              <a:spLocks noChangeShapeType="1"/>
            </p:cNvSpPr>
            <p:nvPr/>
          </p:nvSpPr>
          <p:spPr bwMode="auto">
            <a:xfrm flipV="1">
              <a:off x="2027" y="3247"/>
              <a:ext cx="1" cy="23"/>
            </a:xfrm>
            <a:prstGeom prst="line">
              <a:avLst/>
            </a:prstGeom>
            <a:noFill/>
            <a:ln w="0">
              <a:solidFill>
                <a:srgbClr val="000000"/>
              </a:solidFill>
              <a:round/>
              <a:headEnd/>
              <a:tailEnd/>
            </a:ln>
          </p:spPr>
          <p:txBody>
            <a:bodyPr/>
            <a:lstStyle/>
            <a:p>
              <a:endParaRPr lang="en-US"/>
            </a:p>
          </p:txBody>
        </p:sp>
        <p:sp>
          <p:nvSpPr>
            <p:cNvPr id="22680" name="Rectangle 176"/>
            <p:cNvSpPr>
              <a:spLocks noChangeArrowheads="1"/>
            </p:cNvSpPr>
            <p:nvPr/>
          </p:nvSpPr>
          <p:spPr bwMode="auto">
            <a:xfrm>
              <a:off x="1813" y="3285"/>
              <a:ext cx="155" cy="134"/>
            </a:xfrm>
            <a:prstGeom prst="rect">
              <a:avLst/>
            </a:prstGeom>
            <a:noFill/>
            <a:ln w="9525">
              <a:noFill/>
              <a:miter lim="800000"/>
              <a:headEnd/>
              <a:tailEnd/>
            </a:ln>
          </p:spPr>
          <p:txBody>
            <a:bodyPr wrap="none" lIns="0" tIns="0" rIns="0" bIns="0">
              <a:spAutoFit/>
            </a:bodyPr>
            <a:lstStyle/>
            <a:p>
              <a:pPr eaLnBrk="0" hangingPunct="0"/>
              <a:r>
                <a:rPr lang="en-US" sz="1400" b="1">
                  <a:latin typeface="Helvetica"/>
                </a:rPr>
                <a:t>1.5</a:t>
              </a:r>
              <a:endParaRPr lang="en-US" sz="1400" b="1">
                <a:latin typeface="Arial" charset="0"/>
              </a:endParaRPr>
            </a:p>
          </p:txBody>
        </p:sp>
        <p:sp>
          <p:nvSpPr>
            <p:cNvPr id="22681" name="Line 177"/>
            <p:cNvSpPr>
              <a:spLocks noChangeShapeType="1"/>
            </p:cNvSpPr>
            <p:nvPr/>
          </p:nvSpPr>
          <p:spPr bwMode="auto">
            <a:xfrm flipV="1">
              <a:off x="2495" y="3247"/>
              <a:ext cx="1" cy="23"/>
            </a:xfrm>
            <a:prstGeom prst="line">
              <a:avLst/>
            </a:prstGeom>
            <a:noFill/>
            <a:ln w="0">
              <a:solidFill>
                <a:srgbClr val="000000"/>
              </a:solidFill>
              <a:round/>
              <a:headEnd/>
              <a:tailEnd/>
            </a:ln>
          </p:spPr>
          <p:txBody>
            <a:bodyPr/>
            <a:lstStyle/>
            <a:p>
              <a:endParaRPr lang="en-US"/>
            </a:p>
          </p:txBody>
        </p:sp>
        <p:sp>
          <p:nvSpPr>
            <p:cNvPr id="22682" name="Rectangle 178"/>
            <p:cNvSpPr>
              <a:spLocks noChangeArrowheads="1"/>
            </p:cNvSpPr>
            <p:nvPr/>
          </p:nvSpPr>
          <p:spPr bwMode="auto">
            <a:xfrm>
              <a:off x="2245" y="3285"/>
              <a:ext cx="62" cy="134"/>
            </a:xfrm>
            <a:prstGeom prst="rect">
              <a:avLst/>
            </a:prstGeom>
            <a:noFill/>
            <a:ln w="9525">
              <a:noFill/>
              <a:miter lim="800000"/>
              <a:headEnd/>
              <a:tailEnd/>
            </a:ln>
          </p:spPr>
          <p:txBody>
            <a:bodyPr wrap="none" lIns="0" tIns="0" rIns="0" bIns="0">
              <a:spAutoFit/>
            </a:bodyPr>
            <a:lstStyle/>
            <a:p>
              <a:pPr eaLnBrk="0" hangingPunct="0"/>
              <a:r>
                <a:rPr lang="en-US" sz="1400" b="1">
                  <a:latin typeface="Helvetica"/>
                </a:rPr>
                <a:t>2</a:t>
              </a:r>
              <a:endParaRPr lang="en-US" sz="1400" b="1">
                <a:latin typeface="Arial" charset="0"/>
              </a:endParaRPr>
            </a:p>
          </p:txBody>
        </p:sp>
        <p:sp>
          <p:nvSpPr>
            <p:cNvPr id="22683" name="Rectangle 179"/>
            <p:cNvSpPr>
              <a:spLocks noChangeArrowheads="1"/>
            </p:cNvSpPr>
            <p:nvPr/>
          </p:nvSpPr>
          <p:spPr bwMode="auto">
            <a:xfrm>
              <a:off x="2584" y="3285"/>
              <a:ext cx="155" cy="134"/>
            </a:xfrm>
            <a:prstGeom prst="rect">
              <a:avLst/>
            </a:prstGeom>
            <a:noFill/>
            <a:ln w="9525">
              <a:noFill/>
              <a:miter lim="800000"/>
              <a:headEnd/>
              <a:tailEnd/>
            </a:ln>
          </p:spPr>
          <p:txBody>
            <a:bodyPr wrap="none" lIns="0" tIns="0" rIns="0" bIns="0">
              <a:spAutoFit/>
            </a:bodyPr>
            <a:lstStyle/>
            <a:p>
              <a:pPr eaLnBrk="0" hangingPunct="0"/>
              <a:r>
                <a:rPr lang="en-US" sz="1400" b="1">
                  <a:latin typeface="Helvetica"/>
                </a:rPr>
                <a:t>2.5</a:t>
              </a:r>
              <a:endParaRPr lang="en-US" sz="1400" b="1">
                <a:latin typeface="Arial" charset="0"/>
              </a:endParaRPr>
            </a:p>
          </p:txBody>
        </p:sp>
        <p:sp>
          <p:nvSpPr>
            <p:cNvPr id="22684" name="Line 180"/>
            <p:cNvSpPr>
              <a:spLocks noChangeShapeType="1"/>
            </p:cNvSpPr>
            <p:nvPr/>
          </p:nvSpPr>
          <p:spPr bwMode="auto">
            <a:xfrm>
              <a:off x="621" y="3270"/>
              <a:ext cx="21" cy="1"/>
            </a:xfrm>
            <a:prstGeom prst="line">
              <a:avLst/>
            </a:prstGeom>
            <a:noFill/>
            <a:ln w="0">
              <a:solidFill>
                <a:srgbClr val="000000"/>
              </a:solidFill>
              <a:round/>
              <a:headEnd/>
              <a:tailEnd/>
            </a:ln>
          </p:spPr>
          <p:txBody>
            <a:bodyPr/>
            <a:lstStyle/>
            <a:p>
              <a:endParaRPr lang="en-US"/>
            </a:p>
          </p:txBody>
        </p:sp>
      </p:grpSp>
      <p:sp>
        <p:nvSpPr>
          <p:cNvPr id="22659" name="Line 181"/>
          <p:cNvSpPr>
            <a:spLocks noChangeShapeType="1"/>
          </p:cNvSpPr>
          <p:nvPr/>
        </p:nvSpPr>
        <p:spPr bwMode="auto">
          <a:xfrm>
            <a:off x="985838" y="5191125"/>
            <a:ext cx="3721100" cy="1588"/>
          </a:xfrm>
          <a:prstGeom prst="line">
            <a:avLst/>
          </a:prstGeom>
          <a:noFill/>
          <a:ln w="0">
            <a:solidFill>
              <a:srgbClr val="000000"/>
            </a:solidFill>
            <a:round/>
            <a:headEnd/>
            <a:tailEnd/>
          </a:ln>
        </p:spPr>
        <p:txBody>
          <a:bodyPr/>
          <a:lstStyle/>
          <a:p>
            <a:endParaRPr lang="en-US"/>
          </a:p>
        </p:txBody>
      </p:sp>
      <p:sp>
        <p:nvSpPr>
          <p:cNvPr id="22660" name="Text Box 9"/>
          <p:cNvSpPr txBox="1">
            <a:spLocks noChangeAspect="1" noChangeArrowheads="1"/>
          </p:cNvSpPr>
          <p:nvPr/>
        </p:nvSpPr>
        <p:spPr bwMode="auto">
          <a:xfrm>
            <a:off x="5867400" y="2057400"/>
            <a:ext cx="2081213" cy="336550"/>
          </a:xfrm>
          <a:prstGeom prst="rect">
            <a:avLst/>
          </a:prstGeom>
          <a:noFill/>
          <a:ln w="9525">
            <a:noFill/>
            <a:miter lim="800000"/>
            <a:headEnd/>
            <a:tailEnd/>
          </a:ln>
        </p:spPr>
        <p:txBody>
          <a:bodyPr wrap="none">
            <a:spAutoFit/>
          </a:bodyPr>
          <a:lstStyle/>
          <a:p>
            <a:pPr eaLnBrk="0" hangingPunct="0"/>
            <a:r>
              <a:rPr lang="en-US" sz="1600">
                <a:latin typeface="Arial" charset="0"/>
              </a:rPr>
              <a:t>Time (microseconds)</a:t>
            </a:r>
          </a:p>
        </p:txBody>
      </p:sp>
      <p:sp>
        <p:nvSpPr>
          <p:cNvPr id="22661" name="Footer Placeholder 2"/>
          <p:cNvSpPr>
            <a:spLocks noGrp="1"/>
          </p:cNvSpPr>
          <p:nvPr>
            <p:ph type="ftr" sz="quarter" idx="11"/>
          </p:nvPr>
        </p:nvSpPr>
        <p:spPr>
          <a:xfrm>
            <a:off x="5486400" y="6475413"/>
            <a:ext cx="3124200" cy="184150"/>
          </a:xfrm>
          <a:noFill/>
        </p:spPr>
        <p:txBody>
          <a:bodyPr/>
          <a:lstStyle/>
          <a:p>
            <a:r>
              <a:rPr lang="en-US" smtClean="0"/>
              <a:t>Tim Harrington, Zebra Enterprise Solutions</a:t>
            </a:r>
          </a:p>
        </p:txBody>
      </p:sp>
      <p:sp>
        <p:nvSpPr>
          <p:cNvPr id="22662" name="Date Placeholder 1"/>
          <p:cNvSpPr>
            <a:spLocks noGrp="1"/>
          </p:cNvSpPr>
          <p:nvPr>
            <p:ph type="dt" sz="quarter" idx="10"/>
          </p:nvPr>
        </p:nvSpPr>
        <p:spPr>
          <a:xfrm>
            <a:off x="685800" y="381000"/>
            <a:ext cx="1600200" cy="215900"/>
          </a:xfrm>
          <a:noFill/>
        </p:spPr>
        <p:txBody>
          <a:bodyPr/>
          <a:lstStyle/>
          <a:p>
            <a:r>
              <a:rPr lang="en-US" smtClean="0"/>
              <a:t>September 2009</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US" smtClean="0"/>
              <a:t>UWB Phy Proposal Unique Characteristics</a:t>
            </a:r>
          </a:p>
        </p:txBody>
      </p:sp>
      <p:sp>
        <p:nvSpPr>
          <p:cNvPr id="24578" name="Content Placeholder 2"/>
          <p:cNvSpPr>
            <a:spLocks noGrp="1"/>
          </p:cNvSpPr>
          <p:nvPr>
            <p:ph idx="1"/>
          </p:nvPr>
        </p:nvSpPr>
        <p:spPr>
          <a:xfrm>
            <a:off x="762000" y="1905000"/>
            <a:ext cx="7772400" cy="4114800"/>
          </a:xfrm>
        </p:spPr>
        <p:txBody>
          <a:bodyPr/>
          <a:lstStyle/>
          <a:p>
            <a:r>
              <a:rPr lang="en-US" sz="1400" smtClean="0"/>
              <a:t>Designed for accurately locating assets</a:t>
            </a:r>
          </a:p>
          <a:p>
            <a:pPr lvl="1"/>
            <a:r>
              <a:rPr lang="en-US" sz="1200" smtClean="0"/>
              <a:t>Accurate to better than 0.1 m RTLS resolution</a:t>
            </a:r>
          </a:p>
          <a:p>
            <a:pPr lvl="1"/>
            <a:r>
              <a:rPr lang="en-US" sz="1200" smtClean="0"/>
              <a:t>Excellent performance in high multi-path environments</a:t>
            </a:r>
          </a:p>
          <a:p>
            <a:pPr lvl="1"/>
            <a:endParaRPr lang="en-US" sz="1200" smtClean="0"/>
          </a:p>
          <a:p>
            <a:r>
              <a:rPr lang="en-US" sz="1400" smtClean="0"/>
              <a:t>“Blink” Protocol for high transmission rate with long battery life</a:t>
            </a:r>
          </a:p>
          <a:p>
            <a:pPr lvl="1"/>
            <a:r>
              <a:rPr lang="en-US" sz="1200" smtClean="0"/>
              <a:t>Short messages (32 bit UID)</a:t>
            </a:r>
          </a:p>
          <a:p>
            <a:pPr lvl="2"/>
            <a:r>
              <a:rPr lang="en-US" sz="1100" smtClean="0"/>
              <a:t>Alternative UIDs of (48, 64 and 96 bits)</a:t>
            </a:r>
          </a:p>
          <a:p>
            <a:pPr lvl="1"/>
            <a:r>
              <a:rPr lang="en-US" sz="1200" smtClean="0"/>
              <a:t>Extremely low power required for transmissions</a:t>
            </a:r>
          </a:p>
          <a:p>
            <a:pPr lvl="1"/>
            <a:r>
              <a:rPr lang="en-US" sz="1200" smtClean="0"/>
              <a:t>1 Hz transmission rates yield 7 year battery life</a:t>
            </a:r>
          </a:p>
          <a:p>
            <a:pPr lvl="1"/>
            <a:endParaRPr lang="en-US" sz="1200" smtClean="0"/>
          </a:p>
          <a:p>
            <a:r>
              <a:rPr lang="en-US" sz="1400" smtClean="0"/>
              <a:t>Designed for global applicability</a:t>
            </a:r>
          </a:p>
          <a:p>
            <a:pPr lvl="1"/>
            <a:r>
              <a:rPr lang="en-US" sz="1200" smtClean="0"/>
              <a:t>5.5 GHz Center operates in USA/ EU Accepted 6 to 8.5 GHz ISM Band</a:t>
            </a:r>
          </a:p>
          <a:p>
            <a:pPr lvl="1"/>
            <a:r>
              <a:rPr lang="en-US" sz="1200" smtClean="0"/>
              <a:t>Expandable to add 7 GHz Mode with 2.5 GHz Optional Backhaul other reqions</a:t>
            </a:r>
          </a:p>
          <a:p>
            <a:pPr lvl="1"/>
            <a:endParaRPr lang="en-US" sz="1200" smtClean="0"/>
          </a:p>
          <a:p>
            <a:r>
              <a:rPr lang="en-US" sz="1400" smtClean="0"/>
              <a:t>Very Short Packets</a:t>
            </a:r>
          </a:p>
          <a:p>
            <a:pPr lvl="1"/>
            <a:r>
              <a:rPr lang="en-US" sz="1200" smtClean="0"/>
              <a:t>Allows discrete technology to discriminate thousands of tags per second in field of view</a:t>
            </a:r>
          </a:p>
          <a:p>
            <a:pPr lvl="2"/>
            <a:r>
              <a:rPr lang="en-US" sz="1100" smtClean="0"/>
              <a:t>Demonstrated with current technology to yield empirical evidence</a:t>
            </a:r>
          </a:p>
          <a:p>
            <a:pPr lvl="2"/>
            <a:r>
              <a:rPr lang="en-US" sz="1100" smtClean="0"/>
              <a:t>Higher sophisticated receivers could push even higher</a:t>
            </a:r>
          </a:p>
          <a:p>
            <a:pPr lvl="2"/>
            <a:r>
              <a:rPr lang="en-US" sz="1100" smtClean="0"/>
              <a:t>Protocol will not encumber future developments</a:t>
            </a:r>
          </a:p>
          <a:p>
            <a:pPr lvl="1"/>
            <a:r>
              <a:rPr lang="en-US" sz="1200" smtClean="0"/>
              <a:t>Translates to very High Tag Populations</a:t>
            </a:r>
          </a:p>
        </p:txBody>
      </p:sp>
      <p:sp>
        <p:nvSpPr>
          <p:cNvPr id="24579" name="Date Placeholder 1"/>
          <p:cNvSpPr>
            <a:spLocks noGrp="1"/>
          </p:cNvSpPr>
          <p:nvPr>
            <p:ph type="dt" sz="quarter" idx="10"/>
          </p:nvPr>
        </p:nvSpPr>
        <p:spPr>
          <a:noFill/>
        </p:spPr>
        <p:txBody>
          <a:bodyPr/>
          <a:lstStyle/>
          <a:p>
            <a:r>
              <a:rPr lang="en-US" smtClean="0"/>
              <a:t>September 2009</a:t>
            </a:r>
          </a:p>
        </p:txBody>
      </p:sp>
      <p:sp>
        <p:nvSpPr>
          <p:cNvPr id="24580" name="Footer Placeholder 2"/>
          <p:cNvSpPr>
            <a:spLocks noGrp="1"/>
          </p:cNvSpPr>
          <p:nvPr>
            <p:ph type="ftr" sz="quarter" idx="11"/>
          </p:nvPr>
        </p:nvSpPr>
        <p:spPr>
          <a:noFill/>
        </p:spPr>
        <p:txBody>
          <a:bodyPr/>
          <a:lstStyle/>
          <a:p>
            <a:r>
              <a:rPr lang="en-US" smtClean="0"/>
              <a:t>Tim Harrington, Zebra Enterprise Solutions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Number Placeholder 5"/>
          <p:cNvSpPr>
            <a:spLocks noGrp="1"/>
          </p:cNvSpPr>
          <p:nvPr>
            <p:ph type="sldNum" sz="quarter" idx="12"/>
          </p:nvPr>
        </p:nvSpPr>
        <p:spPr>
          <a:noFill/>
        </p:spPr>
        <p:txBody>
          <a:bodyPr/>
          <a:lstStyle/>
          <a:p>
            <a:r>
              <a:rPr lang="en-US" smtClean="0"/>
              <a:t>Slide </a:t>
            </a:r>
            <a:fld id="{78C9F672-472B-473F-9F73-92AFEF1D3443}" type="slidenum">
              <a:rPr lang="en-US" smtClean="0"/>
              <a:pPr/>
              <a:t>8</a:t>
            </a:fld>
            <a:endParaRPr lang="en-US" smtClean="0"/>
          </a:p>
        </p:txBody>
      </p:sp>
      <p:sp>
        <p:nvSpPr>
          <p:cNvPr id="25602" name="Rectangle 7"/>
          <p:cNvSpPr>
            <a:spLocks noChangeArrowheads="1"/>
          </p:cNvSpPr>
          <p:nvPr/>
        </p:nvSpPr>
        <p:spPr bwMode="auto">
          <a:xfrm>
            <a:off x="3733800" y="5638800"/>
            <a:ext cx="1828800" cy="228600"/>
          </a:xfrm>
          <a:prstGeom prst="rect">
            <a:avLst/>
          </a:prstGeom>
          <a:solidFill>
            <a:schemeClr val="bg1"/>
          </a:solidFill>
          <a:ln w="12700" algn="ctr">
            <a:noFill/>
            <a:round/>
            <a:headEnd type="none" w="sm" len="sm"/>
            <a:tailEnd type="none" w="sm" len="sm"/>
          </a:ln>
        </p:spPr>
        <p:txBody>
          <a:bodyPr/>
          <a:lstStyle/>
          <a:p>
            <a:pPr eaLnBrk="0" hangingPunct="0"/>
            <a:endParaRPr lang="en-US"/>
          </a:p>
        </p:txBody>
      </p:sp>
      <p:sp>
        <p:nvSpPr>
          <p:cNvPr id="25603" name="Rectangle 8"/>
          <p:cNvSpPr>
            <a:spLocks noChangeArrowheads="1"/>
          </p:cNvSpPr>
          <p:nvPr/>
        </p:nvSpPr>
        <p:spPr bwMode="auto">
          <a:xfrm>
            <a:off x="6172200" y="5715000"/>
            <a:ext cx="1828800" cy="228600"/>
          </a:xfrm>
          <a:prstGeom prst="rect">
            <a:avLst/>
          </a:prstGeom>
          <a:solidFill>
            <a:schemeClr val="bg1"/>
          </a:solidFill>
          <a:ln w="12700" algn="ctr">
            <a:noFill/>
            <a:round/>
            <a:headEnd type="none" w="sm" len="sm"/>
            <a:tailEnd type="none" w="sm" len="sm"/>
          </a:ln>
        </p:spPr>
        <p:txBody>
          <a:bodyPr/>
          <a:lstStyle/>
          <a:p>
            <a:pPr eaLnBrk="0" hangingPunct="0"/>
            <a:endParaRPr lang="en-US"/>
          </a:p>
        </p:txBody>
      </p:sp>
      <p:sp>
        <p:nvSpPr>
          <p:cNvPr id="25604" name="Rectangle 9"/>
          <p:cNvSpPr>
            <a:spLocks noChangeArrowheads="1"/>
          </p:cNvSpPr>
          <p:nvPr/>
        </p:nvSpPr>
        <p:spPr bwMode="auto">
          <a:xfrm>
            <a:off x="6096000" y="5334000"/>
            <a:ext cx="1828800" cy="228600"/>
          </a:xfrm>
          <a:prstGeom prst="rect">
            <a:avLst/>
          </a:prstGeom>
          <a:solidFill>
            <a:schemeClr val="bg1"/>
          </a:solidFill>
          <a:ln w="12700" algn="ctr">
            <a:noFill/>
            <a:round/>
            <a:headEnd type="none" w="sm" len="sm"/>
            <a:tailEnd type="none" w="sm" len="sm"/>
          </a:ln>
        </p:spPr>
        <p:txBody>
          <a:bodyPr/>
          <a:lstStyle/>
          <a:p>
            <a:pPr eaLnBrk="0" hangingPunct="0"/>
            <a:endParaRPr lang="en-US"/>
          </a:p>
        </p:txBody>
      </p:sp>
      <p:sp>
        <p:nvSpPr>
          <p:cNvPr id="25605" name="Rectangle 10"/>
          <p:cNvSpPr>
            <a:spLocks noChangeArrowheads="1"/>
          </p:cNvSpPr>
          <p:nvPr/>
        </p:nvSpPr>
        <p:spPr bwMode="auto">
          <a:xfrm>
            <a:off x="1447800" y="1447800"/>
            <a:ext cx="6629400" cy="1143000"/>
          </a:xfrm>
          <a:prstGeom prst="rect">
            <a:avLst/>
          </a:prstGeom>
          <a:solidFill>
            <a:schemeClr val="bg1"/>
          </a:solidFill>
          <a:ln w="12700" algn="ctr">
            <a:noFill/>
            <a:round/>
            <a:headEnd type="none" w="sm" len="sm"/>
            <a:tailEnd type="none" w="sm" len="sm"/>
          </a:ln>
        </p:spPr>
        <p:txBody>
          <a:bodyPr/>
          <a:lstStyle/>
          <a:p>
            <a:pPr eaLnBrk="0" hangingPunct="0"/>
            <a:endParaRPr lang="en-US"/>
          </a:p>
        </p:txBody>
      </p:sp>
      <p:sp>
        <p:nvSpPr>
          <p:cNvPr id="25606" name="Rectangle 2"/>
          <p:cNvSpPr>
            <a:spLocks noGrp="1" noChangeArrowheads="1"/>
          </p:cNvSpPr>
          <p:nvPr>
            <p:ph type="title"/>
          </p:nvPr>
        </p:nvSpPr>
        <p:spPr>
          <a:xfrm>
            <a:off x="609600" y="685800"/>
            <a:ext cx="8077200" cy="1066800"/>
          </a:xfrm>
        </p:spPr>
        <p:txBody>
          <a:bodyPr/>
          <a:lstStyle/>
          <a:p>
            <a:r>
              <a:rPr lang="en-US" sz="3200" smtClean="0"/>
              <a:t>New Frame Optimized for Blink Transmission  </a:t>
            </a:r>
          </a:p>
        </p:txBody>
      </p:sp>
      <p:sp>
        <p:nvSpPr>
          <p:cNvPr id="25607" name="Footer Placeholder 2"/>
          <p:cNvSpPr>
            <a:spLocks noGrp="1"/>
          </p:cNvSpPr>
          <p:nvPr>
            <p:ph type="ftr" sz="quarter" idx="11"/>
          </p:nvPr>
        </p:nvSpPr>
        <p:spPr>
          <a:xfrm>
            <a:off x="5486400" y="6475413"/>
            <a:ext cx="3124200" cy="184150"/>
          </a:xfrm>
          <a:noFill/>
        </p:spPr>
        <p:txBody>
          <a:bodyPr/>
          <a:lstStyle/>
          <a:p>
            <a:r>
              <a:rPr lang="en-US" smtClean="0"/>
              <a:t>Tim Harrington, Zebra Enterprise Solutions</a:t>
            </a:r>
          </a:p>
        </p:txBody>
      </p:sp>
      <p:sp>
        <p:nvSpPr>
          <p:cNvPr id="25608" name="Date Placeholder 1"/>
          <p:cNvSpPr>
            <a:spLocks noGrp="1"/>
          </p:cNvSpPr>
          <p:nvPr>
            <p:ph type="dt" sz="quarter" idx="10"/>
          </p:nvPr>
        </p:nvSpPr>
        <p:spPr>
          <a:xfrm>
            <a:off x="685800" y="381000"/>
            <a:ext cx="1600200" cy="215900"/>
          </a:xfrm>
          <a:noFill/>
        </p:spPr>
        <p:txBody>
          <a:bodyPr/>
          <a:lstStyle/>
          <a:p>
            <a:r>
              <a:rPr lang="en-US" smtClean="0"/>
              <a:t>September 2009</a:t>
            </a:r>
          </a:p>
        </p:txBody>
      </p:sp>
      <p:pic>
        <p:nvPicPr>
          <p:cNvPr id="25609" name="Picture 2"/>
          <p:cNvPicPr>
            <a:picLocks noChangeAspect="1" noChangeArrowheads="1"/>
          </p:cNvPicPr>
          <p:nvPr/>
        </p:nvPicPr>
        <p:blipFill>
          <a:blip r:embed="rId3"/>
          <a:srcRect/>
          <a:stretch>
            <a:fillRect/>
          </a:stretch>
        </p:blipFill>
        <p:spPr bwMode="auto">
          <a:xfrm>
            <a:off x="838200" y="1447800"/>
            <a:ext cx="7467600" cy="465455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Number Placeholder 5"/>
          <p:cNvSpPr>
            <a:spLocks noGrp="1"/>
          </p:cNvSpPr>
          <p:nvPr>
            <p:ph type="sldNum" sz="quarter" idx="12"/>
          </p:nvPr>
        </p:nvSpPr>
        <p:spPr>
          <a:noFill/>
        </p:spPr>
        <p:txBody>
          <a:bodyPr/>
          <a:lstStyle/>
          <a:p>
            <a:r>
              <a:rPr lang="en-US" smtClean="0"/>
              <a:t>Slide </a:t>
            </a:r>
            <a:fld id="{9E92C5C9-29B4-48D2-A863-9FC14F6AA5AE}" type="slidenum">
              <a:rPr lang="en-US" smtClean="0"/>
              <a:pPr/>
              <a:t>9</a:t>
            </a:fld>
            <a:endParaRPr lang="en-US" smtClean="0"/>
          </a:p>
        </p:txBody>
      </p:sp>
      <p:sp>
        <p:nvSpPr>
          <p:cNvPr id="27650" name="Rectangle 7"/>
          <p:cNvSpPr>
            <a:spLocks noChangeArrowheads="1"/>
          </p:cNvSpPr>
          <p:nvPr/>
        </p:nvSpPr>
        <p:spPr bwMode="auto">
          <a:xfrm>
            <a:off x="3733800" y="5638800"/>
            <a:ext cx="1828800" cy="228600"/>
          </a:xfrm>
          <a:prstGeom prst="rect">
            <a:avLst/>
          </a:prstGeom>
          <a:solidFill>
            <a:schemeClr val="bg1"/>
          </a:solidFill>
          <a:ln w="12700" algn="ctr">
            <a:noFill/>
            <a:round/>
            <a:headEnd type="none" w="sm" len="sm"/>
            <a:tailEnd type="none" w="sm" len="sm"/>
          </a:ln>
        </p:spPr>
        <p:txBody>
          <a:bodyPr/>
          <a:lstStyle/>
          <a:p>
            <a:pPr eaLnBrk="0" hangingPunct="0"/>
            <a:endParaRPr lang="en-US"/>
          </a:p>
        </p:txBody>
      </p:sp>
      <p:sp>
        <p:nvSpPr>
          <p:cNvPr id="27651" name="Rectangle 8"/>
          <p:cNvSpPr>
            <a:spLocks noChangeArrowheads="1"/>
          </p:cNvSpPr>
          <p:nvPr/>
        </p:nvSpPr>
        <p:spPr bwMode="auto">
          <a:xfrm>
            <a:off x="6172200" y="5715000"/>
            <a:ext cx="1828800" cy="228600"/>
          </a:xfrm>
          <a:prstGeom prst="rect">
            <a:avLst/>
          </a:prstGeom>
          <a:solidFill>
            <a:schemeClr val="bg1"/>
          </a:solidFill>
          <a:ln w="12700" algn="ctr">
            <a:noFill/>
            <a:round/>
            <a:headEnd type="none" w="sm" len="sm"/>
            <a:tailEnd type="none" w="sm" len="sm"/>
          </a:ln>
        </p:spPr>
        <p:txBody>
          <a:bodyPr/>
          <a:lstStyle/>
          <a:p>
            <a:pPr eaLnBrk="0" hangingPunct="0"/>
            <a:endParaRPr lang="en-US"/>
          </a:p>
        </p:txBody>
      </p:sp>
      <p:sp>
        <p:nvSpPr>
          <p:cNvPr id="27652" name="Rectangle 9"/>
          <p:cNvSpPr>
            <a:spLocks noChangeArrowheads="1"/>
          </p:cNvSpPr>
          <p:nvPr/>
        </p:nvSpPr>
        <p:spPr bwMode="auto">
          <a:xfrm>
            <a:off x="6096000" y="5334000"/>
            <a:ext cx="1828800" cy="228600"/>
          </a:xfrm>
          <a:prstGeom prst="rect">
            <a:avLst/>
          </a:prstGeom>
          <a:solidFill>
            <a:schemeClr val="bg1"/>
          </a:solidFill>
          <a:ln w="12700" algn="ctr">
            <a:noFill/>
            <a:round/>
            <a:headEnd type="none" w="sm" len="sm"/>
            <a:tailEnd type="none" w="sm" len="sm"/>
          </a:ln>
        </p:spPr>
        <p:txBody>
          <a:bodyPr/>
          <a:lstStyle/>
          <a:p>
            <a:pPr eaLnBrk="0" hangingPunct="0"/>
            <a:endParaRPr lang="en-US"/>
          </a:p>
        </p:txBody>
      </p:sp>
      <p:sp>
        <p:nvSpPr>
          <p:cNvPr id="27653" name="Rectangle 10"/>
          <p:cNvSpPr>
            <a:spLocks noChangeArrowheads="1"/>
          </p:cNvSpPr>
          <p:nvPr/>
        </p:nvSpPr>
        <p:spPr bwMode="auto">
          <a:xfrm>
            <a:off x="1447800" y="1447800"/>
            <a:ext cx="6629400" cy="1143000"/>
          </a:xfrm>
          <a:prstGeom prst="rect">
            <a:avLst/>
          </a:prstGeom>
          <a:solidFill>
            <a:schemeClr val="bg1"/>
          </a:solidFill>
          <a:ln w="12700" algn="ctr">
            <a:noFill/>
            <a:round/>
            <a:headEnd type="none" w="sm" len="sm"/>
            <a:tailEnd type="none" w="sm" len="sm"/>
          </a:ln>
        </p:spPr>
        <p:txBody>
          <a:bodyPr/>
          <a:lstStyle/>
          <a:p>
            <a:pPr eaLnBrk="0" hangingPunct="0"/>
            <a:endParaRPr lang="en-US"/>
          </a:p>
        </p:txBody>
      </p:sp>
      <p:sp>
        <p:nvSpPr>
          <p:cNvPr id="27654" name="Rectangle 2"/>
          <p:cNvSpPr>
            <a:spLocks noGrp="1" noChangeArrowheads="1"/>
          </p:cNvSpPr>
          <p:nvPr>
            <p:ph type="title"/>
          </p:nvPr>
        </p:nvSpPr>
        <p:spPr>
          <a:xfrm>
            <a:off x="609600" y="685800"/>
            <a:ext cx="8077200" cy="1066800"/>
          </a:xfrm>
        </p:spPr>
        <p:txBody>
          <a:bodyPr/>
          <a:lstStyle/>
          <a:p>
            <a:r>
              <a:rPr lang="en-US" sz="3200" smtClean="0"/>
              <a:t>New Frame Optimized for Blink Transmission  </a:t>
            </a:r>
          </a:p>
        </p:txBody>
      </p:sp>
      <p:sp>
        <p:nvSpPr>
          <p:cNvPr id="27655" name="Footer Placeholder 2"/>
          <p:cNvSpPr>
            <a:spLocks noGrp="1"/>
          </p:cNvSpPr>
          <p:nvPr>
            <p:ph type="ftr" sz="quarter" idx="11"/>
          </p:nvPr>
        </p:nvSpPr>
        <p:spPr>
          <a:xfrm>
            <a:off x="5486400" y="6475413"/>
            <a:ext cx="3124200" cy="184150"/>
          </a:xfrm>
          <a:noFill/>
        </p:spPr>
        <p:txBody>
          <a:bodyPr/>
          <a:lstStyle/>
          <a:p>
            <a:r>
              <a:rPr lang="en-US" smtClean="0"/>
              <a:t>Tim Harrington, Zebra Enterprise Solutions</a:t>
            </a:r>
          </a:p>
        </p:txBody>
      </p:sp>
      <p:sp>
        <p:nvSpPr>
          <p:cNvPr id="27656" name="Date Placeholder 1"/>
          <p:cNvSpPr>
            <a:spLocks noGrp="1"/>
          </p:cNvSpPr>
          <p:nvPr>
            <p:ph type="dt" sz="quarter" idx="10"/>
          </p:nvPr>
        </p:nvSpPr>
        <p:spPr>
          <a:xfrm>
            <a:off x="685800" y="381000"/>
            <a:ext cx="1600200" cy="215900"/>
          </a:xfrm>
          <a:noFill/>
        </p:spPr>
        <p:txBody>
          <a:bodyPr/>
          <a:lstStyle/>
          <a:p>
            <a:r>
              <a:rPr lang="en-US" smtClean="0"/>
              <a:t>September 2009</a:t>
            </a:r>
          </a:p>
        </p:txBody>
      </p:sp>
      <p:pic>
        <p:nvPicPr>
          <p:cNvPr id="27657" name="Picture 2"/>
          <p:cNvPicPr>
            <a:picLocks noChangeAspect="1" noChangeArrowheads="1"/>
          </p:cNvPicPr>
          <p:nvPr/>
        </p:nvPicPr>
        <p:blipFill>
          <a:blip r:embed="rId3"/>
          <a:srcRect/>
          <a:stretch>
            <a:fillRect/>
          </a:stretch>
        </p:blipFill>
        <p:spPr bwMode="auto">
          <a:xfrm>
            <a:off x="266700" y="1447800"/>
            <a:ext cx="8610600" cy="495935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365</TotalTime>
  <Words>1073</Words>
  <Application>Microsoft PowerPoint</Application>
  <PresentationFormat>On-screen Show (4:3)</PresentationFormat>
  <Paragraphs>229</Paragraphs>
  <Slides>16</Slides>
  <Notes>5</Notes>
  <HiddenSlides>0</HiddenSlides>
  <MMClips>0</MMClips>
  <ScaleCrop>false</ScaleCrop>
  <HeadingPairs>
    <vt:vector size="6" baseType="variant">
      <vt:variant>
        <vt:lpstr>Fonts Used</vt:lpstr>
      </vt:variant>
      <vt:variant>
        <vt:i4>4</vt:i4>
      </vt:variant>
      <vt:variant>
        <vt:lpstr>Design Template</vt:lpstr>
      </vt:variant>
      <vt:variant>
        <vt:i4>1</vt:i4>
      </vt:variant>
      <vt:variant>
        <vt:lpstr>Slide Titles</vt:lpstr>
      </vt:variant>
      <vt:variant>
        <vt:i4>16</vt:i4>
      </vt:variant>
    </vt:vector>
  </HeadingPairs>
  <TitlesOfParts>
    <vt:vector size="21" baseType="lpstr">
      <vt:lpstr>Times New Roman</vt:lpstr>
      <vt:lpstr>Arial</vt:lpstr>
      <vt:lpstr>Century Gothic</vt:lpstr>
      <vt:lpstr>Helvetica</vt:lpstr>
      <vt:lpstr>Office Theme</vt:lpstr>
      <vt:lpstr>Slide 1</vt:lpstr>
      <vt:lpstr>802.15.4f PHY Proposal</vt:lpstr>
      <vt:lpstr>Ultra-Wide RFID Band Use Cases</vt:lpstr>
      <vt:lpstr>Additional Use Case Requirement</vt:lpstr>
      <vt:lpstr>Multipath</vt:lpstr>
      <vt:lpstr>Multipath (cont.)</vt:lpstr>
      <vt:lpstr>UWB Phy Proposal Unique Characteristics</vt:lpstr>
      <vt:lpstr>New Frame Optimized for Blink Transmission  </vt:lpstr>
      <vt:lpstr>New Frame Optimized for Blink Transmission  </vt:lpstr>
      <vt:lpstr>UWB Regulations Vary Greatly By Region</vt:lpstr>
      <vt:lpstr>Optimized Data Rate for RFID/RTLS</vt:lpstr>
      <vt:lpstr>Link Budget</vt:lpstr>
      <vt:lpstr>ASK Modulation Timing</vt:lpstr>
      <vt:lpstr>LF Magnetic Interface Features</vt:lpstr>
      <vt:lpstr>ASK Modulation Timing</vt:lpstr>
      <vt:lpstr>LF ASK Message Content</vt:lpstr>
    </vt:vector>
  </TitlesOfParts>
  <Company>Zebra Enterprise Solutions Corp.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Zebra UWB PHY Proposal to 802.15 TG4f</dc:title>
  <dc:subject>PHY Proposal to 802.15.4f</dc:subject>
  <dc:creator>Tim Harrington</dc:creator>
  <cp:keywords/>
  <dc:description>&lt;doc#&gt;</dc:description>
  <cp:lastModifiedBy>MDM9096</cp:lastModifiedBy>
  <cp:revision>40</cp:revision>
  <cp:lastPrinted>1998-02-10T13:28:06Z</cp:lastPrinted>
  <dcterms:created xsi:type="dcterms:W3CDTF">1999-11-08T18:59:45Z</dcterms:created>
  <dcterms:modified xsi:type="dcterms:W3CDTF">2009-09-21T23:48:50Z</dcterms:modified>
</cp:coreProperties>
</file>