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61" r:id="rId4"/>
    <p:sldId id="267" r:id="rId5"/>
    <p:sldId id="263" r:id="rId6"/>
    <p:sldId id="264" r:id="rId7"/>
    <p:sldId id="260" r:id="rId8"/>
    <p:sldId id="256" r:id="rId9"/>
    <p:sldId id="265" r:id="rId10"/>
    <p:sldId id="268" r:id="rId11"/>
    <p:sldId id="269" r:id="rId12"/>
    <p:sldId id="274" r:id="rId13"/>
    <p:sldId id="272" r:id="rId14"/>
    <p:sldId id="276" r:id="rId15"/>
    <p:sldId id="277"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4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9ACC59D3-1B43-4484-AA2B-EEE6B02A90FE}"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616F1419-57DD-4B60-9A89-9779284993F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xfrm>
            <a:off x="2933700" y="8985250"/>
            <a:ext cx="801688" cy="184150"/>
          </a:xfrm>
          <a:noFill/>
        </p:spPr>
        <p:txBody>
          <a:bodyPr/>
          <a:lstStyle/>
          <a:p>
            <a:fld id="{F585E52F-5FA8-41E6-B59B-F6790F94A0B7}" type="slidenum">
              <a:rPr lang="en-US" smtClean="0">
                <a:latin typeface="Arial" charset="0"/>
              </a:rPr>
              <a:pPr/>
              <a:t>3</a:t>
            </a:fld>
            <a:endParaRPr lang="en-US" smtClean="0">
              <a:latin typeface="Arial" charset="0"/>
            </a:endParaRPr>
          </a:p>
        </p:txBody>
      </p:sp>
      <p:sp>
        <p:nvSpPr>
          <p:cNvPr id="18434" name="Rectangle 2"/>
          <p:cNvSpPr>
            <a:spLocks noGrp="1" noRot="1" noChangeAspect="1" noChangeArrowheads="1" noTextEdit="1"/>
          </p:cNvSpPr>
          <p:nvPr>
            <p:ph type="sldImg"/>
          </p:nvPr>
        </p:nvSpPr>
        <p:spPr>
          <a:xfrm>
            <a:off x="1146175" y="693738"/>
            <a:ext cx="4643438" cy="3482975"/>
          </a:xfrm>
          <a:ln/>
        </p:spPr>
      </p:sp>
      <p:sp>
        <p:nvSpPr>
          <p:cNvPr id="18435" name="Rectangle 3"/>
          <p:cNvSpPr>
            <a:spLocks noGrp="1" noChangeArrowheads="1"/>
          </p:cNvSpPr>
          <p:nvPr>
            <p:ph type="body" idx="1"/>
          </p:nvPr>
        </p:nvSpPr>
        <p:spPr>
          <a:xfrm>
            <a:off x="923925" y="4408488"/>
            <a:ext cx="5086350" cy="4178300"/>
          </a:xfrm>
          <a:noFill/>
          <a:ln/>
        </p:spPr>
        <p:txBody>
          <a:bodyPr lIns="92631" tIns="46315" rIns="92631" bIns="46315"/>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xfrm>
            <a:off x="2933700" y="8985250"/>
            <a:ext cx="801688" cy="184150"/>
          </a:xfrm>
          <a:noFill/>
        </p:spPr>
        <p:txBody>
          <a:bodyPr/>
          <a:lstStyle/>
          <a:p>
            <a:fld id="{67DAA63B-89BC-44F9-B4AE-0B71A9C8BC6D}" type="slidenum">
              <a:rPr lang="en-US" smtClean="0"/>
              <a:pPr/>
              <a:t>5</a:t>
            </a:fld>
            <a:endParaRPr lang="en-US" smtClean="0"/>
          </a:p>
        </p:txBody>
      </p:sp>
      <p:sp>
        <p:nvSpPr>
          <p:cNvPr id="21506" name="Rectangle 2"/>
          <p:cNvSpPr>
            <a:spLocks noGrp="1" noRot="1" noChangeAspect="1" noChangeArrowheads="1" noTextEdit="1"/>
          </p:cNvSpPr>
          <p:nvPr>
            <p:ph type="sldImg"/>
          </p:nvPr>
        </p:nvSpPr>
        <p:spPr>
          <a:xfrm>
            <a:off x="1147763" y="693738"/>
            <a:ext cx="4641850" cy="3481387"/>
          </a:xfrm>
          <a:ln/>
        </p:spPr>
      </p:sp>
      <p:sp>
        <p:nvSpPr>
          <p:cNvPr id="21507" name="Rectangle 3"/>
          <p:cNvSpPr>
            <a:spLocks noGrp="1" noChangeArrowheads="1"/>
          </p:cNvSpPr>
          <p:nvPr>
            <p:ph type="body" idx="1"/>
          </p:nvPr>
        </p:nvSpPr>
        <p:spPr>
          <a:xfrm>
            <a:off x="692150" y="4406900"/>
            <a:ext cx="5549900" cy="4179888"/>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xfrm>
            <a:off x="2933700" y="8985250"/>
            <a:ext cx="801688" cy="184150"/>
          </a:xfrm>
          <a:noFill/>
        </p:spPr>
        <p:txBody>
          <a:bodyPr/>
          <a:lstStyle/>
          <a:p>
            <a:fld id="{ACA3C8E6-455E-4003-8429-C46B16D03E68}" type="slidenum">
              <a:rPr lang="en-US" smtClean="0"/>
              <a:pPr/>
              <a:t>6</a:t>
            </a:fld>
            <a:endParaRPr lang="en-US" smtClean="0"/>
          </a:p>
        </p:txBody>
      </p:sp>
      <p:sp>
        <p:nvSpPr>
          <p:cNvPr id="23554" name="Rectangle 2"/>
          <p:cNvSpPr>
            <a:spLocks noGrp="1" noRot="1" noChangeAspect="1" noChangeArrowheads="1" noTextEdit="1"/>
          </p:cNvSpPr>
          <p:nvPr>
            <p:ph type="sldImg"/>
          </p:nvPr>
        </p:nvSpPr>
        <p:spPr>
          <a:xfrm>
            <a:off x="1146175" y="693738"/>
            <a:ext cx="4641850" cy="3481387"/>
          </a:xfrm>
          <a:ln/>
        </p:spPr>
      </p:sp>
      <p:sp>
        <p:nvSpPr>
          <p:cNvPr id="23555" name="Rectangle 3"/>
          <p:cNvSpPr>
            <a:spLocks noGrp="1" noChangeArrowheads="1"/>
          </p:cNvSpPr>
          <p:nvPr>
            <p:ph type="body" idx="1"/>
          </p:nvPr>
        </p:nvSpPr>
        <p:spPr>
          <a:xfrm>
            <a:off x="692150" y="4406900"/>
            <a:ext cx="5549900" cy="4179888"/>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p:spPr>
        <p:txBody>
          <a:bodyPr/>
          <a:lstStyle/>
          <a:p>
            <a:r>
              <a:rPr lang="en-US" smtClean="0"/>
              <a:t>doc.: IEEE 802.15-&lt;doc#&gt;</a:t>
            </a:r>
          </a:p>
        </p:txBody>
      </p:sp>
      <p:sp>
        <p:nvSpPr>
          <p:cNvPr id="26626" name="Rectangle 3"/>
          <p:cNvSpPr>
            <a:spLocks noGrp="1" noChangeArrowheads="1"/>
          </p:cNvSpPr>
          <p:nvPr>
            <p:ph type="dt" sz="quarter" idx="1"/>
          </p:nvPr>
        </p:nvSpPr>
        <p:spPr>
          <a:noFill/>
        </p:spPr>
        <p:txBody>
          <a:bodyPr/>
          <a:lstStyle/>
          <a:p>
            <a:r>
              <a:rPr lang="en-US" smtClean="0"/>
              <a:t>&lt;month year&gt;</a:t>
            </a:r>
          </a:p>
        </p:txBody>
      </p:sp>
      <p:sp>
        <p:nvSpPr>
          <p:cNvPr id="26627" name="Rectangle 6"/>
          <p:cNvSpPr>
            <a:spLocks noGrp="1" noChangeArrowheads="1"/>
          </p:cNvSpPr>
          <p:nvPr>
            <p:ph type="ftr" sz="quarter" idx="4"/>
          </p:nvPr>
        </p:nvSpPr>
        <p:spPr>
          <a:noFill/>
        </p:spPr>
        <p:txBody>
          <a:bodyPr/>
          <a:lstStyle/>
          <a:p>
            <a:pPr lvl="4"/>
            <a:r>
              <a:rPr lang="en-US" smtClean="0"/>
              <a:t>&lt;author&gt;, &lt;company&gt;</a:t>
            </a:r>
          </a:p>
        </p:txBody>
      </p:sp>
      <p:sp>
        <p:nvSpPr>
          <p:cNvPr id="26628" name="Rectangle 7"/>
          <p:cNvSpPr>
            <a:spLocks noGrp="1" noChangeArrowheads="1"/>
          </p:cNvSpPr>
          <p:nvPr>
            <p:ph type="sldNum" sz="quarter" idx="5"/>
          </p:nvPr>
        </p:nvSpPr>
        <p:spPr>
          <a:noFill/>
        </p:spPr>
        <p:txBody>
          <a:bodyPr/>
          <a:lstStyle/>
          <a:p>
            <a:r>
              <a:rPr lang="en-US" smtClean="0"/>
              <a:t>Page </a:t>
            </a:r>
            <a:fld id="{C8FF26F0-80E7-40E0-96B9-3B5D7C08BDEF}" type="slidenum">
              <a:rPr lang="en-US" smtClean="0"/>
              <a:pPr/>
              <a:t>8</a:t>
            </a:fld>
            <a:endParaRPr lang="en-US" smtClean="0"/>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8A7E2A-3105-4D85-93B4-874C59A242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1420F19-1F0E-4C36-82D4-5FF35A16CB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153A1AA-C021-482B-B063-1C8042FB11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7F51F-86E6-4626-A926-1E12E1F6F6C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5E1DCAF-5397-46ED-A294-5765B163C58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EC85AD2-2F88-42E0-A2DC-E9978865729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6777EF75-69BE-4727-AFC7-F0A8FC0211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FACA02A-8ED3-409B-9707-6DE367ECB7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489EFE2-BF84-48EF-B21A-0E5E6EDF2E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313A91-68C9-48C5-BB30-D50FDA9FE5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B4EBA6-A1A9-49CA-80CC-BB8079DBF8C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C485C78F-1302-4560-AF19-C15C8F02EA47}" type="slidenum">
              <a:rPr lang="en-US"/>
              <a:pPr>
                <a:defRPr/>
              </a:pPr>
              <a:t>‹#›</a:t>
            </a:fld>
            <a:endParaRPr lang="en-US"/>
          </a:p>
        </p:txBody>
      </p:sp>
      <p:sp>
        <p:nvSpPr>
          <p:cNvPr id="1031" name="Rectangle 7"/>
          <p:cNvSpPr>
            <a:spLocks noChangeArrowheads="1"/>
          </p:cNvSpPr>
          <p:nvPr/>
        </p:nvSpPr>
        <p:spPr bwMode="auto">
          <a:xfrm>
            <a:off x="3429000" y="396875"/>
            <a:ext cx="5029200"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t>doc.: IEEE 802.15-09-0618-00-004f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1"/>
          <p:cNvSpPr>
            <a:spLocks noGrp="1"/>
          </p:cNvSpPr>
          <p:nvPr>
            <p:ph type="dt" sz="quarter" idx="10"/>
          </p:nvPr>
        </p:nvSpPr>
        <p:spPr>
          <a:xfrm>
            <a:off x="685800" y="381000"/>
            <a:ext cx="1600200" cy="215900"/>
          </a:xfrm>
          <a:noFill/>
        </p:spPr>
        <p:txBody>
          <a:bodyPr/>
          <a:lstStyle/>
          <a:p>
            <a:r>
              <a:rPr lang="en-US" smtClean="0"/>
              <a:t>September 2009</a:t>
            </a:r>
          </a:p>
        </p:txBody>
      </p:sp>
      <p:sp>
        <p:nvSpPr>
          <p:cNvPr id="15362"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5363" name="Slide Number Placeholder 3"/>
          <p:cNvSpPr>
            <a:spLocks noGrp="1"/>
          </p:cNvSpPr>
          <p:nvPr>
            <p:ph type="sldNum" sz="quarter" idx="12"/>
          </p:nvPr>
        </p:nvSpPr>
        <p:spPr>
          <a:noFill/>
        </p:spPr>
        <p:txBody>
          <a:bodyPr/>
          <a:lstStyle/>
          <a:p>
            <a:r>
              <a:rPr lang="en-US" smtClean="0"/>
              <a:t>Slide </a:t>
            </a:r>
            <a:fld id="{A70E28C7-91A3-4309-B7EA-5A55C802B2DD}" type="slidenum">
              <a:rPr lang="en-US" smtClean="0"/>
              <a:pPr/>
              <a:t>1</a:t>
            </a:fld>
            <a:endParaRPr lang="en-US" smtClean="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defRPr/>
            </a:pPr>
            <a:endParaRPr lang="en-US" sz="1600" dirty="0">
              <a:solidFill>
                <a:schemeClr val="tx2"/>
              </a:solidFill>
            </a:endParaRPr>
          </a:p>
          <a:p>
            <a:pPr eaLnBrk="0" hangingPunct="0">
              <a:defRPr/>
            </a:pPr>
            <a:r>
              <a:rPr lang="en-US" sz="1600" b="1" dirty="0">
                <a:solidFill>
                  <a:schemeClr val="tx2"/>
                </a:solidFill>
              </a:rPr>
              <a:t>Submission Title:</a:t>
            </a:r>
            <a:r>
              <a:rPr lang="en-US" sz="1600" dirty="0">
                <a:solidFill>
                  <a:schemeClr val="tx2"/>
                </a:solidFill>
              </a:rPr>
              <a:t> </a:t>
            </a:r>
            <a:r>
              <a:rPr lang="en-US" sz="1600" dirty="0">
                <a:solidFill>
                  <a:schemeClr val="tx2"/>
                </a:solidFill>
              </a:rPr>
              <a:t>ZES UWB PHY Proposal to 802.15TG4f </a:t>
            </a:r>
            <a:r>
              <a:rPr lang="en-US" sz="1600" dirty="0">
                <a:solidFill>
                  <a:schemeClr val="tx2"/>
                </a:solidFill>
              </a:rPr>
              <a:t>	</a:t>
            </a:r>
          </a:p>
          <a:p>
            <a:pPr eaLnBrk="0" hangingPunct="0">
              <a:defRPr/>
            </a:pPr>
            <a:r>
              <a:rPr lang="en-US" sz="1600" b="1" dirty="0">
                <a:solidFill>
                  <a:schemeClr val="tx2"/>
                </a:solidFill>
              </a:rPr>
              <a:t>Date Submitted: </a:t>
            </a:r>
            <a:r>
              <a:rPr lang="en-US" sz="1600" dirty="0">
                <a:solidFill>
                  <a:schemeClr val="tx2"/>
                </a:solidFill>
              </a:rPr>
              <a:t>13 September 2009</a:t>
            </a:r>
            <a:r>
              <a:rPr lang="en-US" sz="1600" dirty="0">
                <a:solidFill>
                  <a:schemeClr val="tx2"/>
                </a:solidFill>
              </a:rPr>
              <a:t>	</a:t>
            </a:r>
          </a:p>
          <a:p>
            <a:pPr eaLnBrk="0" hangingPunct="0">
              <a:defRPr/>
            </a:pPr>
            <a:r>
              <a:rPr lang="en-US" sz="1600" b="1" dirty="0">
                <a:solidFill>
                  <a:schemeClr val="tx2"/>
                </a:solidFill>
              </a:rPr>
              <a:t>Source:</a:t>
            </a:r>
            <a:r>
              <a:rPr lang="en-US" sz="1600" dirty="0">
                <a:solidFill>
                  <a:schemeClr val="tx2"/>
                </a:solidFill>
              </a:rPr>
              <a:t> </a:t>
            </a:r>
            <a:r>
              <a:rPr lang="en-US" sz="1600" dirty="0">
                <a:solidFill>
                  <a:schemeClr val="tx2"/>
                </a:solidFill>
              </a:rPr>
              <a:t>Tim Harrington         Company:  Zebra Enterprise Solutions Corp.</a:t>
            </a:r>
            <a:endParaRPr lang="en-US" sz="1600" dirty="0">
              <a:solidFill>
                <a:schemeClr val="tx2"/>
              </a:solidFill>
            </a:endParaRPr>
          </a:p>
          <a:p>
            <a:pPr eaLnBrk="0" hangingPunct="0">
              <a:defRPr/>
            </a:pPr>
            <a:r>
              <a:rPr lang="en-US" sz="1600" dirty="0">
                <a:solidFill>
                  <a:schemeClr val="tx2"/>
                </a:solidFill>
              </a:rPr>
              <a:t>Address: 2858 De La Cruz Blvd., Santa Clara, CA 95050 USA</a:t>
            </a:r>
            <a:endParaRPr lang="en-US" sz="1600" dirty="0">
              <a:solidFill>
                <a:schemeClr val="tx2"/>
              </a:solidFill>
            </a:endParaRPr>
          </a:p>
          <a:p>
            <a:pPr eaLnBrk="0" hangingPunct="0">
              <a:defRPr/>
            </a:pPr>
            <a:r>
              <a:rPr lang="en-US" sz="1600" dirty="0">
                <a:solidFill>
                  <a:schemeClr val="tx2"/>
                </a:solidFill>
              </a:rPr>
              <a:t>Voice: +1 408-845-8513, FAX</a:t>
            </a:r>
            <a:r>
              <a:rPr lang="en-US" sz="1600" dirty="0">
                <a:solidFill>
                  <a:schemeClr val="tx2"/>
                </a:solidFill>
              </a:rPr>
              <a:t>: </a:t>
            </a:r>
            <a:r>
              <a:rPr lang="en-US" sz="1600" dirty="0">
                <a:solidFill>
                  <a:schemeClr val="tx2"/>
                </a:solidFill>
              </a:rPr>
              <a:t>+1 408-845-8501, E-Mail: tharrington@zebra.com</a:t>
            </a:r>
            <a:r>
              <a:rPr lang="en-US" sz="1600" dirty="0">
                <a:solidFill>
                  <a:schemeClr val="tx2"/>
                </a:solidFill>
              </a:rPr>
              <a:t>	</a:t>
            </a:r>
          </a:p>
          <a:p>
            <a:pPr eaLnBrk="0" hangingPunct="0">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802.15.4f Active RFID System Call for Preliminary Proposals and Final </a:t>
            </a:r>
            <a:r>
              <a:rPr lang="en-US" sz="1600" dirty="0"/>
              <a:t>Proposals </a:t>
            </a:r>
            <a:r>
              <a:rPr lang="en-US" sz="1600" dirty="0"/>
              <a:t>15-09-0409-05-004f </a:t>
            </a:r>
            <a:r>
              <a:rPr lang="en-US" dirty="0">
                <a:solidFill>
                  <a:schemeClr val="accent2"/>
                </a:solidFill>
              </a:rPr>
              <a:t>	</a:t>
            </a:r>
            <a:endParaRPr lang="en-US" dirty="0">
              <a:solidFill>
                <a:schemeClr val="tx2"/>
              </a:solidFill>
            </a:endParaRPr>
          </a:p>
          <a:p>
            <a:pPr eaLnBrk="0" hangingPunct="0">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solidFill>
                  <a:schemeClr val="tx2"/>
                </a:solidFill>
              </a:rPr>
              <a:t>UWB Blink PHY proposal for 802.15.4f</a:t>
            </a:r>
            <a:endParaRPr lang="en-US" sz="1600" dirty="0">
              <a:solidFill>
                <a:schemeClr val="tx2"/>
              </a:solidFill>
            </a:endParaRPr>
          </a:p>
          <a:p>
            <a:pPr eaLnBrk="0" hangingPunct="0">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solidFill>
                  <a:schemeClr val="tx2"/>
                </a:solidFill>
              </a:rPr>
              <a:t>The information in this proposal is for consideration by 802.15TG4f  for PHY layer of 802.15.4f</a:t>
            </a:r>
            <a:endParaRPr lang="en-US" sz="1600" dirty="0">
              <a:solidFill>
                <a:schemeClr val="tx2"/>
              </a:solidFill>
            </a:endParaRPr>
          </a:p>
          <a:p>
            <a:pPr eaLnBrk="0" hangingPunct="0">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Optimized Data Rate for RFID/RTLS</a:t>
            </a:r>
          </a:p>
        </p:txBody>
      </p:sp>
      <p:sp>
        <p:nvSpPr>
          <p:cNvPr id="28674" name="Content Placeholder 2"/>
          <p:cNvSpPr>
            <a:spLocks noGrp="1"/>
          </p:cNvSpPr>
          <p:nvPr>
            <p:ph idx="1"/>
          </p:nvPr>
        </p:nvSpPr>
        <p:spPr/>
        <p:txBody>
          <a:bodyPr/>
          <a:lstStyle/>
          <a:p>
            <a:r>
              <a:rPr lang="en-US" sz="2400" smtClean="0"/>
              <a:t>Simplicity is Key</a:t>
            </a:r>
          </a:p>
          <a:p>
            <a:pPr lvl="1"/>
            <a:r>
              <a:rPr lang="en-US" sz="2000" smtClean="0"/>
              <a:t>Low cost to manufacture</a:t>
            </a:r>
          </a:p>
          <a:p>
            <a:pPr lvl="1"/>
            <a:r>
              <a:rPr lang="en-US" sz="2000" smtClean="0"/>
              <a:t>Should not require custom chip</a:t>
            </a:r>
          </a:p>
          <a:p>
            <a:pPr lvl="1"/>
            <a:r>
              <a:rPr lang="en-US" sz="2000" smtClean="0"/>
              <a:t>Allows Small size</a:t>
            </a:r>
          </a:p>
          <a:p>
            <a:r>
              <a:rPr lang="en-US" sz="2400" smtClean="0"/>
              <a:t>1 Mps</a:t>
            </a:r>
          </a:p>
          <a:p>
            <a:pPr lvl="1"/>
            <a:r>
              <a:rPr lang="en-US" sz="2000" smtClean="0"/>
              <a:t>Long Range with High Energy per Bit</a:t>
            </a:r>
          </a:p>
          <a:p>
            <a:pPr lvl="1"/>
            <a:r>
              <a:rPr lang="en-US" sz="2000" smtClean="0"/>
              <a:t>Low Cost COTS Components</a:t>
            </a:r>
          </a:p>
          <a:p>
            <a:pPr lvl="1"/>
            <a:r>
              <a:rPr lang="en-US" sz="2000" smtClean="0"/>
              <a:t>Maximum Power Efficiency</a:t>
            </a:r>
          </a:p>
          <a:p>
            <a:pPr lvl="2"/>
            <a:r>
              <a:rPr lang="en-US" sz="1800" smtClean="0"/>
              <a:t>Allows 4 MHz Crystal</a:t>
            </a:r>
          </a:p>
          <a:p>
            <a:endParaRPr lang="en-US" sz="2400" smtClean="0"/>
          </a:p>
          <a:p>
            <a:pPr lvl="2"/>
            <a:endParaRPr lang="en-US" sz="1800" smtClean="0"/>
          </a:p>
        </p:txBody>
      </p:sp>
      <p:sp>
        <p:nvSpPr>
          <p:cNvPr id="28675" name="Slide Number Placeholder 5"/>
          <p:cNvSpPr>
            <a:spLocks noGrp="1"/>
          </p:cNvSpPr>
          <p:nvPr>
            <p:ph type="sldNum" sz="quarter" idx="12"/>
          </p:nvPr>
        </p:nvSpPr>
        <p:spPr>
          <a:noFill/>
        </p:spPr>
        <p:txBody>
          <a:bodyPr/>
          <a:lstStyle/>
          <a:p>
            <a:r>
              <a:rPr lang="en-US" smtClean="0"/>
              <a:t>Slide </a:t>
            </a:r>
            <a:fld id="{A9197DED-15CA-4A7A-AE6C-6B5686C10B48}" type="slidenum">
              <a:rPr lang="en-US" smtClean="0"/>
              <a:pPr/>
              <a:t>10</a:t>
            </a:fld>
            <a:endParaRPr lang="en-US" smtClean="0"/>
          </a:p>
        </p:txBody>
      </p:sp>
      <p:sp>
        <p:nvSpPr>
          <p:cNvPr id="28676"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8677"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Link Budget</a:t>
            </a:r>
          </a:p>
        </p:txBody>
      </p:sp>
      <p:sp>
        <p:nvSpPr>
          <p:cNvPr id="29698" name="Content Placeholder 2"/>
          <p:cNvSpPr>
            <a:spLocks noGrp="1"/>
          </p:cNvSpPr>
          <p:nvPr>
            <p:ph idx="1"/>
          </p:nvPr>
        </p:nvSpPr>
        <p:spPr/>
        <p:txBody>
          <a:bodyPr/>
          <a:lstStyle/>
          <a:p>
            <a:r>
              <a:rPr lang="en-US" sz="1400" smtClean="0"/>
              <a:t>(Po+G1) + G2 + L -NF - M - N0 = 20log(R)</a:t>
            </a:r>
          </a:p>
          <a:p>
            <a:r>
              <a:rPr lang="en-US" sz="1400" smtClean="0"/>
              <a:t> </a:t>
            </a:r>
          </a:p>
          <a:p>
            <a:r>
              <a:rPr lang="en-US" sz="1400" smtClean="0"/>
              <a:t>where:</a:t>
            </a:r>
          </a:p>
          <a:p>
            <a:r>
              <a:rPr lang="en-US" sz="1400" smtClean="0"/>
              <a:t> </a:t>
            </a:r>
          </a:p>
          <a:p>
            <a:r>
              <a:rPr lang="en-US" sz="1400" smtClean="0"/>
              <a:t>Po = transmit power </a:t>
            </a:r>
          </a:p>
          <a:p>
            <a:r>
              <a:rPr lang="en-US" sz="1400" smtClean="0"/>
              <a:t>G1 = transmit antenna gain</a:t>
            </a:r>
          </a:p>
          <a:p>
            <a:r>
              <a:rPr lang="en-US" sz="1400" smtClean="0"/>
              <a:t>G2 = receive antenna gain = 8dBi for a mid gain</a:t>
            </a:r>
          </a:p>
          <a:p>
            <a:r>
              <a:rPr lang="en-US" sz="1400" smtClean="0"/>
              <a:t>L = 20log(lambda/(4pi)) = -48.76 </a:t>
            </a:r>
          </a:p>
          <a:p>
            <a:r>
              <a:rPr lang="en-US" sz="1400" smtClean="0"/>
              <a:t>NF = 1dB</a:t>
            </a:r>
          </a:p>
          <a:p>
            <a:r>
              <a:rPr lang="en-US" sz="1400" smtClean="0"/>
              <a:t>M = Margin (15dB)</a:t>
            </a:r>
          </a:p>
          <a:p>
            <a:r>
              <a:rPr lang="en-US" sz="1400" smtClean="0"/>
              <a:t>N0 = noise power at 400MHz = -88dBm</a:t>
            </a:r>
            <a:br>
              <a:rPr lang="en-US" sz="1400" smtClean="0"/>
            </a:br>
            <a:endParaRPr lang="en-US" sz="1400" smtClean="0"/>
          </a:p>
          <a:p>
            <a:r>
              <a:rPr lang="en-US" sz="1400" smtClean="0"/>
              <a:t>and regulatory limits constrain (Po+G1) to be 18dBm. </a:t>
            </a:r>
            <a:br>
              <a:rPr lang="en-US" sz="1400" smtClean="0"/>
            </a:br>
            <a:endParaRPr lang="en-US" sz="1400" smtClean="0"/>
          </a:p>
          <a:p>
            <a:r>
              <a:rPr lang="en-US" sz="1400" smtClean="0"/>
              <a:t>R = 289.7M = 950 Ft.  </a:t>
            </a:r>
          </a:p>
        </p:txBody>
      </p:sp>
      <p:sp>
        <p:nvSpPr>
          <p:cNvPr id="29699" name="Slide Number Placeholder 5"/>
          <p:cNvSpPr>
            <a:spLocks noGrp="1"/>
          </p:cNvSpPr>
          <p:nvPr>
            <p:ph type="sldNum" sz="quarter" idx="12"/>
          </p:nvPr>
        </p:nvSpPr>
        <p:spPr>
          <a:noFill/>
        </p:spPr>
        <p:txBody>
          <a:bodyPr/>
          <a:lstStyle/>
          <a:p>
            <a:r>
              <a:rPr lang="en-US" smtClean="0"/>
              <a:t>Slide </a:t>
            </a:r>
            <a:fld id="{049776F0-50DC-4AE2-9477-E7D9B4E49DA2}" type="slidenum">
              <a:rPr lang="en-US" smtClean="0"/>
              <a:pPr/>
              <a:t>11</a:t>
            </a:fld>
            <a:endParaRPr lang="en-US" smtClean="0"/>
          </a:p>
        </p:txBody>
      </p:sp>
      <p:sp>
        <p:nvSpPr>
          <p:cNvPr id="29700"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9701"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en-US" smtClean="0"/>
              <a:t>ASK Modulation Timing</a:t>
            </a:r>
          </a:p>
        </p:txBody>
      </p:sp>
      <p:sp>
        <p:nvSpPr>
          <p:cNvPr id="30722" name="Rectangle 3"/>
          <p:cNvSpPr>
            <a:spLocks noGrp="1" noChangeArrowheads="1"/>
          </p:cNvSpPr>
          <p:nvPr>
            <p:ph type="body" idx="1"/>
          </p:nvPr>
        </p:nvSpPr>
        <p:spPr>
          <a:xfrm>
            <a:off x="457200" y="3962400"/>
            <a:ext cx="8229600" cy="2438400"/>
          </a:xfrm>
        </p:spPr>
        <p:txBody>
          <a:bodyPr/>
          <a:lstStyle/>
          <a:p>
            <a:pPr>
              <a:lnSpc>
                <a:spcPct val="80000"/>
              </a:lnSpc>
            </a:pPr>
            <a:r>
              <a:rPr lang="en-US" sz="2400" smtClean="0"/>
              <a:t>Utilizes single IC, low power COTS receiver</a:t>
            </a:r>
          </a:p>
          <a:p>
            <a:pPr>
              <a:lnSpc>
                <a:spcPct val="80000"/>
              </a:lnSpc>
            </a:pPr>
            <a:r>
              <a:rPr lang="en-US" sz="2400" smtClean="0"/>
              <a:t>Start-of-Frame (SOF) requires specific sequence of pulses to prevent waking up microcontroller due to noise or unwanted input signals when using the COTS receiver</a:t>
            </a:r>
          </a:p>
          <a:p>
            <a:pPr>
              <a:lnSpc>
                <a:spcPct val="80000"/>
              </a:lnSpc>
            </a:pPr>
            <a:r>
              <a:rPr lang="en-US" sz="2400" smtClean="0"/>
              <a:t>Message data can be nearly any desired length</a:t>
            </a:r>
          </a:p>
          <a:p>
            <a:pPr>
              <a:lnSpc>
                <a:spcPct val="80000"/>
              </a:lnSpc>
            </a:pPr>
            <a:r>
              <a:rPr lang="en-US" sz="2400" smtClean="0"/>
              <a:t>End-of-Frame (EOF) allows for simple message termination</a:t>
            </a:r>
          </a:p>
        </p:txBody>
      </p:sp>
      <p:pic>
        <p:nvPicPr>
          <p:cNvPr id="30723" name="Picture 4" descr="Command Timing"/>
          <p:cNvPicPr>
            <a:picLocks noChangeAspect="1" noChangeArrowheads="1"/>
          </p:cNvPicPr>
          <p:nvPr/>
        </p:nvPicPr>
        <p:blipFill>
          <a:blip r:embed="rId2"/>
          <a:srcRect/>
          <a:stretch>
            <a:fillRect/>
          </a:stretch>
        </p:blipFill>
        <p:spPr bwMode="auto">
          <a:xfrm>
            <a:off x="457200" y="1447800"/>
            <a:ext cx="8229600" cy="2374900"/>
          </a:xfrm>
          <a:prstGeom prst="rect">
            <a:avLst/>
          </a:prstGeom>
          <a:noFill/>
          <a:ln w="9525">
            <a:noFill/>
            <a:miter lim="800000"/>
            <a:headEnd/>
            <a:tailEnd/>
          </a:ln>
        </p:spPr>
      </p:pic>
      <p:sp>
        <p:nvSpPr>
          <p:cNvPr id="30724" name="Date Placeholder 1"/>
          <p:cNvSpPr>
            <a:spLocks noGrp="1"/>
          </p:cNvSpPr>
          <p:nvPr>
            <p:ph type="dt" sz="quarter" idx="10"/>
          </p:nvPr>
        </p:nvSpPr>
        <p:spPr>
          <a:xfrm>
            <a:off x="685800" y="381000"/>
            <a:ext cx="1600200" cy="215900"/>
          </a:xfrm>
          <a:noFill/>
        </p:spPr>
        <p:txBody>
          <a:bodyPr/>
          <a:lstStyle/>
          <a:p>
            <a:r>
              <a:rPr lang="en-US" smtClean="0"/>
              <a:t>September 2009</a:t>
            </a:r>
          </a:p>
        </p:txBody>
      </p:sp>
      <p:sp>
        <p:nvSpPr>
          <p:cNvPr id="30725"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smtClean="0"/>
              <a:t>LF Magnetic Interface Features</a:t>
            </a:r>
          </a:p>
        </p:txBody>
      </p:sp>
      <p:sp>
        <p:nvSpPr>
          <p:cNvPr id="31746" name="Content Placeholder 2"/>
          <p:cNvSpPr>
            <a:spLocks noGrp="1"/>
          </p:cNvSpPr>
          <p:nvPr>
            <p:ph idx="1"/>
          </p:nvPr>
        </p:nvSpPr>
        <p:spPr/>
        <p:txBody>
          <a:bodyPr/>
          <a:lstStyle/>
          <a:p>
            <a:pPr>
              <a:lnSpc>
                <a:spcPct val="90000"/>
              </a:lnSpc>
            </a:pPr>
            <a:r>
              <a:rPr lang="en-US" sz="2400" smtClean="0"/>
              <a:t>Utilizes Amplitude-Shift Keying (ASK)</a:t>
            </a:r>
          </a:p>
          <a:p>
            <a:pPr>
              <a:lnSpc>
                <a:spcPct val="90000"/>
              </a:lnSpc>
            </a:pPr>
            <a:r>
              <a:rPr lang="en-US" sz="2400" smtClean="0"/>
              <a:t>125 kHz carrier frequency</a:t>
            </a:r>
          </a:p>
          <a:p>
            <a:pPr>
              <a:lnSpc>
                <a:spcPct val="90000"/>
              </a:lnSpc>
            </a:pPr>
            <a:r>
              <a:rPr lang="en-US" sz="2400" smtClean="0"/>
              <a:t>The LF interface is used to configure or command a tag to perform specific functions before or after shipment to the end user.</a:t>
            </a:r>
          </a:p>
          <a:p>
            <a:pPr lvl="1">
              <a:lnSpc>
                <a:spcPct val="90000"/>
              </a:lnSpc>
            </a:pPr>
            <a:r>
              <a:rPr lang="en-US" sz="2000" smtClean="0"/>
              <a:t>Turns Tag Blink On/Off</a:t>
            </a:r>
          </a:p>
          <a:p>
            <a:pPr lvl="1">
              <a:lnSpc>
                <a:spcPct val="90000"/>
              </a:lnSpc>
            </a:pPr>
            <a:r>
              <a:rPr lang="en-US" sz="2000" smtClean="0"/>
              <a:t>Changes Tag’s Blink Rate</a:t>
            </a:r>
          </a:p>
          <a:p>
            <a:pPr lvl="1">
              <a:lnSpc>
                <a:spcPct val="90000"/>
              </a:lnSpc>
            </a:pPr>
            <a:r>
              <a:rPr lang="en-US" sz="2000" smtClean="0"/>
              <a:t>Allows for changing Tag configurations based on user’s use case.</a:t>
            </a:r>
          </a:p>
          <a:p>
            <a:pPr lvl="1">
              <a:lnSpc>
                <a:spcPct val="90000"/>
              </a:lnSpc>
            </a:pPr>
            <a:r>
              <a:rPr lang="en-US" sz="2000" smtClean="0"/>
              <a:t>Responds to exciters deployed throughout the end users environment</a:t>
            </a:r>
          </a:p>
          <a:p>
            <a:endParaRPr lang="en-US" sz="2800" smtClean="0"/>
          </a:p>
        </p:txBody>
      </p:sp>
      <p:sp>
        <p:nvSpPr>
          <p:cNvPr id="31747" name="Slide Number Placeholder 5"/>
          <p:cNvSpPr>
            <a:spLocks noGrp="1"/>
          </p:cNvSpPr>
          <p:nvPr>
            <p:ph type="sldNum" sz="quarter" idx="12"/>
          </p:nvPr>
        </p:nvSpPr>
        <p:spPr>
          <a:noFill/>
        </p:spPr>
        <p:txBody>
          <a:bodyPr/>
          <a:lstStyle/>
          <a:p>
            <a:r>
              <a:rPr lang="en-US" smtClean="0"/>
              <a:t>Slide </a:t>
            </a:r>
            <a:fld id="{E1711B72-CECD-4C62-8761-BC75E6BFA384}" type="slidenum">
              <a:rPr lang="en-US" smtClean="0"/>
              <a:pPr/>
              <a:t>13</a:t>
            </a:fld>
            <a:endParaRPr lang="en-US" smtClean="0"/>
          </a:p>
        </p:txBody>
      </p:sp>
      <p:sp>
        <p:nvSpPr>
          <p:cNvPr id="31748"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1749"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ASK Modulation Timing</a:t>
            </a:r>
          </a:p>
        </p:txBody>
      </p:sp>
      <p:sp>
        <p:nvSpPr>
          <p:cNvPr id="32770" name="Content Placeholder 2"/>
          <p:cNvSpPr>
            <a:spLocks noGrp="1"/>
          </p:cNvSpPr>
          <p:nvPr>
            <p:ph idx="1"/>
          </p:nvPr>
        </p:nvSpPr>
        <p:spPr>
          <a:xfrm>
            <a:off x="685800" y="3657600"/>
            <a:ext cx="7772400" cy="2667000"/>
          </a:xfrm>
        </p:spPr>
        <p:txBody>
          <a:bodyPr/>
          <a:lstStyle/>
          <a:p>
            <a:pPr>
              <a:lnSpc>
                <a:spcPct val="80000"/>
              </a:lnSpc>
            </a:pPr>
            <a:r>
              <a:rPr lang="en-US" sz="2000" smtClean="0"/>
              <a:t>Utilizes single IC, low power COTS receiver</a:t>
            </a:r>
          </a:p>
          <a:p>
            <a:pPr>
              <a:lnSpc>
                <a:spcPct val="80000"/>
              </a:lnSpc>
            </a:pPr>
            <a:endParaRPr lang="en-US" sz="2000" smtClean="0"/>
          </a:p>
          <a:p>
            <a:pPr>
              <a:lnSpc>
                <a:spcPct val="80000"/>
              </a:lnSpc>
            </a:pPr>
            <a:r>
              <a:rPr lang="en-US" sz="2000" smtClean="0"/>
              <a:t>Start-of-Frame (SOF) requires specific sequence of pulses to prevent waking up microcontroller due to noise or unwanted input signals when using the COTS receiver</a:t>
            </a:r>
          </a:p>
          <a:p>
            <a:pPr>
              <a:lnSpc>
                <a:spcPct val="80000"/>
              </a:lnSpc>
              <a:buFontTx/>
              <a:buNone/>
            </a:pPr>
            <a:endParaRPr lang="en-US" sz="2000" smtClean="0"/>
          </a:p>
          <a:p>
            <a:pPr>
              <a:lnSpc>
                <a:spcPct val="80000"/>
              </a:lnSpc>
            </a:pPr>
            <a:r>
              <a:rPr lang="en-US" sz="2000" smtClean="0"/>
              <a:t>Message data can be nearly any desired length</a:t>
            </a:r>
          </a:p>
          <a:p>
            <a:pPr>
              <a:lnSpc>
                <a:spcPct val="80000"/>
              </a:lnSpc>
            </a:pPr>
            <a:endParaRPr lang="en-US" sz="2000" smtClean="0"/>
          </a:p>
          <a:p>
            <a:pPr>
              <a:lnSpc>
                <a:spcPct val="80000"/>
              </a:lnSpc>
            </a:pPr>
            <a:r>
              <a:rPr lang="en-US" sz="2000" smtClean="0"/>
              <a:t>End-of-Frame (EOF) allows for simple message termination</a:t>
            </a:r>
          </a:p>
        </p:txBody>
      </p:sp>
      <p:sp>
        <p:nvSpPr>
          <p:cNvPr id="32771" name="Slide Number Placeholder 5"/>
          <p:cNvSpPr>
            <a:spLocks noGrp="1"/>
          </p:cNvSpPr>
          <p:nvPr>
            <p:ph type="sldNum" sz="quarter" idx="12"/>
          </p:nvPr>
        </p:nvSpPr>
        <p:spPr>
          <a:noFill/>
        </p:spPr>
        <p:txBody>
          <a:bodyPr/>
          <a:lstStyle/>
          <a:p>
            <a:r>
              <a:rPr lang="en-US" smtClean="0"/>
              <a:t>Slide </a:t>
            </a:r>
            <a:fld id="{1FD018F6-1CD5-4E12-BE23-C3A349642339}" type="slidenum">
              <a:rPr lang="en-US" smtClean="0"/>
              <a:pPr/>
              <a:t>14</a:t>
            </a:fld>
            <a:endParaRPr lang="en-US" smtClean="0"/>
          </a:p>
        </p:txBody>
      </p:sp>
      <p:sp>
        <p:nvSpPr>
          <p:cNvPr id="32772"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2773" name="Date Placeholder 1"/>
          <p:cNvSpPr>
            <a:spLocks noGrp="1"/>
          </p:cNvSpPr>
          <p:nvPr>
            <p:ph type="dt" sz="quarter" idx="10"/>
          </p:nvPr>
        </p:nvSpPr>
        <p:spPr>
          <a:xfrm>
            <a:off x="685800" y="381000"/>
            <a:ext cx="1600200" cy="215900"/>
          </a:xfrm>
          <a:noFill/>
        </p:spPr>
        <p:txBody>
          <a:bodyPr/>
          <a:lstStyle/>
          <a:p>
            <a:r>
              <a:rPr lang="en-US" smtClean="0"/>
              <a:t>September 2009</a:t>
            </a:r>
          </a:p>
        </p:txBody>
      </p:sp>
      <p:pic>
        <p:nvPicPr>
          <p:cNvPr id="32774" name="Picture 4" descr="Command Timing"/>
          <p:cNvPicPr>
            <a:picLocks noChangeAspect="1" noChangeArrowheads="1"/>
          </p:cNvPicPr>
          <p:nvPr/>
        </p:nvPicPr>
        <p:blipFill>
          <a:blip r:embed="rId2"/>
          <a:srcRect/>
          <a:stretch>
            <a:fillRect/>
          </a:stretch>
        </p:blipFill>
        <p:spPr bwMode="auto">
          <a:xfrm>
            <a:off x="1219200" y="1600200"/>
            <a:ext cx="6829425" cy="1905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LF ASK Message Content</a:t>
            </a:r>
          </a:p>
        </p:txBody>
      </p:sp>
      <p:sp>
        <p:nvSpPr>
          <p:cNvPr id="33794" name="Content Placeholder 2"/>
          <p:cNvSpPr>
            <a:spLocks noGrp="1"/>
          </p:cNvSpPr>
          <p:nvPr>
            <p:ph idx="1"/>
          </p:nvPr>
        </p:nvSpPr>
        <p:spPr>
          <a:xfrm>
            <a:off x="533400" y="3048000"/>
            <a:ext cx="8153400" cy="3048000"/>
          </a:xfrm>
        </p:spPr>
        <p:txBody>
          <a:bodyPr/>
          <a:lstStyle/>
          <a:p>
            <a:pPr>
              <a:lnSpc>
                <a:spcPct val="80000"/>
              </a:lnSpc>
            </a:pPr>
            <a:r>
              <a:rPr lang="en-US" sz="2000" smtClean="0"/>
              <a:t>Command: 5-bit op-code (3 bits reserved)</a:t>
            </a:r>
            <a:br>
              <a:rPr lang="en-US" sz="2000" smtClean="0"/>
            </a:br>
            <a:endParaRPr lang="en-US" sz="2000" smtClean="0"/>
          </a:p>
          <a:p>
            <a:pPr>
              <a:lnSpc>
                <a:spcPct val="80000"/>
              </a:lnSpc>
            </a:pPr>
            <a:r>
              <a:rPr lang="en-US" sz="2000" smtClean="0"/>
              <a:t>Tag ID: Unique identification for the tag (4-12 bytes) or all 0’s for broadcast. </a:t>
            </a:r>
            <a:br>
              <a:rPr lang="en-US" sz="2000" smtClean="0"/>
            </a:br>
            <a:r>
              <a:rPr lang="en-US" sz="1600" b="1" i="1" smtClean="0"/>
              <a:t>Note:</a:t>
            </a:r>
            <a:r>
              <a:rPr lang="en-US" sz="1600" i="1" smtClean="0"/>
              <a:t> Leading zeros are significant (example: 0x12345678 is different than 0x000012345678)</a:t>
            </a:r>
            <a:r>
              <a:rPr lang="en-US" sz="2000" smtClean="0"/>
              <a:t/>
            </a:r>
            <a:br>
              <a:rPr lang="en-US" sz="2000" smtClean="0"/>
            </a:br>
            <a:endParaRPr lang="en-US" sz="2000" smtClean="0"/>
          </a:p>
          <a:p>
            <a:pPr>
              <a:lnSpc>
                <a:spcPct val="80000"/>
              </a:lnSpc>
            </a:pPr>
            <a:r>
              <a:rPr lang="en-US" sz="2000" smtClean="0"/>
              <a:t>Data bytes are not required. Data is variable in length and can contain information such as configuration data, exciter IDs, etc.</a:t>
            </a:r>
            <a:br>
              <a:rPr lang="en-US" sz="2000" smtClean="0"/>
            </a:br>
            <a:endParaRPr lang="en-US" sz="2000" smtClean="0"/>
          </a:p>
          <a:p>
            <a:pPr>
              <a:lnSpc>
                <a:spcPct val="80000"/>
              </a:lnSpc>
            </a:pPr>
            <a:r>
              <a:rPr lang="en-US" sz="2000" smtClean="0"/>
              <a:t>CRC16 utilizes CRC-CCITT-16 (Polynomial 0x1021; Initialized value 0xFFFF</a:t>
            </a:r>
          </a:p>
        </p:txBody>
      </p:sp>
      <p:sp>
        <p:nvSpPr>
          <p:cNvPr id="33795" name="Slide Number Placeholder 5"/>
          <p:cNvSpPr>
            <a:spLocks noGrp="1"/>
          </p:cNvSpPr>
          <p:nvPr>
            <p:ph type="sldNum" sz="quarter" idx="12"/>
          </p:nvPr>
        </p:nvSpPr>
        <p:spPr>
          <a:noFill/>
        </p:spPr>
        <p:txBody>
          <a:bodyPr/>
          <a:lstStyle/>
          <a:p>
            <a:r>
              <a:rPr lang="en-US" smtClean="0"/>
              <a:t>Slide </a:t>
            </a:r>
            <a:fld id="{2058686E-A5CC-438A-9E7C-593DB06AC1C2}" type="slidenum">
              <a:rPr lang="en-US" smtClean="0"/>
              <a:pPr/>
              <a:t>15</a:t>
            </a:fld>
            <a:endParaRPr lang="en-US" smtClean="0"/>
          </a:p>
        </p:txBody>
      </p:sp>
      <p:sp>
        <p:nvSpPr>
          <p:cNvPr id="33796"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33797" name="Date Placeholder 1"/>
          <p:cNvSpPr>
            <a:spLocks noGrp="1"/>
          </p:cNvSpPr>
          <p:nvPr>
            <p:ph type="dt" sz="quarter" idx="10"/>
          </p:nvPr>
        </p:nvSpPr>
        <p:spPr>
          <a:xfrm>
            <a:off x="685800" y="381000"/>
            <a:ext cx="1600200" cy="215900"/>
          </a:xfrm>
          <a:noFill/>
        </p:spPr>
        <p:txBody>
          <a:bodyPr/>
          <a:lstStyle/>
          <a:p>
            <a:r>
              <a:rPr lang="en-US" smtClean="0"/>
              <a:t>September 2009</a:t>
            </a:r>
          </a:p>
        </p:txBody>
      </p:sp>
      <p:graphicFrame>
        <p:nvGraphicFramePr>
          <p:cNvPr id="9" name="Group 46"/>
          <p:cNvGraphicFramePr>
            <a:graphicFrameLocks noGrp="1"/>
          </p:cNvGraphicFramePr>
          <p:nvPr/>
        </p:nvGraphicFramePr>
        <p:xfrm>
          <a:off x="457200" y="1600200"/>
          <a:ext cx="8153400" cy="1041400"/>
        </p:xfrm>
        <a:graphic>
          <a:graphicData uri="http://schemas.openxmlformats.org/drawingml/2006/table">
            <a:tbl>
              <a:tblPr/>
              <a:tblGrid>
                <a:gridCol w="1828800"/>
                <a:gridCol w="2743200"/>
                <a:gridCol w="2209800"/>
                <a:gridCol w="1371600"/>
              </a:tblGrid>
              <a:tr h="50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 Byte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4-12 Bytes*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Variable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2 Bytes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FDFDF"/>
                    </a:solidFill>
                  </a:tcPr>
                </a:tc>
              </a:tr>
              <a:tr h="523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Command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Tag 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Data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CRC16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815" name="Text Box 42"/>
          <p:cNvSpPr txBox="1">
            <a:spLocks noChangeArrowheads="1"/>
          </p:cNvSpPr>
          <p:nvPr/>
        </p:nvSpPr>
        <p:spPr bwMode="auto">
          <a:xfrm>
            <a:off x="457200" y="2667000"/>
            <a:ext cx="4781550" cy="366713"/>
          </a:xfrm>
          <a:prstGeom prst="rect">
            <a:avLst/>
          </a:prstGeom>
          <a:noFill/>
          <a:ln w="9525">
            <a:noFill/>
            <a:miter lim="800000"/>
            <a:headEnd/>
            <a:tailEnd/>
          </a:ln>
        </p:spPr>
        <p:txBody>
          <a:bodyPr wrap="none">
            <a:spAutoFit/>
          </a:bodyPr>
          <a:lstStyle/>
          <a:p>
            <a:pPr eaLnBrk="0" hangingPunct="0"/>
            <a:r>
              <a:rPr lang="en-US"/>
              <a:t>*Tag ID not transmitted for exciter commands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5"/>
          <p:cNvSpPr>
            <a:spLocks noGrp="1"/>
          </p:cNvSpPr>
          <p:nvPr>
            <p:ph type="sldNum" sz="quarter" idx="12"/>
          </p:nvPr>
        </p:nvSpPr>
        <p:spPr>
          <a:noFill/>
        </p:spPr>
        <p:txBody>
          <a:bodyPr/>
          <a:lstStyle/>
          <a:p>
            <a:r>
              <a:rPr lang="en-US" smtClean="0"/>
              <a:t>Slide </a:t>
            </a:r>
            <a:fld id="{DF7E7A9B-5716-40E3-B6E7-D56269DFEAFC}" type="slidenum">
              <a:rPr lang="en-US" smtClean="0"/>
              <a:pPr/>
              <a:t>2</a:t>
            </a:fld>
            <a:endParaRPr lang="en-US" smtClean="0"/>
          </a:p>
        </p:txBody>
      </p:sp>
      <p:sp>
        <p:nvSpPr>
          <p:cNvPr id="16386" name="Rectangle 2"/>
          <p:cNvSpPr>
            <a:spLocks noGrp="1" noChangeArrowheads="1"/>
          </p:cNvSpPr>
          <p:nvPr>
            <p:ph type="ctrTitle"/>
          </p:nvPr>
        </p:nvSpPr>
        <p:spPr>
          <a:xfrm>
            <a:off x="685800" y="2286000"/>
            <a:ext cx="7772400" cy="1143000"/>
          </a:xfrm>
        </p:spPr>
        <p:txBody>
          <a:bodyPr/>
          <a:lstStyle/>
          <a:p>
            <a:r>
              <a:rPr lang="en-US" smtClean="0"/>
              <a:t>802.15.4f PHY Proposal</a:t>
            </a:r>
          </a:p>
        </p:txBody>
      </p:sp>
      <p:sp>
        <p:nvSpPr>
          <p:cNvPr id="16387" name="Rectangle 3"/>
          <p:cNvSpPr>
            <a:spLocks noGrp="1" noChangeArrowheads="1"/>
          </p:cNvSpPr>
          <p:nvPr>
            <p:ph type="subTitle" idx="1"/>
          </p:nvPr>
        </p:nvSpPr>
        <p:spPr/>
        <p:txBody>
          <a:bodyPr/>
          <a:lstStyle/>
          <a:p>
            <a:r>
              <a:rPr lang="en-US" smtClean="0"/>
              <a:t>Zebra Enterprise Solutions Corp.</a:t>
            </a:r>
          </a:p>
        </p:txBody>
      </p:sp>
      <p:sp>
        <p:nvSpPr>
          <p:cNvPr id="16388"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6389"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title"/>
          </p:nvPr>
        </p:nvSpPr>
        <p:spPr/>
        <p:txBody>
          <a:bodyPr anchor="b"/>
          <a:lstStyle/>
          <a:p>
            <a:r>
              <a:rPr lang="en-US" smtClean="0">
                <a:latin typeface="Century Gothic" pitchFamily="34" charset="0"/>
              </a:rPr>
              <a:t>Ultra-Wide RFID Band Use Cases</a:t>
            </a:r>
          </a:p>
        </p:txBody>
      </p:sp>
      <p:sp>
        <p:nvSpPr>
          <p:cNvPr id="27653" name="Rectangle 5"/>
          <p:cNvSpPr>
            <a:spLocks noGrp="1" noChangeArrowheads="1"/>
          </p:cNvSpPr>
          <p:nvPr>
            <p:ph idx="1"/>
          </p:nvPr>
        </p:nvSpPr>
        <p:spPr/>
        <p:txBody>
          <a:bodyPr/>
          <a:lstStyle/>
          <a:p>
            <a:pPr marL="401638" indent="-401638">
              <a:buFont typeface="Arial" pitchFamily="34" charset="0"/>
              <a:buChar char="•"/>
              <a:defRPr/>
            </a:pPr>
            <a:r>
              <a:rPr lang="en-US" sz="2000" dirty="0" smtClean="0">
                <a:latin typeface="Century Gothic" pitchFamily="34" charset="0"/>
              </a:rPr>
              <a:t>Asset Identification and Presence</a:t>
            </a:r>
          </a:p>
          <a:p>
            <a:pPr marL="801688" lvl="1" indent="-401638">
              <a:buFont typeface="Arial" pitchFamily="34" charset="0"/>
              <a:buChar char="•"/>
              <a:defRPr/>
            </a:pPr>
            <a:r>
              <a:rPr lang="en-US" sz="1600" dirty="0" smtClean="0">
                <a:latin typeface="Century Gothic" pitchFamily="34" charset="0"/>
              </a:rPr>
              <a:t>Traditional AIDC</a:t>
            </a:r>
          </a:p>
          <a:p>
            <a:pPr marL="401638" indent="-401638">
              <a:buFont typeface="Arial" pitchFamily="34" charset="0"/>
              <a:buChar char="•"/>
              <a:defRPr/>
            </a:pPr>
            <a:r>
              <a:rPr lang="en-US" sz="2000" dirty="0" smtClean="0">
                <a:latin typeface="Century Gothic" pitchFamily="34" charset="0"/>
              </a:rPr>
              <a:t>Handheld Ranging</a:t>
            </a:r>
          </a:p>
          <a:p>
            <a:pPr marL="801688" lvl="1" indent="-401638">
              <a:buFont typeface="Arial" pitchFamily="34" charset="0"/>
              <a:buChar char="•"/>
              <a:defRPr/>
            </a:pPr>
            <a:r>
              <a:rPr lang="en-US" sz="1600" dirty="0" smtClean="0">
                <a:latin typeface="Century Gothic" pitchFamily="34" charset="0"/>
              </a:rPr>
              <a:t>“Geiger Counter” Asset Search</a:t>
            </a:r>
          </a:p>
          <a:p>
            <a:pPr marL="401638" indent="-401638">
              <a:buFont typeface="Arial" pitchFamily="34" charset="0"/>
              <a:buChar char="•"/>
              <a:defRPr/>
            </a:pPr>
            <a:r>
              <a:rPr lang="en-US" sz="2000" dirty="0" smtClean="0">
                <a:latin typeface="Century Gothic" pitchFamily="34" charset="0"/>
              </a:rPr>
              <a:t>Real Time Locating System (RTLS)</a:t>
            </a:r>
          </a:p>
          <a:p>
            <a:pPr marL="801688" lvl="1" indent="-401638">
              <a:buFont typeface="Arial" pitchFamily="34" charset="0"/>
              <a:buChar char="•"/>
              <a:defRPr/>
            </a:pPr>
            <a:r>
              <a:rPr lang="en-US" sz="1600" dirty="0" smtClean="0">
                <a:latin typeface="Century Gothic" pitchFamily="34" charset="0"/>
              </a:rPr>
              <a:t>WIP location tracking</a:t>
            </a:r>
          </a:p>
          <a:p>
            <a:pPr marL="1144588" lvl="2" indent="-401638">
              <a:buFont typeface="Arial" pitchFamily="34" charset="0"/>
              <a:buChar char="•"/>
              <a:defRPr/>
            </a:pPr>
            <a:r>
              <a:rPr lang="en-US" sz="1600" dirty="0" smtClean="0">
                <a:latin typeface="Century Gothic" pitchFamily="34" charset="0"/>
              </a:rPr>
              <a:t>Process Stepping</a:t>
            </a:r>
          </a:p>
          <a:p>
            <a:pPr marL="1144588" lvl="2" indent="-401638">
              <a:buFont typeface="Arial" pitchFamily="34" charset="0"/>
              <a:buChar char="•"/>
              <a:defRPr/>
            </a:pPr>
            <a:r>
              <a:rPr lang="en-US" sz="1600" dirty="0" smtClean="0">
                <a:latin typeface="Century Gothic" pitchFamily="34" charset="0"/>
              </a:rPr>
              <a:t>Off-Line Tracking</a:t>
            </a:r>
          </a:p>
          <a:p>
            <a:pPr marL="801688" lvl="1" indent="-401638">
              <a:buClr>
                <a:srgbClr val="002C6C"/>
              </a:buClr>
              <a:buFont typeface="Arial" pitchFamily="34" charset="0"/>
              <a:buChar char="•"/>
              <a:tabLst>
                <a:tab pos="3200400" algn="l"/>
              </a:tabLst>
              <a:defRPr/>
            </a:pPr>
            <a:r>
              <a:rPr lang="en-US" sz="1600" dirty="0" smtClean="0">
                <a:latin typeface="Century Gothic" pitchFamily="34" charset="0"/>
              </a:rPr>
              <a:t>High-value asset location tracking</a:t>
            </a:r>
          </a:p>
          <a:p>
            <a:pPr marL="1195388" lvl="2" indent="-401638">
              <a:buFont typeface="Arial" pitchFamily="34" charset="0"/>
              <a:buChar char="•"/>
              <a:defRPr/>
            </a:pPr>
            <a:r>
              <a:rPr lang="en-US" sz="1600" dirty="0" smtClean="0">
                <a:latin typeface="Century Gothic" pitchFamily="34" charset="0"/>
              </a:rPr>
              <a:t>Hospital instrumentation tracking</a:t>
            </a:r>
          </a:p>
          <a:p>
            <a:pPr marL="1195388" lvl="2" indent="-401638">
              <a:buFont typeface="Arial" pitchFamily="34" charset="0"/>
              <a:buChar char="•"/>
              <a:defRPr/>
            </a:pPr>
            <a:r>
              <a:rPr lang="en-US" sz="1600" dirty="0" smtClean="0">
                <a:latin typeface="Century Gothic" pitchFamily="34" charset="0"/>
              </a:rPr>
              <a:t>High-value tool tracking</a:t>
            </a:r>
          </a:p>
          <a:p>
            <a:pPr marL="801688" lvl="1" indent="-401638">
              <a:buClr>
                <a:srgbClr val="002C6C"/>
              </a:buClr>
              <a:buFont typeface="Arial" pitchFamily="34" charset="0"/>
              <a:buChar char="•"/>
              <a:tabLst>
                <a:tab pos="3200400" algn="l"/>
              </a:tabLst>
              <a:defRPr/>
            </a:pPr>
            <a:r>
              <a:rPr lang="en-US" sz="1600" dirty="0" smtClean="0">
                <a:latin typeface="Century Gothic" pitchFamily="34" charset="0"/>
              </a:rPr>
              <a:t>Personnel tracking</a:t>
            </a:r>
          </a:p>
          <a:p>
            <a:pPr marL="1195388" lvl="2" indent="-401638">
              <a:buFont typeface="Arial" pitchFamily="34" charset="0"/>
              <a:buChar char="•"/>
              <a:defRPr/>
            </a:pPr>
            <a:r>
              <a:rPr lang="en-US" sz="1600" dirty="0" smtClean="0">
                <a:latin typeface="Century Gothic" pitchFamily="34" charset="0"/>
              </a:rPr>
              <a:t>Personnel safety tracking</a:t>
            </a:r>
          </a:p>
          <a:p>
            <a:pPr marL="1195388" lvl="2" indent="-401638">
              <a:buFont typeface="Arial" pitchFamily="34" charset="0"/>
              <a:buChar char="•"/>
              <a:defRPr/>
            </a:pPr>
            <a:r>
              <a:rPr lang="en-US" sz="1600" dirty="0" smtClean="0">
                <a:latin typeface="Century Gothic" pitchFamily="34" charset="0"/>
              </a:rPr>
              <a:t>Muster reporting</a:t>
            </a:r>
          </a:p>
        </p:txBody>
      </p:sp>
      <p:sp>
        <p:nvSpPr>
          <p:cNvPr id="17411"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7412"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Additional Use Case Requirement</a:t>
            </a:r>
          </a:p>
        </p:txBody>
      </p:sp>
      <p:sp>
        <p:nvSpPr>
          <p:cNvPr id="19458" name="Content Placeholder 2"/>
          <p:cNvSpPr>
            <a:spLocks noGrp="1"/>
          </p:cNvSpPr>
          <p:nvPr>
            <p:ph idx="1"/>
          </p:nvPr>
        </p:nvSpPr>
        <p:spPr/>
        <p:txBody>
          <a:bodyPr/>
          <a:lstStyle/>
          <a:p>
            <a:r>
              <a:rPr lang="en-US" smtClean="0"/>
              <a:t>Support Portal / Chokepoint </a:t>
            </a:r>
          </a:p>
          <a:p>
            <a:pPr lvl="1"/>
            <a:r>
              <a:rPr lang="en-US" smtClean="0"/>
              <a:t>Requires Optional Low Frequency Interface</a:t>
            </a:r>
          </a:p>
          <a:p>
            <a:pPr lvl="2"/>
            <a:r>
              <a:rPr lang="en-US" smtClean="0"/>
              <a:t>ASK</a:t>
            </a:r>
          </a:p>
          <a:p>
            <a:pPr lvl="2"/>
            <a:r>
              <a:rPr lang="en-US" smtClean="0"/>
              <a:t>Magnetic Link</a:t>
            </a:r>
          </a:p>
          <a:p>
            <a:pPr lvl="3"/>
            <a:r>
              <a:rPr lang="en-US" smtClean="0"/>
              <a:t>Fast Drop-Off </a:t>
            </a:r>
          </a:p>
          <a:p>
            <a:pPr lvl="4"/>
            <a:r>
              <a:rPr lang="en-US" smtClean="0"/>
              <a:t>(Power Falls at 1/R</a:t>
            </a:r>
            <a:r>
              <a:rPr lang="en-US" baseline="30000" smtClean="0"/>
              <a:t>6</a:t>
            </a:r>
            <a:r>
              <a:rPr lang="en-US" smtClean="0"/>
              <a:t>)</a:t>
            </a:r>
          </a:p>
          <a:p>
            <a:pPr lvl="3"/>
            <a:r>
              <a:rPr lang="en-US" smtClean="0"/>
              <a:t>Predictable Range</a:t>
            </a:r>
          </a:p>
          <a:p>
            <a:pPr lvl="3"/>
            <a:r>
              <a:rPr lang="en-US" smtClean="0"/>
              <a:t>Increased Resistance to Blockage </a:t>
            </a:r>
          </a:p>
          <a:p>
            <a:pPr lvl="4"/>
            <a:r>
              <a:rPr lang="en-US" smtClean="0"/>
              <a:t>Dense Non-Metalic Materials</a:t>
            </a:r>
          </a:p>
        </p:txBody>
      </p:sp>
      <p:sp>
        <p:nvSpPr>
          <p:cNvPr id="19459" name="Slide Number Placeholder 5"/>
          <p:cNvSpPr>
            <a:spLocks noGrp="1"/>
          </p:cNvSpPr>
          <p:nvPr>
            <p:ph type="sldNum" sz="quarter" idx="12"/>
          </p:nvPr>
        </p:nvSpPr>
        <p:spPr>
          <a:noFill/>
        </p:spPr>
        <p:txBody>
          <a:bodyPr/>
          <a:lstStyle/>
          <a:p>
            <a:r>
              <a:rPr lang="en-US" smtClean="0"/>
              <a:t>Slide </a:t>
            </a:r>
            <a:fld id="{2EF9CF14-F7FA-4D62-8508-4BBB384882C4}" type="slidenum">
              <a:rPr lang="en-US" smtClean="0"/>
              <a:pPr/>
              <a:t>4</a:t>
            </a:fld>
            <a:endParaRPr lang="en-US" smtClean="0"/>
          </a:p>
        </p:txBody>
      </p:sp>
      <p:sp>
        <p:nvSpPr>
          <p:cNvPr id="19460"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19461"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112838" y="301625"/>
            <a:ext cx="7313612" cy="1143000"/>
          </a:xfrm>
        </p:spPr>
        <p:txBody>
          <a:bodyPr/>
          <a:lstStyle/>
          <a:p>
            <a:pPr eaLnBrk="1" hangingPunct="1"/>
            <a:r>
              <a:rPr lang="en-US" smtClean="0"/>
              <a:t>Multipath</a:t>
            </a:r>
          </a:p>
        </p:txBody>
      </p:sp>
      <p:pic>
        <p:nvPicPr>
          <p:cNvPr id="100354" name="Picture 3" descr="multipath_1.gif"/>
          <p:cNvPicPr>
            <a:picLocks noGrp="1" noChangeAspect="1" noChangeArrowheads="1"/>
          </p:cNvPicPr>
          <p:nvPr>
            <p:ph idx="1"/>
          </p:nvPr>
        </p:nvPicPr>
        <p:blipFill>
          <a:blip r:embed="rId3" cstate="print"/>
          <a:srcRect/>
          <a:stretch>
            <a:fillRect/>
          </a:stretch>
        </p:blipFill>
        <p:spPr>
          <a:xfrm>
            <a:off x="533400" y="1600200"/>
            <a:ext cx="7326773" cy="1725706"/>
          </a:xfrm>
          <a:ln w="88900" cap="sq" cmpd="thickThin">
            <a:solidFill>
              <a:srgbClr val="000000"/>
            </a:solidFill>
          </a:ln>
          <a:effectLst>
            <a:innerShdw blurRad="76200">
              <a:srgbClr val="000000"/>
            </a:innerShdw>
          </a:effectLst>
        </p:spPr>
      </p:pic>
      <p:sp>
        <p:nvSpPr>
          <p:cNvPr id="20483" name="Rectangle 4"/>
          <p:cNvSpPr>
            <a:spLocks noChangeArrowheads="1"/>
          </p:cNvSpPr>
          <p:nvPr/>
        </p:nvSpPr>
        <p:spPr bwMode="auto">
          <a:xfrm>
            <a:off x="381000" y="3503613"/>
            <a:ext cx="8239125" cy="2862262"/>
          </a:xfrm>
          <a:prstGeom prst="rect">
            <a:avLst/>
          </a:prstGeom>
          <a:noFill/>
          <a:ln w="9525">
            <a:noFill/>
            <a:miter lim="800000"/>
            <a:headEnd/>
            <a:tailEnd/>
          </a:ln>
        </p:spPr>
        <p:txBody>
          <a:bodyPr anchor="ctr">
            <a:spAutoFit/>
          </a:bodyPr>
          <a:lstStyle/>
          <a:p>
            <a:pPr eaLnBrk="0" hangingPunct="0">
              <a:buFontTx/>
              <a:buChar char="•"/>
            </a:pPr>
            <a:r>
              <a:rPr lang="en-US" sz="1800">
                <a:cs typeface="Arial" charset="0"/>
              </a:rPr>
              <a:t>  The reflected RF waves travel farther and arrive later in time than the direct RF wave</a:t>
            </a:r>
          </a:p>
          <a:p>
            <a:pPr eaLnBrk="0" hangingPunct="0">
              <a:buFontTx/>
              <a:buChar char="•"/>
            </a:pPr>
            <a:endParaRPr lang="en-US" sz="1800">
              <a:cs typeface="Arial" charset="0"/>
            </a:endParaRPr>
          </a:p>
          <a:p>
            <a:pPr eaLnBrk="0" hangingPunct="0">
              <a:buFontTx/>
              <a:buChar char="•"/>
            </a:pPr>
            <a:r>
              <a:rPr lang="en-US" sz="1800"/>
              <a:t>The desired wave is combined with many reflected waves in the receiver</a:t>
            </a:r>
          </a:p>
          <a:p>
            <a:pPr eaLnBrk="0" hangingPunct="0">
              <a:buFontTx/>
              <a:buChar char="•"/>
            </a:pPr>
            <a:endParaRPr lang="en-US" sz="1800"/>
          </a:p>
          <a:p>
            <a:pPr eaLnBrk="0" hangingPunct="0">
              <a:buFontTx/>
              <a:buChar char="•"/>
            </a:pPr>
            <a:r>
              <a:rPr lang="en-US" sz="1800"/>
              <a:t>When the different waveforms combine, they cause distortion of the desired waveform and affect the decoding capability of the receiver. When the reflected signals are combined at the receiver, even though the signal strength is high, the signal quality is poor.</a:t>
            </a:r>
          </a:p>
          <a:p>
            <a:pPr eaLnBrk="0" hangingPunct="0">
              <a:buFontTx/>
              <a:buChar char="•"/>
            </a:pPr>
            <a:endParaRPr lang="en-US" sz="1800"/>
          </a:p>
          <a:p>
            <a:pPr eaLnBrk="0" hangingPunct="0">
              <a:buFontTx/>
              <a:buChar char="•"/>
            </a:pPr>
            <a:endParaRPr lang="en-US" sz="1800">
              <a:cs typeface="Arial" charset="0"/>
            </a:endParaRPr>
          </a:p>
        </p:txBody>
      </p:sp>
      <p:sp>
        <p:nvSpPr>
          <p:cNvPr id="20484"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pic>
        <p:nvPicPr>
          <p:cNvPr id="1027" name="Picture 3"/>
          <p:cNvPicPr>
            <a:picLocks noChangeAspect="1" noChangeArrowheads="1"/>
          </p:cNvPicPr>
          <p:nvPr/>
        </p:nvPicPr>
        <p:blipFill>
          <a:blip r:embed="rId4"/>
          <a:srcRect/>
          <a:stretch>
            <a:fillRect/>
          </a:stretch>
        </p:blipFill>
        <p:spPr bwMode="auto">
          <a:xfrm>
            <a:off x="4267200" y="1600200"/>
            <a:ext cx="4267200" cy="1725706"/>
          </a:xfrm>
          <a:prstGeom prst="rect">
            <a:avLst/>
          </a:prstGeom>
          <a:ln w="88900" cap="sq" cmpd="thickThin">
            <a:solidFill>
              <a:srgbClr val="000000"/>
            </a:solidFill>
            <a:prstDash val="solid"/>
            <a:miter lim="800000"/>
          </a:ln>
          <a:effectLst>
            <a:innerShdw blurRad="76200">
              <a:srgbClr val="000000"/>
            </a:innerShdw>
          </a:effectLst>
        </p:spPr>
      </p:pic>
      <p:cxnSp>
        <p:nvCxnSpPr>
          <p:cNvPr id="20486" name="Straight Connector 10"/>
          <p:cNvCxnSpPr>
            <a:cxnSpLocks noChangeShapeType="1"/>
          </p:cNvCxnSpPr>
          <p:nvPr/>
        </p:nvCxnSpPr>
        <p:spPr bwMode="auto">
          <a:xfrm flipV="1">
            <a:off x="690563" y="1976438"/>
            <a:ext cx="1981200" cy="609600"/>
          </a:xfrm>
          <a:prstGeom prst="line">
            <a:avLst/>
          </a:prstGeom>
          <a:noFill/>
          <a:ln w="38100" algn="ctr">
            <a:solidFill>
              <a:srgbClr val="FFFF00"/>
            </a:solidFill>
            <a:round/>
            <a:headEnd type="none" w="sm" len="sm"/>
            <a:tailEnd type="none" w="sm" len="sm"/>
          </a:ln>
        </p:spPr>
      </p:cxnSp>
      <p:cxnSp>
        <p:nvCxnSpPr>
          <p:cNvPr id="20487" name="Straight Connector 11"/>
          <p:cNvCxnSpPr>
            <a:cxnSpLocks noChangeShapeType="1"/>
          </p:cNvCxnSpPr>
          <p:nvPr/>
        </p:nvCxnSpPr>
        <p:spPr bwMode="auto">
          <a:xfrm rot="10800000">
            <a:off x="2667000" y="1981200"/>
            <a:ext cx="914400" cy="609600"/>
          </a:xfrm>
          <a:prstGeom prst="line">
            <a:avLst/>
          </a:prstGeom>
          <a:noFill/>
          <a:ln w="38100" algn="ctr">
            <a:solidFill>
              <a:srgbClr val="FFFF00"/>
            </a:solidFill>
            <a:round/>
            <a:headEnd type="none" w="sm" len="sm"/>
            <a:tailEnd type="none" w="sm" len="sm"/>
          </a:ln>
        </p:spPr>
      </p:cxnSp>
      <p:cxnSp>
        <p:nvCxnSpPr>
          <p:cNvPr id="20488" name="Straight Connector 15"/>
          <p:cNvCxnSpPr>
            <a:cxnSpLocks noChangeShapeType="1"/>
          </p:cNvCxnSpPr>
          <p:nvPr/>
        </p:nvCxnSpPr>
        <p:spPr bwMode="auto">
          <a:xfrm>
            <a:off x="725488" y="2563813"/>
            <a:ext cx="2820987" cy="1587"/>
          </a:xfrm>
          <a:prstGeom prst="line">
            <a:avLst/>
          </a:prstGeom>
          <a:noFill/>
          <a:ln w="38100" algn="ctr">
            <a:solidFill>
              <a:srgbClr val="00B0F0"/>
            </a:solidFill>
            <a:round/>
            <a:headEnd type="none" w="sm" len="sm"/>
            <a:tailEnd type="none" w="sm" len="sm"/>
          </a:ln>
        </p:spPr>
      </p:cxnSp>
      <p:cxnSp>
        <p:nvCxnSpPr>
          <p:cNvPr id="20489" name="Straight Connector 17"/>
          <p:cNvCxnSpPr>
            <a:cxnSpLocks noChangeShapeType="1"/>
          </p:cNvCxnSpPr>
          <p:nvPr/>
        </p:nvCxnSpPr>
        <p:spPr bwMode="auto">
          <a:xfrm>
            <a:off x="720725" y="2576513"/>
            <a:ext cx="1930400" cy="185737"/>
          </a:xfrm>
          <a:prstGeom prst="line">
            <a:avLst/>
          </a:prstGeom>
          <a:noFill/>
          <a:ln w="38100" algn="ctr">
            <a:solidFill>
              <a:srgbClr val="FF0000"/>
            </a:solidFill>
            <a:round/>
            <a:headEnd type="none" w="sm" len="sm"/>
            <a:tailEnd type="none" w="sm" len="sm"/>
          </a:ln>
        </p:spPr>
      </p:cxnSp>
      <p:cxnSp>
        <p:nvCxnSpPr>
          <p:cNvPr id="20490" name="Straight Connector 20"/>
          <p:cNvCxnSpPr>
            <a:cxnSpLocks noChangeShapeType="1"/>
          </p:cNvCxnSpPr>
          <p:nvPr/>
        </p:nvCxnSpPr>
        <p:spPr bwMode="auto">
          <a:xfrm>
            <a:off x="714375" y="2589213"/>
            <a:ext cx="1930400" cy="185737"/>
          </a:xfrm>
          <a:prstGeom prst="line">
            <a:avLst/>
          </a:prstGeom>
          <a:noFill/>
          <a:ln w="38100" algn="ctr">
            <a:solidFill>
              <a:srgbClr val="FF0000"/>
            </a:solidFill>
            <a:round/>
            <a:headEnd type="none" w="sm" len="sm"/>
            <a:tailEnd type="none" w="sm" len="sm"/>
          </a:ln>
        </p:spPr>
      </p:cxnSp>
      <p:cxnSp>
        <p:nvCxnSpPr>
          <p:cNvPr id="20491" name="Straight Connector 21"/>
          <p:cNvCxnSpPr>
            <a:cxnSpLocks noChangeShapeType="1"/>
          </p:cNvCxnSpPr>
          <p:nvPr/>
        </p:nvCxnSpPr>
        <p:spPr bwMode="auto">
          <a:xfrm flipV="1">
            <a:off x="2605088" y="2576513"/>
            <a:ext cx="950912" cy="176212"/>
          </a:xfrm>
          <a:prstGeom prst="line">
            <a:avLst/>
          </a:prstGeom>
          <a:noFill/>
          <a:ln w="38100" algn="ctr">
            <a:solidFill>
              <a:srgbClr val="FF0000"/>
            </a:solidFill>
            <a:round/>
            <a:headEnd type="none" w="sm" len="sm"/>
            <a:tailEnd type="none" w="sm" len="sm"/>
          </a:ln>
        </p:spPr>
      </p:cxnSp>
      <p:sp>
        <p:nvSpPr>
          <p:cNvPr id="20492"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smtClean="0"/>
              <a:t>Multipath (cont.)</a:t>
            </a:r>
          </a:p>
        </p:txBody>
      </p:sp>
      <p:sp>
        <p:nvSpPr>
          <p:cNvPr id="22530" name="Text Box 9"/>
          <p:cNvSpPr txBox="1">
            <a:spLocks noChangeAspect="1" noChangeArrowheads="1"/>
          </p:cNvSpPr>
          <p:nvPr/>
        </p:nvSpPr>
        <p:spPr bwMode="auto">
          <a:xfrm>
            <a:off x="1447800" y="2133600"/>
            <a:ext cx="2081213" cy="336550"/>
          </a:xfrm>
          <a:prstGeom prst="rect">
            <a:avLst/>
          </a:prstGeom>
          <a:noFill/>
          <a:ln w="9525">
            <a:noFill/>
            <a:miter lim="800000"/>
            <a:headEnd/>
            <a:tailEnd/>
          </a:ln>
        </p:spPr>
        <p:txBody>
          <a:bodyPr wrap="none">
            <a:spAutoFit/>
          </a:bodyPr>
          <a:lstStyle/>
          <a:p>
            <a:pPr eaLnBrk="0" hangingPunct="0"/>
            <a:r>
              <a:rPr lang="en-US" sz="1600">
                <a:latin typeface="Arial" charset="0"/>
              </a:rPr>
              <a:t>Time (microseconds)</a:t>
            </a:r>
          </a:p>
        </p:txBody>
      </p:sp>
      <p:sp>
        <p:nvSpPr>
          <p:cNvPr id="128003" name="Text Box 11"/>
          <p:cNvSpPr txBox="1">
            <a:spLocks noChangeAspect="1" noChangeArrowheads="1"/>
          </p:cNvSpPr>
          <p:nvPr/>
        </p:nvSpPr>
        <p:spPr bwMode="auto">
          <a:xfrm>
            <a:off x="1284288" y="5351463"/>
            <a:ext cx="1787525" cy="461962"/>
          </a:xfrm>
          <a:prstGeom prst="rect">
            <a:avLst/>
          </a:prstGeom>
          <a:solidFill>
            <a:schemeClr val="bg1"/>
          </a:solidFill>
          <a:ln w="9525">
            <a:noFill/>
            <a:miter lim="800000"/>
            <a:headEnd/>
            <a:tailEnd/>
          </a:ln>
        </p:spPr>
        <p:txBody>
          <a:bodyPr wrap="none">
            <a:spAutoFit/>
          </a:bodyPr>
          <a:lstStyle/>
          <a:p>
            <a:pPr eaLnBrk="0" hangingPunct="0">
              <a:defRPr/>
            </a:pPr>
            <a:r>
              <a:rPr lang="en-US" dirty="0">
                <a:solidFill>
                  <a:schemeClr val="accent6">
                    <a:lumMod val="75000"/>
                  </a:schemeClr>
                </a:solidFill>
                <a:latin typeface="Arial" charset="0"/>
              </a:rPr>
              <a:t>Received</a:t>
            </a:r>
            <a:r>
              <a:rPr lang="en-US" dirty="0">
                <a:solidFill>
                  <a:srgbClr val="0070C0"/>
                </a:solidFill>
                <a:latin typeface="Arial" charset="0"/>
              </a:rPr>
              <a:t> </a:t>
            </a:r>
            <a:r>
              <a:rPr lang="en-US" dirty="0">
                <a:latin typeface="Arial" charset="0"/>
              </a:rPr>
              <a:t>Pulse</a:t>
            </a:r>
          </a:p>
          <a:p>
            <a:pPr eaLnBrk="0" hangingPunct="0">
              <a:defRPr/>
            </a:pPr>
            <a:r>
              <a:rPr lang="en-US" dirty="0">
                <a:latin typeface="Arial" charset="0"/>
              </a:rPr>
              <a:t>with multipath distortion</a:t>
            </a:r>
          </a:p>
        </p:txBody>
      </p:sp>
      <p:sp>
        <p:nvSpPr>
          <p:cNvPr id="22532" name="Rectangle 12"/>
          <p:cNvSpPr>
            <a:spLocks noChangeAspect="1" noChangeArrowheads="1"/>
          </p:cNvSpPr>
          <p:nvPr/>
        </p:nvSpPr>
        <p:spPr bwMode="auto">
          <a:xfrm>
            <a:off x="1087438" y="2706688"/>
            <a:ext cx="3146425" cy="2384425"/>
          </a:xfrm>
          <a:prstGeom prst="rect">
            <a:avLst/>
          </a:prstGeom>
          <a:solidFill>
            <a:srgbClr val="FFFFFF"/>
          </a:solidFill>
          <a:ln w="9525">
            <a:noFill/>
            <a:miter lim="800000"/>
            <a:headEnd/>
            <a:tailEnd/>
          </a:ln>
        </p:spPr>
        <p:txBody>
          <a:bodyPr/>
          <a:lstStyle/>
          <a:p>
            <a:pPr eaLnBrk="0" hangingPunct="0"/>
            <a:endParaRPr lang="en-US">
              <a:latin typeface="Arial" charset="0"/>
            </a:endParaRPr>
          </a:p>
        </p:txBody>
      </p:sp>
      <p:sp>
        <p:nvSpPr>
          <p:cNvPr id="22533" name="Rectangle 13"/>
          <p:cNvSpPr>
            <a:spLocks noChangeAspect="1" noChangeArrowheads="1"/>
          </p:cNvSpPr>
          <p:nvPr/>
        </p:nvSpPr>
        <p:spPr bwMode="auto">
          <a:xfrm>
            <a:off x="1087438" y="2706688"/>
            <a:ext cx="3146425" cy="2384425"/>
          </a:xfrm>
          <a:prstGeom prst="rect">
            <a:avLst/>
          </a:prstGeom>
          <a:noFill/>
          <a:ln w="0">
            <a:solidFill>
              <a:srgbClr val="FFFFFF"/>
            </a:solidFill>
            <a:miter lim="800000"/>
            <a:headEnd/>
            <a:tailEnd/>
          </a:ln>
        </p:spPr>
        <p:txBody>
          <a:bodyPr/>
          <a:lstStyle/>
          <a:p>
            <a:pPr eaLnBrk="0" hangingPunct="0"/>
            <a:endParaRPr lang="en-US"/>
          </a:p>
        </p:txBody>
      </p:sp>
      <p:sp>
        <p:nvSpPr>
          <p:cNvPr id="22534" name="Line 14"/>
          <p:cNvSpPr>
            <a:spLocks noChangeAspect="1" noChangeShapeType="1"/>
          </p:cNvSpPr>
          <p:nvPr/>
        </p:nvSpPr>
        <p:spPr bwMode="auto">
          <a:xfrm>
            <a:off x="1087438" y="2706688"/>
            <a:ext cx="3146425" cy="1587"/>
          </a:xfrm>
          <a:prstGeom prst="line">
            <a:avLst/>
          </a:prstGeom>
          <a:noFill/>
          <a:ln w="0">
            <a:solidFill>
              <a:srgbClr val="000000"/>
            </a:solidFill>
            <a:round/>
            <a:headEnd/>
            <a:tailEnd/>
          </a:ln>
        </p:spPr>
        <p:txBody>
          <a:bodyPr/>
          <a:lstStyle/>
          <a:p>
            <a:endParaRPr lang="en-US"/>
          </a:p>
        </p:txBody>
      </p:sp>
      <p:sp>
        <p:nvSpPr>
          <p:cNvPr id="22535" name="Line 15"/>
          <p:cNvSpPr>
            <a:spLocks noChangeAspect="1" noChangeShapeType="1"/>
          </p:cNvSpPr>
          <p:nvPr/>
        </p:nvSpPr>
        <p:spPr bwMode="auto">
          <a:xfrm flipV="1">
            <a:off x="4233863" y="2706688"/>
            <a:ext cx="1587" cy="2384425"/>
          </a:xfrm>
          <a:prstGeom prst="line">
            <a:avLst/>
          </a:prstGeom>
          <a:noFill/>
          <a:ln w="0">
            <a:solidFill>
              <a:srgbClr val="000000"/>
            </a:solidFill>
            <a:round/>
            <a:headEnd/>
            <a:tailEnd/>
          </a:ln>
        </p:spPr>
        <p:txBody>
          <a:bodyPr/>
          <a:lstStyle/>
          <a:p>
            <a:endParaRPr lang="en-US"/>
          </a:p>
        </p:txBody>
      </p:sp>
      <p:sp>
        <p:nvSpPr>
          <p:cNvPr id="22536" name="Line 16"/>
          <p:cNvSpPr>
            <a:spLocks noChangeAspect="1" noChangeShapeType="1"/>
          </p:cNvSpPr>
          <p:nvPr/>
        </p:nvSpPr>
        <p:spPr bwMode="auto">
          <a:xfrm flipV="1">
            <a:off x="1087438" y="2706688"/>
            <a:ext cx="0" cy="2384425"/>
          </a:xfrm>
          <a:prstGeom prst="line">
            <a:avLst/>
          </a:prstGeom>
          <a:noFill/>
          <a:ln w="0">
            <a:solidFill>
              <a:srgbClr val="000000"/>
            </a:solidFill>
            <a:round/>
            <a:headEnd/>
            <a:tailEnd/>
          </a:ln>
        </p:spPr>
        <p:txBody>
          <a:bodyPr/>
          <a:lstStyle/>
          <a:p>
            <a:endParaRPr lang="en-US"/>
          </a:p>
        </p:txBody>
      </p:sp>
      <p:sp>
        <p:nvSpPr>
          <p:cNvPr id="22537" name="Line 17"/>
          <p:cNvSpPr>
            <a:spLocks noChangeAspect="1" noChangeShapeType="1"/>
          </p:cNvSpPr>
          <p:nvPr/>
        </p:nvSpPr>
        <p:spPr bwMode="auto">
          <a:xfrm flipV="1">
            <a:off x="1087438" y="2706688"/>
            <a:ext cx="0" cy="2384425"/>
          </a:xfrm>
          <a:prstGeom prst="line">
            <a:avLst/>
          </a:prstGeom>
          <a:noFill/>
          <a:ln w="0">
            <a:solidFill>
              <a:srgbClr val="000000"/>
            </a:solidFill>
            <a:round/>
            <a:headEnd/>
            <a:tailEnd/>
          </a:ln>
        </p:spPr>
        <p:txBody>
          <a:bodyPr/>
          <a:lstStyle/>
          <a:p>
            <a:endParaRPr lang="en-US"/>
          </a:p>
        </p:txBody>
      </p:sp>
      <p:sp>
        <p:nvSpPr>
          <p:cNvPr id="22538" name="Line 18"/>
          <p:cNvSpPr>
            <a:spLocks noChangeAspect="1" noChangeShapeType="1"/>
          </p:cNvSpPr>
          <p:nvPr/>
        </p:nvSpPr>
        <p:spPr bwMode="auto">
          <a:xfrm>
            <a:off x="1087438" y="2706688"/>
            <a:ext cx="0" cy="26987"/>
          </a:xfrm>
          <a:prstGeom prst="line">
            <a:avLst/>
          </a:prstGeom>
          <a:noFill/>
          <a:ln w="0">
            <a:solidFill>
              <a:srgbClr val="000000"/>
            </a:solidFill>
            <a:round/>
            <a:headEnd/>
            <a:tailEnd/>
          </a:ln>
        </p:spPr>
        <p:txBody>
          <a:bodyPr/>
          <a:lstStyle/>
          <a:p>
            <a:endParaRPr lang="en-US"/>
          </a:p>
        </p:txBody>
      </p:sp>
      <p:sp>
        <p:nvSpPr>
          <p:cNvPr id="22539" name="Line 19"/>
          <p:cNvSpPr>
            <a:spLocks noChangeAspect="1" noChangeShapeType="1"/>
          </p:cNvSpPr>
          <p:nvPr/>
        </p:nvSpPr>
        <p:spPr bwMode="auto">
          <a:xfrm>
            <a:off x="2974975" y="2706688"/>
            <a:ext cx="1588" cy="26987"/>
          </a:xfrm>
          <a:prstGeom prst="line">
            <a:avLst/>
          </a:prstGeom>
          <a:noFill/>
          <a:ln w="0">
            <a:solidFill>
              <a:srgbClr val="000000"/>
            </a:solidFill>
            <a:round/>
            <a:headEnd/>
            <a:tailEnd/>
          </a:ln>
        </p:spPr>
        <p:txBody>
          <a:bodyPr/>
          <a:lstStyle/>
          <a:p>
            <a:endParaRPr lang="en-US"/>
          </a:p>
        </p:txBody>
      </p:sp>
      <p:sp>
        <p:nvSpPr>
          <p:cNvPr id="22540" name="Line 20"/>
          <p:cNvSpPr>
            <a:spLocks noChangeAspect="1" noChangeShapeType="1"/>
          </p:cNvSpPr>
          <p:nvPr/>
        </p:nvSpPr>
        <p:spPr bwMode="auto">
          <a:xfrm>
            <a:off x="3603625" y="2706688"/>
            <a:ext cx="1588" cy="26987"/>
          </a:xfrm>
          <a:prstGeom prst="line">
            <a:avLst/>
          </a:prstGeom>
          <a:noFill/>
          <a:ln w="0">
            <a:solidFill>
              <a:srgbClr val="000000"/>
            </a:solidFill>
            <a:round/>
            <a:headEnd/>
            <a:tailEnd/>
          </a:ln>
        </p:spPr>
        <p:txBody>
          <a:bodyPr/>
          <a:lstStyle/>
          <a:p>
            <a:endParaRPr lang="en-US"/>
          </a:p>
        </p:txBody>
      </p:sp>
      <p:sp>
        <p:nvSpPr>
          <p:cNvPr id="22541" name="Line 21"/>
          <p:cNvSpPr>
            <a:spLocks noChangeAspect="1" noChangeShapeType="1"/>
          </p:cNvSpPr>
          <p:nvPr/>
        </p:nvSpPr>
        <p:spPr bwMode="auto">
          <a:xfrm>
            <a:off x="4233863" y="2706688"/>
            <a:ext cx="1587" cy="26987"/>
          </a:xfrm>
          <a:prstGeom prst="line">
            <a:avLst/>
          </a:prstGeom>
          <a:noFill/>
          <a:ln w="0">
            <a:solidFill>
              <a:srgbClr val="000000"/>
            </a:solidFill>
            <a:round/>
            <a:headEnd/>
            <a:tailEnd/>
          </a:ln>
        </p:spPr>
        <p:txBody>
          <a:bodyPr/>
          <a:lstStyle/>
          <a:p>
            <a:endParaRPr lang="en-US"/>
          </a:p>
        </p:txBody>
      </p:sp>
      <p:sp>
        <p:nvSpPr>
          <p:cNvPr id="22542" name="Line 22"/>
          <p:cNvSpPr>
            <a:spLocks noChangeAspect="1" noChangeShapeType="1"/>
          </p:cNvSpPr>
          <p:nvPr/>
        </p:nvSpPr>
        <p:spPr bwMode="auto">
          <a:xfrm>
            <a:off x="1087438" y="4692650"/>
            <a:ext cx="26987" cy="1588"/>
          </a:xfrm>
          <a:prstGeom prst="line">
            <a:avLst/>
          </a:prstGeom>
          <a:noFill/>
          <a:ln w="0">
            <a:solidFill>
              <a:srgbClr val="000000"/>
            </a:solidFill>
            <a:round/>
            <a:headEnd/>
            <a:tailEnd/>
          </a:ln>
        </p:spPr>
        <p:txBody>
          <a:bodyPr/>
          <a:lstStyle/>
          <a:p>
            <a:endParaRPr lang="en-US"/>
          </a:p>
        </p:txBody>
      </p:sp>
      <p:sp>
        <p:nvSpPr>
          <p:cNvPr id="22543" name="Line 23"/>
          <p:cNvSpPr>
            <a:spLocks noChangeAspect="1" noChangeShapeType="1"/>
          </p:cNvSpPr>
          <p:nvPr/>
        </p:nvSpPr>
        <p:spPr bwMode="auto">
          <a:xfrm flipH="1">
            <a:off x="4202113" y="4692650"/>
            <a:ext cx="31750" cy="1588"/>
          </a:xfrm>
          <a:prstGeom prst="line">
            <a:avLst/>
          </a:prstGeom>
          <a:noFill/>
          <a:ln w="0">
            <a:solidFill>
              <a:srgbClr val="000000"/>
            </a:solidFill>
            <a:round/>
            <a:headEnd/>
            <a:tailEnd/>
          </a:ln>
        </p:spPr>
        <p:txBody>
          <a:bodyPr/>
          <a:lstStyle/>
          <a:p>
            <a:endParaRPr lang="en-US"/>
          </a:p>
        </p:txBody>
      </p:sp>
      <p:sp>
        <p:nvSpPr>
          <p:cNvPr id="22544" name="Rectangle 24"/>
          <p:cNvSpPr>
            <a:spLocks noChangeAspect="1" noChangeArrowheads="1"/>
          </p:cNvSpPr>
          <p:nvPr/>
        </p:nvSpPr>
        <p:spPr bwMode="auto">
          <a:xfrm>
            <a:off x="869950" y="4629150"/>
            <a:ext cx="15716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545" name="Line 25"/>
          <p:cNvSpPr>
            <a:spLocks noChangeAspect="1" noChangeShapeType="1"/>
          </p:cNvSpPr>
          <p:nvPr/>
        </p:nvSpPr>
        <p:spPr bwMode="auto">
          <a:xfrm>
            <a:off x="1087438" y="4294188"/>
            <a:ext cx="26987" cy="1587"/>
          </a:xfrm>
          <a:prstGeom prst="line">
            <a:avLst/>
          </a:prstGeom>
          <a:noFill/>
          <a:ln w="0">
            <a:solidFill>
              <a:srgbClr val="000000"/>
            </a:solidFill>
            <a:round/>
            <a:headEnd/>
            <a:tailEnd/>
          </a:ln>
        </p:spPr>
        <p:txBody>
          <a:bodyPr/>
          <a:lstStyle/>
          <a:p>
            <a:endParaRPr lang="en-US"/>
          </a:p>
        </p:txBody>
      </p:sp>
      <p:sp>
        <p:nvSpPr>
          <p:cNvPr id="22546" name="Line 26"/>
          <p:cNvSpPr>
            <a:spLocks noChangeAspect="1" noChangeShapeType="1"/>
          </p:cNvSpPr>
          <p:nvPr/>
        </p:nvSpPr>
        <p:spPr bwMode="auto">
          <a:xfrm flipH="1">
            <a:off x="4202113" y="4294188"/>
            <a:ext cx="31750" cy="1587"/>
          </a:xfrm>
          <a:prstGeom prst="line">
            <a:avLst/>
          </a:prstGeom>
          <a:noFill/>
          <a:ln w="0">
            <a:solidFill>
              <a:srgbClr val="000000"/>
            </a:solidFill>
            <a:round/>
            <a:headEnd/>
            <a:tailEnd/>
          </a:ln>
        </p:spPr>
        <p:txBody>
          <a:bodyPr/>
          <a:lstStyle/>
          <a:p>
            <a:endParaRPr lang="en-US"/>
          </a:p>
        </p:txBody>
      </p:sp>
      <p:sp>
        <p:nvSpPr>
          <p:cNvPr id="22547" name="Rectangle 27"/>
          <p:cNvSpPr>
            <a:spLocks noChangeAspect="1" noChangeArrowheads="1"/>
          </p:cNvSpPr>
          <p:nvPr/>
        </p:nvSpPr>
        <p:spPr bwMode="auto">
          <a:xfrm>
            <a:off x="808038" y="4233863"/>
            <a:ext cx="304800"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sp>
        <p:nvSpPr>
          <p:cNvPr id="22548" name="Line 28"/>
          <p:cNvSpPr>
            <a:spLocks noChangeAspect="1" noChangeShapeType="1"/>
          </p:cNvSpPr>
          <p:nvPr/>
        </p:nvSpPr>
        <p:spPr bwMode="auto">
          <a:xfrm>
            <a:off x="1087438" y="3898900"/>
            <a:ext cx="26987" cy="1588"/>
          </a:xfrm>
          <a:prstGeom prst="line">
            <a:avLst/>
          </a:prstGeom>
          <a:noFill/>
          <a:ln w="0">
            <a:solidFill>
              <a:srgbClr val="000000"/>
            </a:solidFill>
            <a:round/>
            <a:headEnd/>
            <a:tailEnd/>
          </a:ln>
        </p:spPr>
        <p:txBody>
          <a:bodyPr/>
          <a:lstStyle/>
          <a:p>
            <a:endParaRPr lang="en-US"/>
          </a:p>
        </p:txBody>
      </p:sp>
      <p:sp>
        <p:nvSpPr>
          <p:cNvPr id="22549" name="Line 29"/>
          <p:cNvSpPr>
            <a:spLocks noChangeAspect="1" noChangeShapeType="1"/>
          </p:cNvSpPr>
          <p:nvPr/>
        </p:nvSpPr>
        <p:spPr bwMode="auto">
          <a:xfrm flipH="1">
            <a:off x="4202113" y="3898900"/>
            <a:ext cx="31750" cy="1588"/>
          </a:xfrm>
          <a:prstGeom prst="line">
            <a:avLst/>
          </a:prstGeom>
          <a:noFill/>
          <a:ln w="0">
            <a:solidFill>
              <a:srgbClr val="000000"/>
            </a:solidFill>
            <a:round/>
            <a:headEnd/>
            <a:tailEnd/>
          </a:ln>
        </p:spPr>
        <p:txBody>
          <a:bodyPr/>
          <a:lstStyle/>
          <a:p>
            <a:endParaRPr lang="en-US"/>
          </a:p>
        </p:txBody>
      </p:sp>
      <p:sp>
        <p:nvSpPr>
          <p:cNvPr id="22550" name="Rectangle 30"/>
          <p:cNvSpPr>
            <a:spLocks noChangeAspect="1" noChangeArrowheads="1"/>
          </p:cNvSpPr>
          <p:nvPr/>
        </p:nvSpPr>
        <p:spPr bwMode="auto">
          <a:xfrm>
            <a:off x="895350" y="3835400"/>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a:t>
            </a:r>
            <a:endParaRPr lang="en-US" sz="1400" b="1">
              <a:latin typeface="Arial" charset="0"/>
            </a:endParaRPr>
          </a:p>
        </p:txBody>
      </p:sp>
      <p:sp>
        <p:nvSpPr>
          <p:cNvPr id="22551" name="Line 31"/>
          <p:cNvSpPr>
            <a:spLocks noChangeAspect="1" noChangeShapeType="1"/>
          </p:cNvSpPr>
          <p:nvPr/>
        </p:nvSpPr>
        <p:spPr bwMode="auto">
          <a:xfrm>
            <a:off x="1087438" y="3500438"/>
            <a:ext cx="26987" cy="0"/>
          </a:xfrm>
          <a:prstGeom prst="line">
            <a:avLst/>
          </a:prstGeom>
          <a:noFill/>
          <a:ln w="0">
            <a:solidFill>
              <a:srgbClr val="000000"/>
            </a:solidFill>
            <a:round/>
            <a:headEnd/>
            <a:tailEnd/>
          </a:ln>
        </p:spPr>
        <p:txBody>
          <a:bodyPr/>
          <a:lstStyle/>
          <a:p>
            <a:endParaRPr lang="en-US"/>
          </a:p>
        </p:txBody>
      </p:sp>
      <p:sp>
        <p:nvSpPr>
          <p:cNvPr id="22552" name="Line 32"/>
          <p:cNvSpPr>
            <a:spLocks noChangeAspect="1" noChangeShapeType="1"/>
          </p:cNvSpPr>
          <p:nvPr/>
        </p:nvSpPr>
        <p:spPr bwMode="auto">
          <a:xfrm flipH="1">
            <a:off x="4202113" y="3500438"/>
            <a:ext cx="31750" cy="0"/>
          </a:xfrm>
          <a:prstGeom prst="line">
            <a:avLst/>
          </a:prstGeom>
          <a:noFill/>
          <a:ln w="0">
            <a:solidFill>
              <a:srgbClr val="000000"/>
            </a:solidFill>
            <a:round/>
            <a:headEnd/>
            <a:tailEnd/>
          </a:ln>
        </p:spPr>
        <p:txBody>
          <a:bodyPr/>
          <a:lstStyle/>
          <a:p>
            <a:endParaRPr lang="en-US"/>
          </a:p>
        </p:txBody>
      </p:sp>
      <p:sp>
        <p:nvSpPr>
          <p:cNvPr id="22553" name="Rectangle 33"/>
          <p:cNvSpPr>
            <a:spLocks noChangeAspect="1" noChangeArrowheads="1"/>
          </p:cNvSpPr>
          <p:nvPr/>
        </p:nvSpPr>
        <p:spPr bwMode="auto">
          <a:xfrm>
            <a:off x="831850" y="3436938"/>
            <a:ext cx="24606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sp>
        <p:nvSpPr>
          <p:cNvPr id="22554" name="Line 34"/>
          <p:cNvSpPr>
            <a:spLocks noChangeAspect="1" noChangeShapeType="1"/>
          </p:cNvSpPr>
          <p:nvPr/>
        </p:nvSpPr>
        <p:spPr bwMode="auto">
          <a:xfrm>
            <a:off x="1087438" y="3101975"/>
            <a:ext cx="26987" cy="1588"/>
          </a:xfrm>
          <a:prstGeom prst="line">
            <a:avLst/>
          </a:prstGeom>
          <a:noFill/>
          <a:ln w="0">
            <a:solidFill>
              <a:srgbClr val="000000"/>
            </a:solidFill>
            <a:round/>
            <a:headEnd/>
            <a:tailEnd/>
          </a:ln>
        </p:spPr>
        <p:txBody>
          <a:bodyPr/>
          <a:lstStyle/>
          <a:p>
            <a:endParaRPr lang="en-US"/>
          </a:p>
        </p:txBody>
      </p:sp>
      <p:sp>
        <p:nvSpPr>
          <p:cNvPr id="22555" name="Line 35"/>
          <p:cNvSpPr>
            <a:spLocks noChangeAspect="1" noChangeShapeType="1"/>
          </p:cNvSpPr>
          <p:nvPr/>
        </p:nvSpPr>
        <p:spPr bwMode="auto">
          <a:xfrm flipH="1">
            <a:off x="4202113" y="3101975"/>
            <a:ext cx="31750" cy="1588"/>
          </a:xfrm>
          <a:prstGeom prst="line">
            <a:avLst/>
          </a:prstGeom>
          <a:noFill/>
          <a:ln w="0">
            <a:solidFill>
              <a:srgbClr val="000000"/>
            </a:solidFill>
            <a:round/>
            <a:headEnd/>
            <a:tailEnd/>
          </a:ln>
        </p:spPr>
        <p:txBody>
          <a:bodyPr/>
          <a:lstStyle/>
          <a:p>
            <a:endParaRPr lang="en-US"/>
          </a:p>
        </p:txBody>
      </p:sp>
      <p:sp>
        <p:nvSpPr>
          <p:cNvPr id="22556" name="Rectangle 36"/>
          <p:cNvSpPr>
            <a:spLocks noChangeAspect="1" noChangeArrowheads="1"/>
          </p:cNvSpPr>
          <p:nvPr/>
        </p:nvSpPr>
        <p:spPr bwMode="auto">
          <a:xfrm>
            <a:off x="895350" y="3038475"/>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557" name="Line 37"/>
          <p:cNvSpPr>
            <a:spLocks noChangeAspect="1" noChangeShapeType="1"/>
          </p:cNvSpPr>
          <p:nvPr/>
        </p:nvSpPr>
        <p:spPr bwMode="auto">
          <a:xfrm>
            <a:off x="1087438" y="2706688"/>
            <a:ext cx="26987" cy="1587"/>
          </a:xfrm>
          <a:prstGeom prst="line">
            <a:avLst/>
          </a:prstGeom>
          <a:noFill/>
          <a:ln w="0">
            <a:solidFill>
              <a:srgbClr val="000000"/>
            </a:solidFill>
            <a:round/>
            <a:headEnd/>
            <a:tailEnd/>
          </a:ln>
        </p:spPr>
        <p:txBody>
          <a:bodyPr/>
          <a:lstStyle/>
          <a:p>
            <a:endParaRPr lang="en-US"/>
          </a:p>
        </p:txBody>
      </p:sp>
      <p:sp>
        <p:nvSpPr>
          <p:cNvPr id="22558" name="Line 38"/>
          <p:cNvSpPr>
            <a:spLocks noChangeAspect="1" noChangeShapeType="1"/>
          </p:cNvSpPr>
          <p:nvPr/>
        </p:nvSpPr>
        <p:spPr bwMode="auto">
          <a:xfrm flipH="1">
            <a:off x="4202113" y="2706688"/>
            <a:ext cx="31750" cy="1587"/>
          </a:xfrm>
          <a:prstGeom prst="line">
            <a:avLst/>
          </a:prstGeom>
          <a:noFill/>
          <a:ln w="0">
            <a:solidFill>
              <a:srgbClr val="000000"/>
            </a:solidFill>
            <a:round/>
            <a:headEnd/>
            <a:tailEnd/>
          </a:ln>
        </p:spPr>
        <p:txBody>
          <a:bodyPr/>
          <a:lstStyle/>
          <a:p>
            <a:endParaRPr lang="en-US"/>
          </a:p>
        </p:txBody>
      </p:sp>
      <p:sp>
        <p:nvSpPr>
          <p:cNvPr id="22559" name="Rectangle 39"/>
          <p:cNvSpPr>
            <a:spLocks noChangeAspect="1" noChangeArrowheads="1"/>
          </p:cNvSpPr>
          <p:nvPr/>
        </p:nvSpPr>
        <p:spPr bwMode="auto">
          <a:xfrm>
            <a:off x="1017588" y="2681288"/>
            <a:ext cx="71437" cy="60325"/>
          </a:xfrm>
          <a:prstGeom prst="rect">
            <a:avLst/>
          </a:prstGeom>
          <a:noFill/>
          <a:ln w="9525">
            <a:noFill/>
            <a:miter lim="800000"/>
            <a:headEnd/>
            <a:tailEnd/>
          </a:ln>
        </p:spPr>
        <p:txBody>
          <a:bodyPr wrap="none" lIns="0" tIns="0" rIns="0" bIns="0">
            <a:spAutoFit/>
          </a:bodyPr>
          <a:lstStyle/>
          <a:p>
            <a:pPr eaLnBrk="0" hangingPunct="0"/>
            <a:r>
              <a:rPr lang="en-US" sz="400">
                <a:solidFill>
                  <a:srgbClr val="000000"/>
                </a:solidFill>
                <a:latin typeface="Helvetica"/>
              </a:rPr>
              <a:t>1.5</a:t>
            </a:r>
            <a:endParaRPr lang="en-US">
              <a:latin typeface="Arial" charset="0"/>
            </a:endParaRPr>
          </a:p>
        </p:txBody>
      </p:sp>
      <p:sp>
        <p:nvSpPr>
          <p:cNvPr id="22560" name="Line 40"/>
          <p:cNvSpPr>
            <a:spLocks noChangeAspect="1" noChangeShapeType="1"/>
          </p:cNvSpPr>
          <p:nvPr/>
        </p:nvSpPr>
        <p:spPr bwMode="auto">
          <a:xfrm>
            <a:off x="1087438" y="2706688"/>
            <a:ext cx="3146425" cy="1587"/>
          </a:xfrm>
          <a:prstGeom prst="line">
            <a:avLst/>
          </a:prstGeom>
          <a:noFill/>
          <a:ln w="0">
            <a:solidFill>
              <a:srgbClr val="000000"/>
            </a:solidFill>
            <a:round/>
            <a:headEnd/>
            <a:tailEnd/>
          </a:ln>
        </p:spPr>
        <p:txBody>
          <a:bodyPr/>
          <a:lstStyle/>
          <a:p>
            <a:endParaRPr lang="en-US"/>
          </a:p>
        </p:txBody>
      </p:sp>
      <p:sp>
        <p:nvSpPr>
          <p:cNvPr id="22561" name="Line 41"/>
          <p:cNvSpPr>
            <a:spLocks noChangeAspect="1" noChangeShapeType="1"/>
          </p:cNvSpPr>
          <p:nvPr/>
        </p:nvSpPr>
        <p:spPr bwMode="auto">
          <a:xfrm flipV="1">
            <a:off x="1087438" y="2706688"/>
            <a:ext cx="0" cy="2384425"/>
          </a:xfrm>
          <a:prstGeom prst="line">
            <a:avLst/>
          </a:prstGeom>
          <a:noFill/>
          <a:ln w="0">
            <a:solidFill>
              <a:srgbClr val="000000"/>
            </a:solidFill>
            <a:round/>
            <a:headEnd/>
            <a:tailEnd/>
          </a:ln>
        </p:spPr>
        <p:txBody>
          <a:bodyPr/>
          <a:lstStyle/>
          <a:p>
            <a:endParaRPr lang="en-US"/>
          </a:p>
        </p:txBody>
      </p:sp>
      <p:sp>
        <p:nvSpPr>
          <p:cNvPr id="22562" name="Freeform 42"/>
          <p:cNvSpPr>
            <a:spLocks noChangeAspect="1"/>
          </p:cNvSpPr>
          <p:nvPr/>
        </p:nvSpPr>
        <p:spPr bwMode="auto">
          <a:xfrm>
            <a:off x="1087438" y="3101975"/>
            <a:ext cx="196850" cy="1590675"/>
          </a:xfrm>
          <a:custGeom>
            <a:avLst/>
            <a:gdLst>
              <a:gd name="T0" fmla="*/ 6696 w 147"/>
              <a:gd name="T1" fmla="*/ 796681 h 1184"/>
              <a:gd name="T2" fmla="*/ 16069 w 147"/>
              <a:gd name="T3" fmla="*/ 796681 h 1184"/>
              <a:gd name="T4" fmla="*/ 25443 w 147"/>
              <a:gd name="T5" fmla="*/ 796681 h 1184"/>
              <a:gd name="T6" fmla="*/ 34817 w 147"/>
              <a:gd name="T7" fmla="*/ 796681 h 1184"/>
              <a:gd name="T8" fmla="*/ 44191 w 147"/>
              <a:gd name="T9" fmla="*/ 796681 h 1184"/>
              <a:gd name="T10" fmla="*/ 53565 w 147"/>
              <a:gd name="T11" fmla="*/ 796681 h 1184"/>
              <a:gd name="T12" fmla="*/ 62938 w 147"/>
              <a:gd name="T13" fmla="*/ 796681 h 1184"/>
              <a:gd name="T14" fmla="*/ 73651 w 147"/>
              <a:gd name="T15" fmla="*/ 796681 h 1184"/>
              <a:gd name="T16" fmla="*/ 83025 w 147"/>
              <a:gd name="T17" fmla="*/ 796681 h 1184"/>
              <a:gd name="T18" fmla="*/ 92399 w 147"/>
              <a:gd name="T19" fmla="*/ 796681 h 1184"/>
              <a:gd name="T20" fmla="*/ 101773 w 147"/>
              <a:gd name="T21" fmla="*/ 796681 h 1184"/>
              <a:gd name="T22" fmla="*/ 111147 w 147"/>
              <a:gd name="T23" fmla="*/ 796681 h 1184"/>
              <a:gd name="T24" fmla="*/ 120520 w 147"/>
              <a:gd name="T25" fmla="*/ 796681 h 1184"/>
              <a:gd name="T26" fmla="*/ 123199 w 147"/>
              <a:gd name="T27" fmla="*/ 793994 h 1184"/>
              <a:gd name="T28" fmla="*/ 127216 w 147"/>
              <a:gd name="T29" fmla="*/ 787277 h 1184"/>
              <a:gd name="T30" fmla="*/ 129894 w 147"/>
              <a:gd name="T31" fmla="*/ 775185 h 1184"/>
              <a:gd name="T32" fmla="*/ 132572 w 147"/>
              <a:gd name="T33" fmla="*/ 755033 h 1184"/>
              <a:gd name="T34" fmla="*/ 136590 w 147"/>
              <a:gd name="T35" fmla="*/ 859824 h 1184"/>
              <a:gd name="T36" fmla="*/ 139268 w 147"/>
              <a:gd name="T37" fmla="*/ 749659 h 1184"/>
              <a:gd name="T38" fmla="*/ 139268 w 147"/>
              <a:gd name="T39" fmla="*/ 736225 h 1184"/>
              <a:gd name="T40" fmla="*/ 141946 w 147"/>
              <a:gd name="T41" fmla="*/ 640838 h 1184"/>
              <a:gd name="T42" fmla="*/ 145964 w 147"/>
              <a:gd name="T43" fmla="*/ 999546 h 1184"/>
              <a:gd name="T44" fmla="*/ 148642 w 147"/>
              <a:gd name="T45" fmla="*/ 835642 h 1184"/>
              <a:gd name="T46" fmla="*/ 148642 w 147"/>
              <a:gd name="T47" fmla="*/ 889381 h 1184"/>
              <a:gd name="T48" fmla="*/ 152659 w 147"/>
              <a:gd name="T49" fmla="*/ 447377 h 1184"/>
              <a:gd name="T50" fmla="*/ 155337 w 147"/>
              <a:gd name="T51" fmla="*/ 1209128 h 1184"/>
              <a:gd name="T52" fmla="*/ 158016 w 147"/>
              <a:gd name="T53" fmla="*/ 1174197 h 1184"/>
              <a:gd name="T54" fmla="*/ 158016 w 147"/>
              <a:gd name="T55" fmla="*/ 1269584 h 1184"/>
              <a:gd name="T56" fmla="*/ 162033 w 147"/>
              <a:gd name="T57" fmla="*/ 1364971 h 1184"/>
              <a:gd name="T58" fmla="*/ 164711 w 147"/>
              <a:gd name="T59" fmla="*/ 171965 h 1184"/>
              <a:gd name="T60" fmla="*/ 167389 w 147"/>
              <a:gd name="T61" fmla="*/ 1476480 h 1184"/>
              <a:gd name="T62" fmla="*/ 171407 w 147"/>
              <a:gd name="T63" fmla="*/ 1304515 h 1184"/>
              <a:gd name="T64" fmla="*/ 171407 w 147"/>
              <a:gd name="T65" fmla="*/ 1253462 h 1184"/>
              <a:gd name="T66" fmla="*/ 174085 w 147"/>
              <a:gd name="T67" fmla="*/ 48365 h 1184"/>
              <a:gd name="T68" fmla="*/ 176763 w 147"/>
              <a:gd name="T69" fmla="*/ 1565149 h 1184"/>
              <a:gd name="T70" fmla="*/ 180781 w 147"/>
              <a:gd name="T71" fmla="*/ 745629 h 1184"/>
              <a:gd name="T72" fmla="*/ 180781 w 147"/>
              <a:gd name="T73" fmla="*/ 628746 h 1184"/>
              <a:gd name="T74" fmla="*/ 183459 w 147"/>
              <a:gd name="T75" fmla="*/ 4030 h 1184"/>
              <a:gd name="T76" fmla="*/ 187476 w 147"/>
              <a:gd name="T77" fmla="*/ 1590675 h 1184"/>
              <a:gd name="T78" fmla="*/ 190154 w 147"/>
              <a:gd name="T79" fmla="*/ 139721 h 1184"/>
              <a:gd name="T80" fmla="*/ 190154 w 147"/>
              <a:gd name="T81" fmla="*/ 79265 h 1184"/>
              <a:gd name="T82" fmla="*/ 192833 w 147"/>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7"/>
              <a:gd name="T127" fmla="*/ 0 h 1184"/>
              <a:gd name="T128" fmla="*/ 147 w 147"/>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7" h="1184">
                <a:moveTo>
                  <a:pt x="0" y="593"/>
                </a:moveTo>
                <a:lnTo>
                  <a:pt x="3" y="593"/>
                </a:lnTo>
                <a:lnTo>
                  <a:pt x="5" y="593"/>
                </a:lnTo>
                <a:lnTo>
                  <a:pt x="7" y="593"/>
                </a:lnTo>
                <a:lnTo>
                  <a:pt x="10" y="593"/>
                </a:lnTo>
                <a:lnTo>
                  <a:pt x="12" y="593"/>
                </a:lnTo>
                <a:lnTo>
                  <a:pt x="14" y="593"/>
                </a:lnTo>
                <a:lnTo>
                  <a:pt x="17" y="593"/>
                </a:lnTo>
                <a:lnTo>
                  <a:pt x="19" y="593"/>
                </a:lnTo>
                <a:lnTo>
                  <a:pt x="21" y="593"/>
                </a:lnTo>
                <a:lnTo>
                  <a:pt x="24" y="593"/>
                </a:lnTo>
                <a:lnTo>
                  <a:pt x="26" y="593"/>
                </a:lnTo>
                <a:lnTo>
                  <a:pt x="29" y="593"/>
                </a:lnTo>
                <a:lnTo>
                  <a:pt x="31" y="593"/>
                </a:lnTo>
                <a:lnTo>
                  <a:pt x="33" y="593"/>
                </a:lnTo>
                <a:lnTo>
                  <a:pt x="36" y="593"/>
                </a:lnTo>
                <a:lnTo>
                  <a:pt x="38" y="593"/>
                </a:lnTo>
                <a:lnTo>
                  <a:pt x="40" y="593"/>
                </a:lnTo>
                <a:lnTo>
                  <a:pt x="43" y="593"/>
                </a:lnTo>
                <a:lnTo>
                  <a:pt x="45" y="593"/>
                </a:lnTo>
                <a:lnTo>
                  <a:pt x="47" y="593"/>
                </a:lnTo>
                <a:lnTo>
                  <a:pt x="50" y="593"/>
                </a:lnTo>
                <a:lnTo>
                  <a:pt x="52" y="593"/>
                </a:lnTo>
                <a:lnTo>
                  <a:pt x="55" y="593"/>
                </a:lnTo>
                <a:lnTo>
                  <a:pt x="57" y="593"/>
                </a:lnTo>
                <a:lnTo>
                  <a:pt x="59" y="593"/>
                </a:lnTo>
                <a:lnTo>
                  <a:pt x="62" y="593"/>
                </a:lnTo>
                <a:lnTo>
                  <a:pt x="64" y="593"/>
                </a:lnTo>
                <a:lnTo>
                  <a:pt x="66" y="593"/>
                </a:lnTo>
                <a:lnTo>
                  <a:pt x="69" y="593"/>
                </a:lnTo>
                <a:lnTo>
                  <a:pt x="71" y="593"/>
                </a:lnTo>
                <a:lnTo>
                  <a:pt x="73" y="593"/>
                </a:lnTo>
                <a:lnTo>
                  <a:pt x="76" y="593"/>
                </a:lnTo>
                <a:lnTo>
                  <a:pt x="78" y="593"/>
                </a:lnTo>
                <a:lnTo>
                  <a:pt x="80" y="593"/>
                </a:lnTo>
                <a:lnTo>
                  <a:pt x="83" y="593"/>
                </a:lnTo>
                <a:lnTo>
                  <a:pt x="85" y="593"/>
                </a:lnTo>
                <a:lnTo>
                  <a:pt x="88" y="593"/>
                </a:lnTo>
                <a:lnTo>
                  <a:pt x="90" y="593"/>
                </a:lnTo>
                <a:lnTo>
                  <a:pt x="92" y="591"/>
                </a:lnTo>
                <a:lnTo>
                  <a:pt x="92" y="593"/>
                </a:lnTo>
                <a:lnTo>
                  <a:pt x="92" y="591"/>
                </a:lnTo>
                <a:lnTo>
                  <a:pt x="95" y="593"/>
                </a:lnTo>
                <a:lnTo>
                  <a:pt x="95" y="598"/>
                </a:lnTo>
                <a:lnTo>
                  <a:pt x="95" y="586"/>
                </a:lnTo>
                <a:lnTo>
                  <a:pt x="97" y="588"/>
                </a:lnTo>
                <a:lnTo>
                  <a:pt x="97" y="607"/>
                </a:lnTo>
                <a:lnTo>
                  <a:pt x="97" y="577"/>
                </a:lnTo>
                <a:lnTo>
                  <a:pt x="99" y="579"/>
                </a:lnTo>
                <a:lnTo>
                  <a:pt x="99" y="619"/>
                </a:lnTo>
                <a:lnTo>
                  <a:pt x="99" y="562"/>
                </a:lnTo>
                <a:lnTo>
                  <a:pt x="99" y="565"/>
                </a:lnTo>
                <a:lnTo>
                  <a:pt x="102" y="567"/>
                </a:lnTo>
                <a:lnTo>
                  <a:pt x="102" y="640"/>
                </a:lnTo>
                <a:lnTo>
                  <a:pt x="102" y="541"/>
                </a:lnTo>
                <a:lnTo>
                  <a:pt x="102" y="553"/>
                </a:lnTo>
                <a:lnTo>
                  <a:pt x="104" y="558"/>
                </a:lnTo>
                <a:lnTo>
                  <a:pt x="104" y="666"/>
                </a:lnTo>
                <a:lnTo>
                  <a:pt x="104" y="513"/>
                </a:lnTo>
                <a:lnTo>
                  <a:pt x="104" y="548"/>
                </a:lnTo>
                <a:lnTo>
                  <a:pt x="106" y="560"/>
                </a:lnTo>
                <a:lnTo>
                  <a:pt x="106" y="702"/>
                </a:lnTo>
                <a:lnTo>
                  <a:pt x="106" y="477"/>
                </a:lnTo>
                <a:lnTo>
                  <a:pt x="106" y="560"/>
                </a:lnTo>
                <a:lnTo>
                  <a:pt x="109" y="579"/>
                </a:lnTo>
                <a:lnTo>
                  <a:pt x="109" y="744"/>
                </a:lnTo>
                <a:lnTo>
                  <a:pt x="109" y="435"/>
                </a:lnTo>
                <a:lnTo>
                  <a:pt x="109" y="598"/>
                </a:lnTo>
                <a:lnTo>
                  <a:pt x="111" y="622"/>
                </a:lnTo>
                <a:lnTo>
                  <a:pt x="111" y="794"/>
                </a:lnTo>
                <a:lnTo>
                  <a:pt x="111" y="385"/>
                </a:lnTo>
                <a:lnTo>
                  <a:pt x="111" y="662"/>
                </a:lnTo>
                <a:lnTo>
                  <a:pt x="114" y="690"/>
                </a:lnTo>
                <a:lnTo>
                  <a:pt x="114" y="846"/>
                </a:lnTo>
                <a:lnTo>
                  <a:pt x="114" y="333"/>
                </a:lnTo>
                <a:lnTo>
                  <a:pt x="114" y="749"/>
                </a:lnTo>
                <a:lnTo>
                  <a:pt x="116" y="780"/>
                </a:lnTo>
                <a:lnTo>
                  <a:pt x="116" y="900"/>
                </a:lnTo>
                <a:lnTo>
                  <a:pt x="116" y="279"/>
                </a:lnTo>
                <a:lnTo>
                  <a:pt x="116" y="848"/>
                </a:lnTo>
                <a:lnTo>
                  <a:pt x="118" y="874"/>
                </a:lnTo>
                <a:lnTo>
                  <a:pt x="118" y="955"/>
                </a:lnTo>
                <a:lnTo>
                  <a:pt x="118" y="225"/>
                </a:lnTo>
                <a:lnTo>
                  <a:pt x="118" y="945"/>
                </a:lnTo>
                <a:lnTo>
                  <a:pt x="121" y="959"/>
                </a:lnTo>
                <a:lnTo>
                  <a:pt x="121" y="173"/>
                </a:lnTo>
                <a:lnTo>
                  <a:pt x="121" y="1016"/>
                </a:lnTo>
                <a:lnTo>
                  <a:pt x="123" y="1011"/>
                </a:lnTo>
                <a:lnTo>
                  <a:pt x="123" y="1061"/>
                </a:lnTo>
                <a:lnTo>
                  <a:pt x="123" y="128"/>
                </a:lnTo>
                <a:lnTo>
                  <a:pt x="123" y="1042"/>
                </a:lnTo>
                <a:lnTo>
                  <a:pt x="125" y="1018"/>
                </a:lnTo>
                <a:lnTo>
                  <a:pt x="125" y="1099"/>
                </a:lnTo>
                <a:lnTo>
                  <a:pt x="125" y="90"/>
                </a:lnTo>
                <a:lnTo>
                  <a:pt x="125" y="1016"/>
                </a:lnTo>
                <a:lnTo>
                  <a:pt x="128" y="971"/>
                </a:lnTo>
                <a:lnTo>
                  <a:pt x="128" y="1127"/>
                </a:lnTo>
                <a:lnTo>
                  <a:pt x="128" y="59"/>
                </a:lnTo>
                <a:lnTo>
                  <a:pt x="128" y="933"/>
                </a:lnTo>
                <a:lnTo>
                  <a:pt x="130" y="870"/>
                </a:lnTo>
                <a:lnTo>
                  <a:pt x="130" y="1151"/>
                </a:lnTo>
                <a:lnTo>
                  <a:pt x="130" y="36"/>
                </a:lnTo>
                <a:lnTo>
                  <a:pt x="130" y="806"/>
                </a:lnTo>
                <a:lnTo>
                  <a:pt x="132" y="725"/>
                </a:lnTo>
                <a:lnTo>
                  <a:pt x="132" y="1165"/>
                </a:lnTo>
                <a:lnTo>
                  <a:pt x="132" y="19"/>
                </a:lnTo>
                <a:lnTo>
                  <a:pt x="132" y="643"/>
                </a:lnTo>
                <a:lnTo>
                  <a:pt x="135" y="555"/>
                </a:lnTo>
                <a:lnTo>
                  <a:pt x="135" y="1174"/>
                </a:lnTo>
                <a:lnTo>
                  <a:pt x="135" y="10"/>
                </a:lnTo>
                <a:lnTo>
                  <a:pt x="135" y="468"/>
                </a:lnTo>
                <a:lnTo>
                  <a:pt x="137" y="383"/>
                </a:lnTo>
                <a:lnTo>
                  <a:pt x="137" y="1181"/>
                </a:lnTo>
                <a:lnTo>
                  <a:pt x="137" y="3"/>
                </a:lnTo>
                <a:lnTo>
                  <a:pt x="137" y="303"/>
                </a:lnTo>
                <a:lnTo>
                  <a:pt x="140" y="227"/>
                </a:lnTo>
                <a:lnTo>
                  <a:pt x="140" y="1184"/>
                </a:lnTo>
                <a:lnTo>
                  <a:pt x="140" y="0"/>
                </a:lnTo>
                <a:lnTo>
                  <a:pt x="140" y="161"/>
                </a:lnTo>
                <a:lnTo>
                  <a:pt x="142" y="104"/>
                </a:lnTo>
                <a:lnTo>
                  <a:pt x="142" y="1184"/>
                </a:lnTo>
                <a:lnTo>
                  <a:pt x="142" y="0"/>
                </a:lnTo>
                <a:lnTo>
                  <a:pt x="142" y="59"/>
                </a:lnTo>
                <a:lnTo>
                  <a:pt x="144" y="26"/>
                </a:lnTo>
                <a:lnTo>
                  <a:pt x="144" y="1184"/>
                </a:lnTo>
                <a:lnTo>
                  <a:pt x="144" y="0"/>
                </a:lnTo>
                <a:lnTo>
                  <a:pt x="144" y="7"/>
                </a:lnTo>
                <a:lnTo>
                  <a:pt x="147" y="0"/>
                </a:lnTo>
              </a:path>
            </a:pathLst>
          </a:custGeom>
          <a:noFill/>
          <a:ln w="0">
            <a:solidFill>
              <a:srgbClr val="FF0000"/>
            </a:solidFill>
            <a:round/>
            <a:headEnd/>
            <a:tailEnd/>
          </a:ln>
        </p:spPr>
        <p:txBody>
          <a:bodyPr/>
          <a:lstStyle/>
          <a:p>
            <a:pPr eaLnBrk="0" hangingPunct="0"/>
            <a:endParaRPr lang="en-US"/>
          </a:p>
        </p:txBody>
      </p:sp>
      <p:sp>
        <p:nvSpPr>
          <p:cNvPr id="22563" name="Freeform 43"/>
          <p:cNvSpPr>
            <a:spLocks noChangeAspect="1"/>
          </p:cNvSpPr>
          <p:nvPr/>
        </p:nvSpPr>
        <p:spPr bwMode="auto">
          <a:xfrm>
            <a:off x="1284288" y="3101975"/>
            <a:ext cx="100012" cy="1590675"/>
          </a:xfrm>
          <a:custGeom>
            <a:avLst/>
            <a:gdLst>
              <a:gd name="T0" fmla="*/ 0 w 75"/>
              <a:gd name="T1" fmla="*/ 34930 h 1184"/>
              <a:gd name="T2" fmla="*/ 2667 w 75"/>
              <a:gd name="T3" fmla="*/ 0 h 1184"/>
              <a:gd name="T4" fmla="*/ 5334 w 75"/>
              <a:gd name="T5" fmla="*/ 1590675 h 1184"/>
              <a:gd name="T6" fmla="*/ 9334 w 75"/>
              <a:gd name="T7" fmla="*/ 403043 h 1184"/>
              <a:gd name="T8" fmla="*/ 9334 w 75"/>
              <a:gd name="T9" fmla="*/ 511864 h 1184"/>
              <a:gd name="T10" fmla="*/ 12001 w 75"/>
              <a:gd name="T11" fmla="*/ 0 h 1184"/>
              <a:gd name="T12" fmla="*/ 14668 w 75"/>
              <a:gd name="T13" fmla="*/ 1590675 h 1184"/>
              <a:gd name="T14" fmla="*/ 18669 w 75"/>
              <a:gd name="T15" fmla="*/ 1098963 h 1184"/>
              <a:gd name="T16" fmla="*/ 18669 w 75"/>
              <a:gd name="T17" fmla="*/ 1203754 h 1184"/>
              <a:gd name="T18" fmla="*/ 21336 w 75"/>
              <a:gd name="T19" fmla="*/ 0 h 1184"/>
              <a:gd name="T20" fmla="*/ 25336 w 75"/>
              <a:gd name="T21" fmla="*/ 1590675 h 1184"/>
              <a:gd name="T22" fmla="*/ 28003 w 75"/>
              <a:gd name="T23" fmla="*/ 1561119 h 1184"/>
              <a:gd name="T24" fmla="*/ 28003 w 75"/>
              <a:gd name="T25" fmla="*/ 1583958 h 1184"/>
              <a:gd name="T26" fmla="*/ 30670 w 75"/>
              <a:gd name="T27" fmla="*/ 0 h 1184"/>
              <a:gd name="T28" fmla="*/ 34671 w 75"/>
              <a:gd name="T29" fmla="*/ 1590675 h 1184"/>
              <a:gd name="T30" fmla="*/ 37338 w 75"/>
              <a:gd name="T31" fmla="*/ 1437519 h 1184"/>
              <a:gd name="T32" fmla="*/ 37338 w 75"/>
              <a:gd name="T33" fmla="*/ 1362284 h 1184"/>
              <a:gd name="T34" fmla="*/ 40005 w 75"/>
              <a:gd name="T35" fmla="*/ 0 h 1184"/>
              <a:gd name="T36" fmla="*/ 44005 w 75"/>
              <a:gd name="T37" fmla="*/ 1590675 h 1184"/>
              <a:gd name="T38" fmla="*/ 46672 w 75"/>
              <a:gd name="T39" fmla="*/ 824894 h 1184"/>
              <a:gd name="T40" fmla="*/ 46672 w 75"/>
              <a:gd name="T41" fmla="*/ 705325 h 1184"/>
              <a:gd name="T42" fmla="*/ 49339 w 75"/>
              <a:gd name="T43" fmla="*/ 0 h 1184"/>
              <a:gd name="T44" fmla="*/ 53340 w 75"/>
              <a:gd name="T45" fmla="*/ 1590675 h 1184"/>
              <a:gd name="T46" fmla="*/ 56007 w 75"/>
              <a:gd name="T47" fmla="*/ 188087 h 1184"/>
              <a:gd name="T48" fmla="*/ 56007 w 75"/>
              <a:gd name="T49" fmla="*/ 118226 h 1184"/>
              <a:gd name="T50" fmla="*/ 60007 w 75"/>
              <a:gd name="T51" fmla="*/ 0 h 1184"/>
              <a:gd name="T52" fmla="*/ 62674 w 75"/>
              <a:gd name="T53" fmla="*/ 1590675 h 1184"/>
              <a:gd name="T54" fmla="*/ 65341 w 75"/>
              <a:gd name="T55" fmla="*/ 16122 h 1184"/>
              <a:gd name="T56" fmla="*/ 65341 w 75"/>
              <a:gd name="T57" fmla="*/ 48365 h 1184"/>
              <a:gd name="T58" fmla="*/ 69342 w 75"/>
              <a:gd name="T59" fmla="*/ 0 h 1184"/>
              <a:gd name="T60" fmla="*/ 72009 w 75"/>
              <a:gd name="T61" fmla="*/ 1590675 h 1184"/>
              <a:gd name="T62" fmla="*/ 74676 w 75"/>
              <a:gd name="T63" fmla="*/ 437973 h 1184"/>
              <a:gd name="T64" fmla="*/ 74676 w 75"/>
              <a:gd name="T65" fmla="*/ 549481 h 1184"/>
              <a:gd name="T66" fmla="*/ 78676 w 75"/>
              <a:gd name="T67" fmla="*/ 0 h 1184"/>
              <a:gd name="T68" fmla="*/ 81343 w 75"/>
              <a:gd name="T69" fmla="*/ 1590675 h 1184"/>
              <a:gd name="T70" fmla="*/ 84010 w 75"/>
              <a:gd name="T71" fmla="*/ 1133893 h 1184"/>
              <a:gd name="T72" fmla="*/ 84010 w 75"/>
              <a:gd name="T73" fmla="*/ 1238684 h 1184"/>
              <a:gd name="T74" fmla="*/ 88011 w 75"/>
              <a:gd name="T75" fmla="*/ 0 h 1184"/>
              <a:gd name="T76" fmla="*/ 90678 w 75"/>
              <a:gd name="T77" fmla="*/ 1590675 h 1184"/>
              <a:gd name="T78" fmla="*/ 94678 w 75"/>
              <a:gd name="T79" fmla="*/ 1571866 h 1184"/>
              <a:gd name="T80" fmla="*/ 94678 w 75"/>
              <a:gd name="T81" fmla="*/ 1586645 h 1184"/>
              <a:gd name="T82" fmla="*/ 97345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0"/>
                </a:moveTo>
                <a:lnTo>
                  <a:pt x="0" y="1184"/>
                </a:lnTo>
                <a:lnTo>
                  <a:pt x="0" y="26"/>
                </a:lnTo>
                <a:lnTo>
                  <a:pt x="2" y="59"/>
                </a:lnTo>
                <a:lnTo>
                  <a:pt x="2" y="1184"/>
                </a:lnTo>
                <a:lnTo>
                  <a:pt x="2" y="0"/>
                </a:lnTo>
                <a:lnTo>
                  <a:pt x="2" y="104"/>
                </a:lnTo>
                <a:lnTo>
                  <a:pt x="4" y="161"/>
                </a:lnTo>
                <a:lnTo>
                  <a:pt x="4" y="1184"/>
                </a:lnTo>
                <a:lnTo>
                  <a:pt x="4" y="0"/>
                </a:lnTo>
                <a:lnTo>
                  <a:pt x="4" y="227"/>
                </a:lnTo>
                <a:lnTo>
                  <a:pt x="7" y="300"/>
                </a:lnTo>
                <a:lnTo>
                  <a:pt x="7" y="1184"/>
                </a:lnTo>
                <a:lnTo>
                  <a:pt x="7" y="0"/>
                </a:lnTo>
                <a:lnTo>
                  <a:pt x="7" y="381"/>
                </a:lnTo>
                <a:lnTo>
                  <a:pt x="9" y="466"/>
                </a:lnTo>
                <a:lnTo>
                  <a:pt x="9" y="1184"/>
                </a:lnTo>
                <a:lnTo>
                  <a:pt x="9" y="0"/>
                </a:lnTo>
                <a:lnTo>
                  <a:pt x="9" y="555"/>
                </a:lnTo>
                <a:lnTo>
                  <a:pt x="11" y="645"/>
                </a:lnTo>
                <a:lnTo>
                  <a:pt x="11" y="1184"/>
                </a:lnTo>
                <a:lnTo>
                  <a:pt x="11" y="0"/>
                </a:lnTo>
                <a:lnTo>
                  <a:pt x="11" y="733"/>
                </a:lnTo>
                <a:lnTo>
                  <a:pt x="14" y="818"/>
                </a:lnTo>
                <a:lnTo>
                  <a:pt x="14" y="1184"/>
                </a:lnTo>
                <a:lnTo>
                  <a:pt x="14" y="0"/>
                </a:lnTo>
                <a:lnTo>
                  <a:pt x="14" y="896"/>
                </a:lnTo>
                <a:lnTo>
                  <a:pt x="16" y="969"/>
                </a:lnTo>
                <a:lnTo>
                  <a:pt x="16" y="1184"/>
                </a:lnTo>
                <a:lnTo>
                  <a:pt x="16" y="0"/>
                </a:lnTo>
                <a:lnTo>
                  <a:pt x="16" y="1033"/>
                </a:lnTo>
                <a:lnTo>
                  <a:pt x="19" y="1087"/>
                </a:lnTo>
                <a:lnTo>
                  <a:pt x="19" y="1184"/>
                </a:lnTo>
                <a:lnTo>
                  <a:pt x="19" y="0"/>
                </a:lnTo>
                <a:lnTo>
                  <a:pt x="19" y="1132"/>
                </a:lnTo>
                <a:lnTo>
                  <a:pt x="21" y="1162"/>
                </a:lnTo>
                <a:lnTo>
                  <a:pt x="21" y="1184"/>
                </a:lnTo>
                <a:lnTo>
                  <a:pt x="21" y="0"/>
                </a:lnTo>
                <a:lnTo>
                  <a:pt x="21" y="1179"/>
                </a:lnTo>
                <a:lnTo>
                  <a:pt x="23" y="1184"/>
                </a:lnTo>
                <a:lnTo>
                  <a:pt x="23" y="0"/>
                </a:lnTo>
                <a:lnTo>
                  <a:pt x="23" y="1174"/>
                </a:lnTo>
                <a:lnTo>
                  <a:pt x="26" y="1153"/>
                </a:lnTo>
                <a:lnTo>
                  <a:pt x="26" y="1184"/>
                </a:lnTo>
                <a:lnTo>
                  <a:pt x="26" y="0"/>
                </a:lnTo>
                <a:lnTo>
                  <a:pt x="26" y="1118"/>
                </a:lnTo>
                <a:lnTo>
                  <a:pt x="28" y="1070"/>
                </a:lnTo>
                <a:lnTo>
                  <a:pt x="28" y="1184"/>
                </a:lnTo>
                <a:lnTo>
                  <a:pt x="28" y="0"/>
                </a:lnTo>
                <a:lnTo>
                  <a:pt x="28" y="1014"/>
                </a:lnTo>
                <a:lnTo>
                  <a:pt x="30" y="945"/>
                </a:lnTo>
                <a:lnTo>
                  <a:pt x="30" y="1184"/>
                </a:lnTo>
                <a:lnTo>
                  <a:pt x="30" y="0"/>
                </a:lnTo>
                <a:lnTo>
                  <a:pt x="30" y="870"/>
                </a:lnTo>
                <a:lnTo>
                  <a:pt x="33" y="789"/>
                </a:lnTo>
                <a:lnTo>
                  <a:pt x="33" y="1184"/>
                </a:lnTo>
                <a:lnTo>
                  <a:pt x="33" y="0"/>
                </a:lnTo>
                <a:lnTo>
                  <a:pt x="33" y="702"/>
                </a:lnTo>
                <a:lnTo>
                  <a:pt x="35" y="614"/>
                </a:lnTo>
                <a:lnTo>
                  <a:pt x="35" y="1184"/>
                </a:lnTo>
                <a:lnTo>
                  <a:pt x="35" y="0"/>
                </a:lnTo>
                <a:lnTo>
                  <a:pt x="35" y="525"/>
                </a:lnTo>
                <a:lnTo>
                  <a:pt x="37" y="437"/>
                </a:lnTo>
                <a:lnTo>
                  <a:pt x="37" y="1184"/>
                </a:lnTo>
                <a:lnTo>
                  <a:pt x="37" y="0"/>
                </a:lnTo>
                <a:lnTo>
                  <a:pt x="37" y="355"/>
                </a:lnTo>
                <a:lnTo>
                  <a:pt x="40" y="274"/>
                </a:lnTo>
                <a:lnTo>
                  <a:pt x="40" y="1184"/>
                </a:lnTo>
                <a:lnTo>
                  <a:pt x="40" y="0"/>
                </a:lnTo>
                <a:lnTo>
                  <a:pt x="40" y="203"/>
                </a:lnTo>
                <a:lnTo>
                  <a:pt x="42" y="140"/>
                </a:lnTo>
                <a:lnTo>
                  <a:pt x="42" y="1184"/>
                </a:lnTo>
                <a:lnTo>
                  <a:pt x="42" y="0"/>
                </a:lnTo>
                <a:lnTo>
                  <a:pt x="42" y="88"/>
                </a:lnTo>
                <a:lnTo>
                  <a:pt x="45" y="48"/>
                </a:lnTo>
                <a:lnTo>
                  <a:pt x="45" y="1184"/>
                </a:lnTo>
                <a:lnTo>
                  <a:pt x="45" y="0"/>
                </a:lnTo>
                <a:lnTo>
                  <a:pt x="45" y="19"/>
                </a:lnTo>
                <a:lnTo>
                  <a:pt x="47" y="3"/>
                </a:lnTo>
                <a:lnTo>
                  <a:pt x="47" y="1184"/>
                </a:lnTo>
                <a:lnTo>
                  <a:pt x="47" y="0"/>
                </a:lnTo>
                <a:lnTo>
                  <a:pt x="49" y="12"/>
                </a:lnTo>
                <a:lnTo>
                  <a:pt x="49" y="1184"/>
                </a:lnTo>
                <a:lnTo>
                  <a:pt x="49" y="0"/>
                </a:lnTo>
                <a:lnTo>
                  <a:pt x="49" y="36"/>
                </a:lnTo>
                <a:lnTo>
                  <a:pt x="52" y="73"/>
                </a:lnTo>
                <a:lnTo>
                  <a:pt x="52" y="1184"/>
                </a:lnTo>
                <a:lnTo>
                  <a:pt x="52" y="0"/>
                </a:lnTo>
                <a:lnTo>
                  <a:pt x="52" y="121"/>
                </a:lnTo>
                <a:lnTo>
                  <a:pt x="54" y="182"/>
                </a:lnTo>
                <a:lnTo>
                  <a:pt x="54" y="1184"/>
                </a:lnTo>
                <a:lnTo>
                  <a:pt x="54" y="0"/>
                </a:lnTo>
                <a:lnTo>
                  <a:pt x="54" y="251"/>
                </a:lnTo>
                <a:lnTo>
                  <a:pt x="56" y="326"/>
                </a:lnTo>
                <a:lnTo>
                  <a:pt x="56" y="1184"/>
                </a:lnTo>
                <a:lnTo>
                  <a:pt x="56" y="0"/>
                </a:lnTo>
                <a:lnTo>
                  <a:pt x="56" y="409"/>
                </a:lnTo>
                <a:lnTo>
                  <a:pt x="59" y="496"/>
                </a:lnTo>
                <a:lnTo>
                  <a:pt x="59" y="1184"/>
                </a:lnTo>
                <a:lnTo>
                  <a:pt x="59" y="0"/>
                </a:lnTo>
                <a:lnTo>
                  <a:pt x="59" y="584"/>
                </a:lnTo>
                <a:lnTo>
                  <a:pt x="61" y="673"/>
                </a:lnTo>
                <a:lnTo>
                  <a:pt x="61" y="1184"/>
                </a:lnTo>
                <a:lnTo>
                  <a:pt x="61" y="0"/>
                </a:lnTo>
                <a:lnTo>
                  <a:pt x="61" y="761"/>
                </a:lnTo>
                <a:lnTo>
                  <a:pt x="63" y="844"/>
                </a:lnTo>
                <a:lnTo>
                  <a:pt x="63" y="1184"/>
                </a:lnTo>
                <a:lnTo>
                  <a:pt x="63" y="0"/>
                </a:lnTo>
                <a:lnTo>
                  <a:pt x="63" y="922"/>
                </a:lnTo>
                <a:lnTo>
                  <a:pt x="66" y="992"/>
                </a:lnTo>
                <a:lnTo>
                  <a:pt x="66" y="1184"/>
                </a:lnTo>
                <a:lnTo>
                  <a:pt x="66" y="0"/>
                </a:lnTo>
                <a:lnTo>
                  <a:pt x="66" y="1054"/>
                </a:lnTo>
                <a:lnTo>
                  <a:pt x="68" y="1103"/>
                </a:lnTo>
                <a:lnTo>
                  <a:pt x="68" y="1184"/>
                </a:lnTo>
                <a:lnTo>
                  <a:pt x="68" y="0"/>
                </a:lnTo>
                <a:lnTo>
                  <a:pt x="68" y="1144"/>
                </a:lnTo>
                <a:lnTo>
                  <a:pt x="71" y="1170"/>
                </a:lnTo>
                <a:lnTo>
                  <a:pt x="71" y="1184"/>
                </a:lnTo>
                <a:lnTo>
                  <a:pt x="71" y="0"/>
                </a:lnTo>
                <a:lnTo>
                  <a:pt x="71" y="1181"/>
                </a:lnTo>
                <a:lnTo>
                  <a:pt x="73" y="1181"/>
                </a:lnTo>
                <a:lnTo>
                  <a:pt x="73" y="1184"/>
                </a:lnTo>
                <a:lnTo>
                  <a:pt x="73" y="0"/>
                </a:lnTo>
                <a:lnTo>
                  <a:pt x="73" y="1170"/>
                </a:lnTo>
                <a:lnTo>
                  <a:pt x="75" y="1144"/>
                </a:lnTo>
              </a:path>
            </a:pathLst>
          </a:custGeom>
          <a:noFill/>
          <a:ln w="0">
            <a:solidFill>
              <a:srgbClr val="FF0000"/>
            </a:solidFill>
            <a:round/>
            <a:headEnd/>
            <a:tailEnd/>
          </a:ln>
        </p:spPr>
        <p:txBody>
          <a:bodyPr/>
          <a:lstStyle/>
          <a:p>
            <a:pPr eaLnBrk="0" hangingPunct="0"/>
            <a:endParaRPr lang="en-US"/>
          </a:p>
        </p:txBody>
      </p:sp>
      <p:sp>
        <p:nvSpPr>
          <p:cNvPr id="22564" name="Freeform 44"/>
          <p:cNvSpPr>
            <a:spLocks noChangeAspect="1"/>
          </p:cNvSpPr>
          <p:nvPr/>
        </p:nvSpPr>
        <p:spPr bwMode="auto">
          <a:xfrm>
            <a:off x="1384300" y="3101975"/>
            <a:ext cx="103188" cy="1590675"/>
          </a:xfrm>
          <a:custGeom>
            <a:avLst/>
            <a:gdLst>
              <a:gd name="T0" fmla="*/ 0 w 76"/>
              <a:gd name="T1" fmla="*/ 0 h 1184"/>
              <a:gd name="T2" fmla="*/ 4073 w 76"/>
              <a:gd name="T3" fmla="*/ 1590675 h 1184"/>
              <a:gd name="T4" fmla="*/ 6789 w 76"/>
              <a:gd name="T5" fmla="*/ 1238684 h 1184"/>
              <a:gd name="T6" fmla="*/ 6789 w 76"/>
              <a:gd name="T7" fmla="*/ 1133893 h 1184"/>
              <a:gd name="T8" fmla="*/ 9504 w 76"/>
              <a:gd name="T9" fmla="*/ 0 h 1184"/>
              <a:gd name="T10" fmla="*/ 13577 w 76"/>
              <a:gd name="T11" fmla="*/ 1590675 h 1184"/>
              <a:gd name="T12" fmla="*/ 16293 w 76"/>
              <a:gd name="T13" fmla="*/ 549481 h 1184"/>
              <a:gd name="T14" fmla="*/ 16293 w 76"/>
              <a:gd name="T15" fmla="*/ 437973 h 1184"/>
              <a:gd name="T16" fmla="*/ 19008 w 76"/>
              <a:gd name="T17" fmla="*/ 0 h 1184"/>
              <a:gd name="T18" fmla="*/ 23082 w 76"/>
              <a:gd name="T19" fmla="*/ 1590675 h 1184"/>
              <a:gd name="T20" fmla="*/ 25797 w 76"/>
              <a:gd name="T21" fmla="*/ 48365 h 1184"/>
              <a:gd name="T22" fmla="*/ 25797 w 76"/>
              <a:gd name="T23" fmla="*/ 16122 h 1184"/>
              <a:gd name="T24" fmla="*/ 29870 w 76"/>
              <a:gd name="T25" fmla="*/ 0 h 1184"/>
              <a:gd name="T26" fmla="*/ 32586 w 76"/>
              <a:gd name="T27" fmla="*/ 1590675 h 1184"/>
              <a:gd name="T28" fmla="*/ 35301 w 76"/>
              <a:gd name="T29" fmla="*/ 118226 h 1184"/>
              <a:gd name="T30" fmla="*/ 35301 w 76"/>
              <a:gd name="T31" fmla="*/ 188087 h 1184"/>
              <a:gd name="T32" fmla="*/ 39374 w 76"/>
              <a:gd name="T33" fmla="*/ 0 h 1184"/>
              <a:gd name="T34" fmla="*/ 42090 w 76"/>
              <a:gd name="T35" fmla="*/ 1590675 h 1184"/>
              <a:gd name="T36" fmla="*/ 44805 w 76"/>
              <a:gd name="T37" fmla="*/ 705325 h 1184"/>
              <a:gd name="T38" fmla="*/ 44805 w 76"/>
              <a:gd name="T39" fmla="*/ 824894 h 1184"/>
              <a:gd name="T40" fmla="*/ 48879 w 76"/>
              <a:gd name="T41" fmla="*/ 0 h 1184"/>
              <a:gd name="T42" fmla="*/ 51594 w 76"/>
              <a:gd name="T43" fmla="*/ 1590675 h 1184"/>
              <a:gd name="T44" fmla="*/ 54309 w 76"/>
              <a:gd name="T45" fmla="*/ 1362284 h 1184"/>
              <a:gd name="T46" fmla="*/ 54309 w 76"/>
              <a:gd name="T47" fmla="*/ 1437519 h 1184"/>
              <a:gd name="T48" fmla="*/ 58383 w 76"/>
              <a:gd name="T49" fmla="*/ 0 h 1184"/>
              <a:gd name="T50" fmla="*/ 61098 w 76"/>
              <a:gd name="T51" fmla="*/ 1590675 h 1184"/>
              <a:gd name="T52" fmla="*/ 63814 w 76"/>
              <a:gd name="T53" fmla="*/ 1583958 h 1184"/>
              <a:gd name="T54" fmla="*/ 63814 w 76"/>
              <a:gd name="T55" fmla="*/ 1561119 h 1184"/>
              <a:gd name="T56" fmla="*/ 67887 w 76"/>
              <a:gd name="T57" fmla="*/ 0 h 1184"/>
              <a:gd name="T58" fmla="*/ 70602 w 76"/>
              <a:gd name="T59" fmla="*/ 1590675 h 1184"/>
              <a:gd name="T60" fmla="*/ 74676 w 76"/>
              <a:gd name="T61" fmla="*/ 1203754 h 1184"/>
              <a:gd name="T62" fmla="*/ 74676 w 76"/>
              <a:gd name="T63" fmla="*/ 1098963 h 1184"/>
              <a:gd name="T64" fmla="*/ 77391 w 76"/>
              <a:gd name="T65" fmla="*/ 0 h 1184"/>
              <a:gd name="T66" fmla="*/ 80106 w 76"/>
              <a:gd name="T67" fmla="*/ 1590675 h 1184"/>
              <a:gd name="T68" fmla="*/ 84180 w 76"/>
              <a:gd name="T69" fmla="*/ 511864 h 1184"/>
              <a:gd name="T70" fmla="*/ 84180 w 76"/>
              <a:gd name="T71" fmla="*/ 403043 h 1184"/>
              <a:gd name="T72" fmla="*/ 86895 w 76"/>
              <a:gd name="T73" fmla="*/ 0 h 1184"/>
              <a:gd name="T74" fmla="*/ 89611 w 76"/>
              <a:gd name="T75" fmla="*/ 1590675 h 1184"/>
              <a:gd name="T76" fmla="*/ 93684 w 76"/>
              <a:gd name="T77" fmla="*/ 34930 h 1184"/>
              <a:gd name="T78" fmla="*/ 93684 w 76"/>
              <a:gd name="T79" fmla="*/ 9404 h 1184"/>
              <a:gd name="T80" fmla="*/ 96399 w 76"/>
              <a:gd name="T81" fmla="*/ 34930 h 1184"/>
              <a:gd name="T82" fmla="*/ 99115 w 76"/>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1144"/>
                </a:moveTo>
                <a:lnTo>
                  <a:pt x="0" y="1184"/>
                </a:lnTo>
                <a:lnTo>
                  <a:pt x="0" y="0"/>
                </a:lnTo>
                <a:lnTo>
                  <a:pt x="0" y="1103"/>
                </a:lnTo>
                <a:lnTo>
                  <a:pt x="3" y="1054"/>
                </a:lnTo>
                <a:lnTo>
                  <a:pt x="3" y="1184"/>
                </a:lnTo>
                <a:lnTo>
                  <a:pt x="3" y="0"/>
                </a:lnTo>
                <a:lnTo>
                  <a:pt x="3" y="992"/>
                </a:lnTo>
                <a:lnTo>
                  <a:pt x="5" y="922"/>
                </a:lnTo>
                <a:lnTo>
                  <a:pt x="5" y="1184"/>
                </a:lnTo>
                <a:lnTo>
                  <a:pt x="5" y="0"/>
                </a:lnTo>
                <a:lnTo>
                  <a:pt x="5" y="844"/>
                </a:lnTo>
                <a:lnTo>
                  <a:pt x="7" y="761"/>
                </a:lnTo>
                <a:lnTo>
                  <a:pt x="7" y="1184"/>
                </a:lnTo>
                <a:lnTo>
                  <a:pt x="7" y="0"/>
                </a:lnTo>
                <a:lnTo>
                  <a:pt x="7" y="673"/>
                </a:lnTo>
                <a:lnTo>
                  <a:pt x="10" y="584"/>
                </a:lnTo>
                <a:lnTo>
                  <a:pt x="10" y="1184"/>
                </a:lnTo>
                <a:lnTo>
                  <a:pt x="10" y="0"/>
                </a:lnTo>
                <a:lnTo>
                  <a:pt x="10" y="496"/>
                </a:lnTo>
                <a:lnTo>
                  <a:pt x="12" y="409"/>
                </a:lnTo>
                <a:lnTo>
                  <a:pt x="12" y="1184"/>
                </a:lnTo>
                <a:lnTo>
                  <a:pt x="12" y="0"/>
                </a:lnTo>
                <a:lnTo>
                  <a:pt x="12" y="326"/>
                </a:lnTo>
                <a:lnTo>
                  <a:pt x="14" y="251"/>
                </a:lnTo>
                <a:lnTo>
                  <a:pt x="14" y="1184"/>
                </a:lnTo>
                <a:lnTo>
                  <a:pt x="14" y="0"/>
                </a:lnTo>
                <a:lnTo>
                  <a:pt x="14" y="182"/>
                </a:lnTo>
                <a:lnTo>
                  <a:pt x="17" y="121"/>
                </a:lnTo>
                <a:lnTo>
                  <a:pt x="17" y="1184"/>
                </a:lnTo>
                <a:lnTo>
                  <a:pt x="17" y="0"/>
                </a:lnTo>
                <a:lnTo>
                  <a:pt x="17" y="73"/>
                </a:lnTo>
                <a:lnTo>
                  <a:pt x="19" y="36"/>
                </a:lnTo>
                <a:lnTo>
                  <a:pt x="19" y="1184"/>
                </a:lnTo>
                <a:lnTo>
                  <a:pt x="19" y="0"/>
                </a:lnTo>
                <a:lnTo>
                  <a:pt x="19" y="12"/>
                </a:lnTo>
                <a:lnTo>
                  <a:pt x="22" y="0"/>
                </a:lnTo>
                <a:lnTo>
                  <a:pt x="22" y="1184"/>
                </a:lnTo>
                <a:lnTo>
                  <a:pt x="22" y="0"/>
                </a:lnTo>
                <a:lnTo>
                  <a:pt x="22" y="3"/>
                </a:lnTo>
                <a:lnTo>
                  <a:pt x="24" y="19"/>
                </a:lnTo>
                <a:lnTo>
                  <a:pt x="24" y="1184"/>
                </a:lnTo>
                <a:lnTo>
                  <a:pt x="24" y="0"/>
                </a:lnTo>
                <a:lnTo>
                  <a:pt x="24" y="48"/>
                </a:lnTo>
                <a:lnTo>
                  <a:pt x="26" y="88"/>
                </a:lnTo>
                <a:lnTo>
                  <a:pt x="26" y="1184"/>
                </a:lnTo>
                <a:lnTo>
                  <a:pt x="26" y="0"/>
                </a:lnTo>
                <a:lnTo>
                  <a:pt x="26" y="140"/>
                </a:lnTo>
                <a:lnTo>
                  <a:pt x="29" y="203"/>
                </a:lnTo>
                <a:lnTo>
                  <a:pt x="29" y="1184"/>
                </a:lnTo>
                <a:lnTo>
                  <a:pt x="29" y="0"/>
                </a:lnTo>
                <a:lnTo>
                  <a:pt x="29" y="274"/>
                </a:lnTo>
                <a:lnTo>
                  <a:pt x="31" y="355"/>
                </a:lnTo>
                <a:lnTo>
                  <a:pt x="31" y="1184"/>
                </a:lnTo>
                <a:lnTo>
                  <a:pt x="31" y="0"/>
                </a:lnTo>
                <a:lnTo>
                  <a:pt x="31" y="437"/>
                </a:lnTo>
                <a:lnTo>
                  <a:pt x="33" y="525"/>
                </a:lnTo>
                <a:lnTo>
                  <a:pt x="33" y="1184"/>
                </a:lnTo>
                <a:lnTo>
                  <a:pt x="33" y="0"/>
                </a:lnTo>
                <a:lnTo>
                  <a:pt x="33" y="614"/>
                </a:lnTo>
                <a:lnTo>
                  <a:pt x="36" y="702"/>
                </a:lnTo>
                <a:lnTo>
                  <a:pt x="36" y="1184"/>
                </a:lnTo>
                <a:lnTo>
                  <a:pt x="36" y="0"/>
                </a:lnTo>
                <a:lnTo>
                  <a:pt x="36" y="789"/>
                </a:lnTo>
                <a:lnTo>
                  <a:pt x="38" y="870"/>
                </a:lnTo>
                <a:lnTo>
                  <a:pt x="38" y="1184"/>
                </a:lnTo>
                <a:lnTo>
                  <a:pt x="38" y="0"/>
                </a:lnTo>
                <a:lnTo>
                  <a:pt x="38" y="945"/>
                </a:lnTo>
                <a:lnTo>
                  <a:pt x="40" y="1014"/>
                </a:lnTo>
                <a:lnTo>
                  <a:pt x="40" y="1184"/>
                </a:lnTo>
                <a:lnTo>
                  <a:pt x="40" y="0"/>
                </a:lnTo>
                <a:lnTo>
                  <a:pt x="40" y="1070"/>
                </a:lnTo>
                <a:lnTo>
                  <a:pt x="43" y="1118"/>
                </a:lnTo>
                <a:lnTo>
                  <a:pt x="43" y="1184"/>
                </a:lnTo>
                <a:lnTo>
                  <a:pt x="43" y="0"/>
                </a:lnTo>
                <a:lnTo>
                  <a:pt x="43" y="1153"/>
                </a:lnTo>
                <a:lnTo>
                  <a:pt x="45" y="1174"/>
                </a:lnTo>
                <a:lnTo>
                  <a:pt x="45" y="1184"/>
                </a:lnTo>
                <a:lnTo>
                  <a:pt x="45" y="0"/>
                </a:lnTo>
                <a:lnTo>
                  <a:pt x="45" y="1184"/>
                </a:lnTo>
                <a:lnTo>
                  <a:pt x="47" y="1179"/>
                </a:lnTo>
                <a:lnTo>
                  <a:pt x="47" y="1184"/>
                </a:lnTo>
                <a:lnTo>
                  <a:pt x="47" y="0"/>
                </a:lnTo>
                <a:lnTo>
                  <a:pt x="47" y="1162"/>
                </a:lnTo>
                <a:lnTo>
                  <a:pt x="50" y="1132"/>
                </a:lnTo>
                <a:lnTo>
                  <a:pt x="50" y="1184"/>
                </a:lnTo>
                <a:lnTo>
                  <a:pt x="50" y="0"/>
                </a:lnTo>
                <a:lnTo>
                  <a:pt x="50" y="1087"/>
                </a:lnTo>
                <a:lnTo>
                  <a:pt x="52" y="1033"/>
                </a:lnTo>
                <a:lnTo>
                  <a:pt x="52" y="1184"/>
                </a:lnTo>
                <a:lnTo>
                  <a:pt x="52" y="0"/>
                </a:lnTo>
                <a:lnTo>
                  <a:pt x="52" y="969"/>
                </a:lnTo>
                <a:lnTo>
                  <a:pt x="55" y="896"/>
                </a:lnTo>
                <a:lnTo>
                  <a:pt x="55" y="1184"/>
                </a:lnTo>
                <a:lnTo>
                  <a:pt x="55" y="0"/>
                </a:lnTo>
                <a:lnTo>
                  <a:pt x="55" y="818"/>
                </a:lnTo>
                <a:lnTo>
                  <a:pt x="57" y="733"/>
                </a:lnTo>
                <a:lnTo>
                  <a:pt x="57" y="1184"/>
                </a:lnTo>
                <a:lnTo>
                  <a:pt x="57" y="0"/>
                </a:lnTo>
                <a:lnTo>
                  <a:pt x="57" y="645"/>
                </a:lnTo>
                <a:lnTo>
                  <a:pt x="59" y="555"/>
                </a:lnTo>
                <a:lnTo>
                  <a:pt x="59" y="1184"/>
                </a:lnTo>
                <a:lnTo>
                  <a:pt x="59" y="0"/>
                </a:lnTo>
                <a:lnTo>
                  <a:pt x="59" y="466"/>
                </a:lnTo>
                <a:lnTo>
                  <a:pt x="62" y="381"/>
                </a:lnTo>
                <a:lnTo>
                  <a:pt x="62" y="1184"/>
                </a:lnTo>
                <a:lnTo>
                  <a:pt x="62" y="0"/>
                </a:lnTo>
                <a:lnTo>
                  <a:pt x="62" y="300"/>
                </a:lnTo>
                <a:lnTo>
                  <a:pt x="64" y="227"/>
                </a:lnTo>
                <a:lnTo>
                  <a:pt x="64" y="1184"/>
                </a:lnTo>
                <a:lnTo>
                  <a:pt x="64" y="0"/>
                </a:lnTo>
                <a:lnTo>
                  <a:pt x="64" y="161"/>
                </a:lnTo>
                <a:lnTo>
                  <a:pt x="66" y="104"/>
                </a:lnTo>
                <a:lnTo>
                  <a:pt x="66" y="1184"/>
                </a:lnTo>
                <a:lnTo>
                  <a:pt x="66" y="0"/>
                </a:lnTo>
                <a:lnTo>
                  <a:pt x="66" y="59"/>
                </a:lnTo>
                <a:lnTo>
                  <a:pt x="69" y="26"/>
                </a:lnTo>
                <a:lnTo>
                  <a:pt x="69" y="1184"/>
                </a:lnTo>
                <a:lnTo>
                  <a:pt x="69" y="0"/>
                </a:lnTo>
                <a:lnTo>
                  <a:pt x="69" y="7"/>
                </a:lnTo>
                <a:lnTo>
                  <a:pt x="71" y="0"/>
                </a:lnTo>
                <a:lnTo>
                  <a:pt x="71" y="1184"/>
                </a:lnTo>
                <a:lnTo>
                  <a:pt x="71" y="26"/>
                </a:lnTo>
                <a:lnTo>
                  <a:pt x="73" y="59"/>
                </a:lnTo>
                <a:lnTo>
                  <a:pt x="73" y="1184"/>
                </a:lnTo>
                <a:lnTo>
                  <a:pt x="73" y="0"/>
                </a:lnTo>
                <a:lnTo>
                  <a:pt x="73" y="104"/>
                </a:lnTo>
                <a:lnTo>
                  <a:pt x="76" y="161"/>
                </a:lnTo>
              </a:path>
            </a:pathLst>
          </a:custGeom>
          <a:noFill/>
          <a:ln w="0">
            <a:solidFill>
              <a:srgbClr val="FF0000"/>
            </a:solidFill>
            <a:round/>
            <a:headEnd/>
            <a:tailEnd/>
          </a:ln>
        </p:spPr>
        <p:txBody>
          <a:bodyPr/>
          <a:lstStyle/>
          <a:p>
            <a:pPr eaLnBrk="0" hangingPunct="0"/>
            <a:endParaRPr lang="en-US"/>
          </a:p>
        </p:txBody>
      </p:sp>
      <p:sp>
        <p:nvSpPr>
          <p:cNvPr id="22565" name="Freeform 45"/>
          <p:cNvSpPr>
            <a:spLocks noChangeAspect="1"/>
          </p:cNvSpPr>
          <p:nvPr/>
        </p:nvSpPr>
        <p:spPr bwMode="auto">
          <a:xfrm>
            <a:off x="1487488" y="3101975"/>
            <a:ext cx="100012" cy="1590675"/>
          </a:xfrm>
          <a:custGeom>
            <a:avLst/>
            <a:gdLst>
              <a:gd name="T0" fmla="*/ 0 w 75"/>
              <a:gd name="T1" fmla="*/ 0 h 1184"/>
              <a:gd name="T2" fmla="*/ 2667 w 75"/>
              <a:gd name="T3" fmla="*/ 1590675 h 1184"/>
              <a:gd name="T4" fmla="*/ 6667 w 75"/>
              <a:gd name="T5" fmla="*/ 626059 h 1184"/>
              <a:gd name="T6" fmla="*/ 6667 w 75"/>
              <a:gd name="T7" fmla="*/ 745629 h 1184"/>
              <a:gd name="T8" fmla="*/ 9334 w 75"/>
              <a:gd name="T9" fmla="*/ 0 h 1184"/>
              <a:gd name="T10" fmla="*/ 12001 w 75"/>
              <a:gd name="T11" fmla="*/ 1590675 h 1184"/>
              <a:gd name="T12" fmla="*/ 16002 w 75"/>
              <a:gd name="T13" fmla="*/ 1301828 h 1184"/>
              <a:gd name="T14" fmla="*/ 16002 w 75"/>
              <a:gd name="T15" fmla="*/ 1387810 h 1184"/>
              <a:gd name="T16" fmla="*/ 18669 w 75"/>
              <a:gd name="T17" fmla="*/ 0 h 1184"/>
              <a:gd name="T18" fmla="*/ 21336 w 75"/>
              <a:gd name="T19" fmla="*/ 1590675 h 1184"/>
              <a:gd name="T20" fmla="*/ 25336 w 75"/>
              <a:gd name="T21" fmla="*/ 1590675 h 1184"/>
              <a:gd name="T22" fmla="*/ 28003 w 75"/>
              <a:gd name="T23" fmla="*/ 1549027 h 1184"/>
              <a:gd name="T24" fmla="*/ 28003 w 75"/>
              <a:gd name="T25" fmla="*/ 1502006 h 1184"/>
              <a:gd name="T26" fmla="*/ 30670 w 75"/>
              <a:gd name="T27" fmla="*/ 0 h 1184"/>
              <a:gd name="T28" fmla="*/ 34671 w 75"/>
              <a:gd name="T29" fmla="*/ 1590675 h 1184"/>
              <a:gd name="T30" fmla="*/ 37338 w 75"/>
              <a:gd name="T31" fmla="*/ 1060002 h 1184"/>
              <a:gd name="T32" fmla="*/ 37338 w 75"/>
              <a:gd name="T33" fmla="*/ 943120 h 1184"/>
              <a:gd name="T34" fmla="*/ 41338 w 75"/>
              <a:gd name="T35" fmla="*/ 0 h 1184"/>
              <a:gd name="T36" fmla="*/ 44005 w 75"/>
              <a:gd name="T37" fmla="*/ 1590675 h 1184"/>
              <a:gd name="T38" fmla="*/ 46672 w 75"/>
              <a:gd name="T39" fmla="*/ 368112 h 1184"/>
              <a:gd name="T40" fmla="*/ 46672 w 75"/>
              <a:gd name="T41" fmla="*/ 272725 h 1184"/>
              <a:gd name="T42" fmla="*/ 50673 w 75"/>
              <a:gd name="T43" fmla="*/ 0 h 1184"/>
              <a:gd name="T44" fmla="*/ 53340 w 75"/>
              <a:gd name="T45" fmla="*/ 1590675 h 1184"/>
              <a:gd name="T46" fmla="*/ 56007 w 75"/>
              <a:gd name="T47" fmla="*/ 4030 h 1184"/>
              <a:gd name="T48" fmla="*/ 56007 w 75"/>
              <a:gd name="T49" fmla="*/ 0 h 1184"/>
              <a:gd name="T50" fmla="*/ 60007 w 75"/>
              <a:gd name="T51" fmla="*/ 0 h 1184"/>
              <a:gd name="T52" fmla="*/ 62674 w 75"/>
              <a:gd name="T53" fmla="*/ 1590675 h 1184"/>
              <a:gd name="T54" fmla="*/ 65341 w 75"/>
              <a:gd name="T55" fmla="*/ 244513 h 1184"/>
              <a:gd name="T56" fmla="*/ 65341 w 75"/>
              <a:gd name="T57" fmla="*/ 337212 h 1184"/>
              <a:gd name="T58" fmla="*/ 69342 w 75"/>
              <a:gd name="T59" fmla="*/ 0 h 1184"/>
              <a:gd name="T60" fmla="*/ 72009 w 75"/>
              <a:gd name="T61" fmla="*/ 1590675 h 1184"/>
              <a:gd name="T62" fmla="*/ 76009 w 75"/>
              <a:gd name="T63" fmla="*/ 904159 h 1184"/>
              <a:gd name="T64" fmla="*/ 76009 w 75"/>
              <a:gd name="T65" fmla="*/ 1022385 h 1184"/>
              <a:gd name="T66" fmla="*/ 78676 w 75"/>
              <a:gd name="T67" fmla="*/ 0 h 1184"/>
              <a:gd name="T68" fmla="*/ 81343 w 75"/>
              <a:gd name="T69" fmla="*/ 1590675 h 1184"/>
              <a:gd name="T70" fmla="*/ 85344 w 75"/>
              <a:gd name="T71" fmla="*/ 1481854 h 1184"/>
              <a:gd name="T72" fmla="*/ 85344 w 75"/>
              <a:gd name="T73" fmla="*/ 1536936 h 1184"/>
              <a:gd name="T74" fmla="*/ 88011 w 75"/>
              <a:gd name="T75" fmla="*/ 0 h 1184"/>
              <a:gd name="T76" fmla="*/ 90678 w 75"/>
              <a:gd name="T77" fmla="*/ 1590675 h 1184"/>
              <a:gd name="T78" fmla="*/ 94678 w 75"/>
              <a:gd name="T79" fmla="*/ 1536936 h 1184"/>
              <a:gd name="T80" fmla="*/ 94678 w 75"/>
              <a:gd name="T81" fmla="*/ 1481854 h 1184"/>
              <a:gd name="T82" fmla="*/ 97345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61"/>
                </a:moveTo>
                <a:lnTo>
                  <a:pt x="0" y="1184"/>
                </a:lnTo>
                <a:lnTo>
                  <a:pt x="0" y="0"/>
                </a:lnTo>
                <a:lnTo>
                  <a:pt x="0" y="227"/>
                </a:lnTo>
                <a:lnTo>
                  <a:pt x="2" y="300"/>
                </a:lnTo>
                <a:lnTo>
                  <a:pt x="2" y="1184"/>
                </a:lnTo>
                <a:lnTo>
                  <a:pt x="2" y="0"/>
                </a:lnTo>
                <a:lnTo>
                  <a:pt x="2" y="381"/>
                </a:lnTo>
                <a:lnTo>
                  <a:pt x="5" y="466"/>
                </a:lnTo>
                <a:lnTo>
                  <a:pt x="5" y="1184"/>
                </a:lnTo>
                <a:lnTo>
                  <a:pt x="5" y="0"/>
                </a:lnTo>
                <a:lnTo>
                  <a:pt x="5" y="555"/>
                </a:lnTo>
                <a:lnTo>
                  <a:pt x="7" y="645"/>
                </a:lnTo>
                <a:lnTo>
                  <a:pt x="7" y="1184"/>
                </a:lnTo>
                <a:lnTo>
                  <a:pt x="7" y="0"/>
                </a:lnTo>
                <a:lnTo>
                  <a:pt x="7" y="733"/>
                </a:lnTo>
                <a:lnTo>
                  <a:pt x="9" y="818"/>
                </a:lnTo>
                <a:lnTo>
                  <a:pt x="9" y="1184"/>
                </a:lnTo>
                <a:lnTo>
                  <a:pt x="9" y="0"/>
                </a:lnTo>
                <a:lnTo>
                  <a:pt x="9" y="896"/>
                </a:lnTo>
                <a:lnTo>
                  <a:pt x="12" y="969"/>
                </a:lnTo>
                <a:lnTo>
                  <a:pt x="12" y="1184"/>
                </a:lnTo>
                <a:lnTo>
                  <a:pt x="12" y="0"/>
                </a:lnTo>
                <a:lnTo>
                  <a:pt x="12" y="1033"/>
                </a:lnTo>
                <a:lnTo>
                  <a:pt x="14" y="1087"/>
                </a:lnTo>
                <a:lnTo>
                  <a:pt x="14" y="1184"/>
                </a:lnTo>
                <a:lnTo>
                  <a:pt x="14" y="0"/>
                </a:lnTo>
                <a:lnTo>
                  <a:pt x="14" y="1132"/>
                </a:lnTo>
                <a:lnTo>
                  <a:pt x="16" y="1162"/>
                </a:lnTo>
                <a:lnTo>
                  <a:pt x="16" y="1184"/>
                </a:lnTo>
                <a:lnTo>
                  <a:pt x="16" y="0"/>
                </a:lnTo>
                <a:lnTo>
                  <a:pt x="16" y="1179"/>
                </a:lnTo>
                <a:lnTo>
                  <a:pt x="19" y="1184"/>
                </a:lnTo>
                <a:lnTo>
                  <a:pt x="19" y="0"/>
                </a:lnTo>
                <a:lnTo>
                  <a:pt x="19" y="1174"/>
                </a:lnTo>
                <a:lnTo>
                  <a:pt x="21" y="1153"/>
                </a:lnTo>
                <a:lnTo>
                  <a:pt x="21" y="1184"/>
                </a:lnTo>
                <a:lnTo>
                  <a:pt x="21" y="0"/>
                </a:lnTo>
                <a:lnTo>
                  <a:pt x="21" y="1118"/>
                </a:lnTo>
                <a:lnTo>
                  <a:pt x="23" y="1070"/>
                </a:lnTo>
                <a:lnTo>
                  <a:pt x="23" y="1184"/>
                </a:lnTo>
                <a:lnTo>
                  <a:pt x="23" y="0"/>
                </a:lnTo>
                <a:lnTo>
                  <a:pt x="23" y="1014"/>
                </a:lnTo>
                <a:lnTo>
                  <a:pt x="26" y="945"/>
                </a:lnTo>
                <a:lnTo>
                  <a:pt x="26" y="1184"/>
                </a:lnTo>
                <a:lnTo>
                  <a:pt x="26" y="0"/>
                </a:lnTo>
                <a:lnTo>
                  <a:pt x="26" y="870"/>
                </a:lnTo>
                <a:lnTo>
                  <a:pt x="28" y="789"/>
                </a:lnTo>
                <a:lnTo>
                  <a:pt x="28" y="1184"/>
                </a:lnTo>
                <a:lnTo>
                  <a:pt x="28" y="0"/>
                </a:lnTo>
                <a:lnTo>
                  <a:pt x="28" y="702"/>
                </a:lnTo>
                <a:lnTo>
                  <a:pt x="31" y="614"/>
                </a:lnTo>
                <a:lnTo>
                  <a:pt x="31" y="1184"/>
                </a:lnTo>
                <a:lnTo>
                  <a:pt x="31" y="0"/>
                </a:lnTo>
                <a:lnTo>
                  <a:pt x="31" y="525"/>
                </a:lnTo>
                <a:lnTo>
                  <a:pt x="33" y="437"/>
                </a:lnTo>
                <a:lnTo>
                  <a:pt x="33" y="1184"/>
                </a:lnTo>
                <a:lnTo>
                  <a:pt x="33" y="0"/>
                </a:lnTo>
                <a:lnTo>
                  <a:pt x="33" y="355"/>
                </a:lnTo>
                <a:lnTo>
                  <a:pt x="35" y="274"/>
                </a:lnTo>
                <a:lnTo>
                  <a:pt x="35" y="1184"/>
                </a:lnTo>
                <a:lnTo>
                  <a:pt x="35" y="0"/>
                </a:lnTo>
                <a:lnTo>
                  <a:pt x="35" y="203"/>
                </a:lnTo>
                <a:lnTo>
                  <a:pt x="38" y="140"/>
                </a:lnTo>
                <a:lnTo>
                  <a:pt x="38" y="1184"/>
                </a:lnTo>
                <a:lnTo>
                  <a:pt x="38" y="0"/>
                </a:lnTo>
                <a:lnTo>
                  <a:pt x="38" y="88"/>
                </a:lnTo>
                <a:lnTo>
                  <a:pt x="40" y="48"/>
                </a:lnTo>
                <a:lnTo>
                  <a:pt x="40" y="1184"/>
                </a:lnTo>
                <a:lnTo>
                  <a:pt x="40" y="0"/>
                </a:lnTo>
                <a:lnTo>
                  <a:pt x="40" y="19"/>
                </a:lnTo>
                <a:lnTo>
                  <a:pt x="42" y="3"/>
                </a:lnTo>
                <a:lnTo>
                  <a:pt x="42" y="1184"/>
                </a:lnTo>
                <a:lnTo>
                  <a:pt x="42" y="0"/>
                </a:lnTo>
                <a:lnTo>
                  <a:pt x="45" y="12"/>
                </a:lnTo>
                <a:lnTo>
                  <a:pt x="45" y="1184"/>
                </a:lnTo>
                <a:lnTo>
                  <a:pt x="45" y="0"/>
                </a:lnTo>
                <a:lnTo>
                  <a:pt x="45" y="36"/>
                </a:lnTo>
                <a:lnTo>
                  <a:pt x="47" y="73"/>
                </a:lnTo>
                <a:lnTo>
                  <a:pt x="47" y="1184"/>
                </a:lnTo>
                <a:lnTo>
                  <a:pt x="47" y="0"/>
                </a:lnTo>
                <a:lnTo>
                  <a:pt x="47" y="121"/>
                </a:lnTo>
                <a:lnTo>
                  <a:pt x="49" y="182"/>
                </a:lnTo>
                <a:lnTo>
                  <a:pt x="49" y="1184"/>
                </a:lnTo>
                <a:lnTo>
                  <a:pt x="49" y="0"/>
                </a:lnTo>
                <a:lnTo>
                  <a:pt x="49" y="251"/>
                </a:lnTo>
                <a:lnTo>
                  <a:pt x="52" y="326"/>
                </a:lnTo>
                <a:lnTo>
                  <a:pt x="52" y="1184"/>
                </a:lnTo>
                <a:lnTo>
                  <a:pt x="52" y="0"/>
                </a:lnTo>
                <a:lnTo>
                  <a:pt x="52" y="409"/>
                </a:lnTo>
                <a:lnTo>
                  <a:pt x="54" y="496"/>
                </a:lnTo>
                <a:lnTo>
                  <a:pt x="54" y="1184"/>
                </a:lnTo>
                <a:lnTo>
                  <a:pt x="54" y="0"/>
                </a:lnTo>
                <a:lnTo>
                  <a:pt x="54" y="584"/>
                </a:lnTo>
                <a:lnTo>
                  <a:pt x="57" y="673"/>
                </a:lnTo>
                <a:lnTo>
                  <a:pt x="57" y="1184"/>
                </a:lnTo>
                <a:lnTo>
                  <a:pt x="57" y="0"/>
                </a:lnTo>
                <a:lnTo>
                  <a:pt x="57" y="761"/>
                </a:lnTo>
                <a:lnTo>
                  <a:pt x="59" y="844"/>
                </a:lnTo>
                <a:lnTo>
                  <a:pt x="59" y="1184"/>
                </a:lnTo>
                <a:lnTo>
                  <a:pt x="59" y="0"/>
                </a:lnTo>
                <a:lnTo>
                  <a:pt x="59" y="922"/>
                </a:lnTo>
                <a:lnTo>
                  <a:pt x="61" y="992"/>
                </a:lnTo>
                <a:lnTo>
                  <a:pt x="61" y="1184"/>
                </a:lnTo>
                <a:lnTo>
                  <a:pt x="61" y="0"/>
                </a:lnTo>
                <a:lnTo>
                  <a:pt x="61" y="1054"/>
                </a:lnTo>
                <a:lnTo>
                  <a:pt x="64" y="1103"/>
                </a:lnTo>
                <a:lnTo>
                  <a:pt x="64" y="1184"/>
                </a:lnTo>
                <a:lnTo>
                  <a:pt x="64" y="0"/>
                </a:lnTo>
                <a:lnTo>
                  <a:pt x="64" y="1144"/>
                </a:lnTo>
                <a:lnTo>
                  <a:pt x="66" y="1170"/>
                </a:lnTo>
                <a:lnTo>
                  <a:pt x="66" y="1184"/>
                </a:lnTo>
                <a:lnTo>
                  <a:pt x="66" y="0"/>
                </a:lnTo>
                <a:lnTo>
                  <a:pt x="66" y="1181"/>
                </a:lnTo>
                <a:lnTo>
                  <a:pt x="68" y="1181"/>
                </a:lnTo>
                <a:lnTo>
                  <a:pt x="68" y="1184"/>
                </a:lnTo>
                <a:lnTo>
                  <a:pt x="68" y="0"/>
                </a:lnTo>
                <a:lnTo>
                  <a:pt x="68" y="1170"/>
                </a:lnTo>
                <a:lnTo>
                  <a:pt x="71" y="1144"/>
                </a:lnTo>
                <a:lnTo>
                  <a:pt x="71" y="1184"/>
                </a:lnTo>
                <a:lnTo>
                  <a:pt x="71" y="0"/>
                </a:lnTo>
                <a:lnTo>
                  <a:pt x="71" y="1103"/>
                </a:lnTo>
                <a:lnTo>
                  <a:pt x="73" y="1054"/>
                </a:lnTo>
                <a:lnTo>
                  <a:pt x="73" y="1184"/>
                </a:lnTo>
                <a:lnTo>
                  <a:pt x="73" y="0"/>
                </a:lnTo>
                <a:lnTo>
                  <a:pt x="73" y="992"/>
                </a:lnTo>
                <a:lnTo>
                  <a:pt x="75" y="922"/>
                </a:lnTo>
              </a:path>
            </a:pathLst>
          </a:custGeom>
          <a:noFill/>
          <a:ln w="0">
            <a:solidFill>
              <a:srgbClr val="FF0000"/>
            </a:solidFill>
            <a:round/>
            <a:headEnd/>
            <a:tailEnd/>
          </a:ln>
        </p:spPr>
        <p:txBody>
          <a:bodyPr/>
          <a:lstStyle/>
          <a:p>
            <a:pPr eaLnBrk="0" hangingPunct="0"/>
            <a:endParaRPr lang="en-US"/>
          </a:p>
        </p:txBody>
      </p:sp>
      <p:sp>
        <p:nvSpPr>
          <p:cNvPr id="22566" name="Freeform 46"/>
          <p:cNvSpPr>
            <a:spLocks noChangeAspect="1"/>
          </p:cNvSpPr>
          <p:nvPr/>
        </p:nvSpPr>
        <p:spPr bwMode="auto">
          <a:xfrm>
            <a:off x="1587500" y="3101975"/>
            <a:ext cx="100013" cy="1590675"/>
          </a:xfrm>
          <a:custGeom>
            <a:avLst/>
            <a:gdLst>
              <a:gd name="T0" fmla="*/ 0 w 74"/>
              <a:gd name="T1" fmla="*/ 0 h 1184"/>
              <a:gd name="T2" fmla="*/ 4055 w 74"/>
              <a:gd name="T3" fmla="*/ 1590675 h 1184"/>
              <a:gd name="T4" fmla="*/ 6758 w 74"/>
              <a:gd name="T5" fmla="*/ 784590 h 1184"/>
              <a:gd name="T6" fmla="*/ 6758 w 74"/>
              <a:gd name="T7" fmla="*/ 666364 h 1184"/>
              <a:gd name="T8" fmla="*/ 10812 w 74"/>
              <a:gd name="T9" fmla="*/ 0 h 1184"/>
              <a:gd name="T10" fmla="*/ 13515 w 74"/>
              <a:gd name="T11" fmla="*/ 1590675 h 1184"/>
              <a:gd name="T12" fmla="*/ 16218 w 74"/>
              <a:gd name="T13" fmla="*/ 162561 h 1184"/>
              <a:gd name="T14" fmla="*/ 16218 w 74"/>
              <a:gd name="T15" fmla="*/ 98074 h 1184"/>
              <a:gd name="T16" fmla="*/ 20273 w 74"/>
              <a:gd name="T17" fmla="*/ 0 h 1184"/>
              <a:gd name="T18" fmla="*/ 22976 w 74"/>
              <a:gd name="T19" fmla="*/ 1590675 h 1184"/>
              <a:gd name="T20" fmla="*/ 25679 w 74"/>
              <a:gd name="T21" fmla="*/ 25526 h 1184"/>
              <a:gd name="T22" fmla="*/ 25679 w 74"/>
              <a:gd name="T23" fmla="*/ 64487 h 1184"/>
              <a:gd name="T24" fmla="*/ 29734 w 74"/>
              <a:gd name="T25" fmla="*/ 0 h 1184"/>
              <a:gd name="T26" fmla="*/ 32437 w 74"/>
              <a:gd name="T27" fmla="*/ 1590675 h 1184"/>
              <a:gd name="T28" fmla="*/ 35140 w 74"/>
              <a:gd name="T29" fmla="*/ 476934 h 1184"/>
              <a:gd name="T30" fmla="*/ 35140 w 74"/>
              <a:gd name="T31" fmla="*/ 587099 h 1184"/>
              <a:gd name="T32" fmla="*/ 39194 w 74"/>
              <a:gd name="T33" fmla="*/ 0 h 1184"/>
              <a:gd name="T34" fmla="*/ 41897 w 74"/>
              <a:gd name="T35" fmla="*/ 1590675 h 1184"/>
              <a:gd name="T36" fmla="*/ 45952 w 74"/>
              <a:gd name="T37" fmla="*/ 1168824 h 1184"/>
              <a:gd name="T38" fmla="*/ 45952 w 74"/>
              <a:gd name="T39" fmla="*/ 1269584 h 1184"/>
              <a:gd name="T40" fmla="*/ 48655 w 74"/>
              <a:gd name="T41" fmla="*/ 0 h 1184"/>
              <a:gd name="T42" fmla="*/ 51358 w 74"/>
              <a:gd name="T43" fmla="*/ 1590675 h 1184"/>
              <a:gd name="T44" fmla="*/ 55413 w 74"/>
              <a:gd name="T45" fmla="*/ 1577240 h 1184"/>
              <a:gd name="T46" fmla="*/ 55413 w 74"/>
              <a:gd name="T47" fmla="*/ 1590675 h 1184"/>
              <a:gd name="T48" fmla="*/ 58116 w 74"/>
              <a:gd name="T49" fmla="*/ 0 h 1184"/>
              <a:gd name="T50" fmla="*/ 60819 w 74"/>
              <a:gd name="T51" fmla="*/ 1590675 h 1184"/>
              <a:gd name="T52" fmla="*/ 64873 w 74"/>
              <a:gd name="T53" fmla="*/ 1387810 h 1184"/>
              <a:gd name="T54" fmla="*/ 64873 w 74"/>
              <a:gd name="T55" fmla="*/ 1301828 h 1184"/>
              <a:gd name="T56" fmla="*/ 67576 w 74"/>
              <a:gd name="T57" fmla="*/ 0 h 1184"/>
              <a:gd name="T58" fmla="*/ 70279 w 74"/>
              <a:gd name="T59" fmla="*/ 1590675 h 1184"/>
              <a:gd name="T60" fmla="*/ 74334 w 74"/>
              <a:gd name="T61" fmla="*/ 745629 h 1184"/>
              <a:gd name="T62" fmla="*/ 74334 w 74"/>
              <a:gd name="T63" fmla="*/ 626059 h 1184"/>
              <a:gd name="T64" fmla="*/ 77037 w 74"/>
              <a:gd name="T65" fmla="*/ 0 h 1184"/>
              <a:gd name="T66" fmla="*/ 81092 w 74"/>
              <a:gd name="T67" fmla="*/ 1590675 h 1184"/>
              <a:gd name="T68" fmla="*/ 83795 w 74"/>
              <a:gd name="T69" fmla="*/ 139721 h 1184"/>
              <a:gd name="T70" fmla="*/ 83795 w 74"/>
              <a:gd name="T71" fmla="*/ 79265 h 1184"/>
              <a:gd name="T72" fmla="*/ 86498 w 74"/>
              <a:gd name="T73" fmla="*/ 0 h 1184"/>
              <a:gd name="T74" fmla="*/ 90552 w 74"/>
              <a:gd name="T75" fmla="*/ 1590675 h 1184"/>
              <a:gd name="T76" fmla="*/ 93255 w 74"/>
              <a:gd name="T77" fmla="*/ 79265 h 1184"/>
              <a:gd name="T78" fmla="*/ 93255 w 74"/>
              <a:gd name="T79" fmla="*/ 139721 h 1184"/>
              <a:gd name="T80" fmla="*/ 95958 w 74"/>
              <a:gd name="T81" fmla="*/ 0 h 1184"/>
              <a:gd name="T82" fmla="*/ 100013 w 74"/>
              <a:gd name="T83" fmla="*/ 1590675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4"/>
              <a:gd name="T127" fmla="*/ 0 h 1184"/>
              <a:gd name="T128" fmla="*/ 74 w 74"/>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4" h="1184">
                <a:moveTo>
                  <a:pt x="0" y="922"/>
                </a:moveTo>
                <a:lnTo>
                  <a:pt x="0" y="1184"/>
                </a:lnTo>
                <a:lnTo>
                  <a:pt x="0" y="0"/>
                </a:lnTo>
                <a:lnTo>
                  <a:pt x="0" y="844"/>
                </a:lnTo>
                <a:lnTo>
                  <a:pt x="3" y="761"/>
                </a:lnTo>
                <a:lnTo>
                  <a:pt x="3" y="1184"/>
                </a:lnTo>
                <a:lnTo>
                  <a:pt x="3" y="0"/>
                </a:lnTo>
                <a:lnTo>
                  <a:pt x="3" y="673"/>
                </a:lnTo>
                <a:lnTo>
                  <a:pt x="5" y="584"/>
                </a:lnTo>
                <a:lnTo>
                  <a:pt x="5" y="1184"/>
                </a:lnTo>
                <a:lnTo>
                  <a:pt x="5" y="0"/>
                </a:lnTo>
                <a:lnTo>
                  <a:pt x="5" y="496"/>
                </a:lnTo>
                <a:lnTo>
                  <a:pt x="8" y="409"/>
                </a:lnTo>
                <a:lnTo>
                  <a:pt x="8" y="1184"/>
                </a:lnTo>
                <a:lnTo>
                  <a:pt x="8" y="0"/>
                </a:lnTo>
                <a:lnTo>
                  <a:pt x="8" y="326"/>
                </a:lnTo>
                <a:lnTo>
                  <a:pt x="10" y="251"/>
                </a:lnTo>
                <a:lnTo>
                  <a:pt x="10" y="1184"/>
                </a:lnTo>
                <a:lnTo>
                  <a:pt x="10" y="0"/>
                </a:lnTo>
                <a:lnTo>
                  <a:pt x="10" y="182"/>
                </a:lnTo>
                <a:lnTo>
                  <a:pt x="12" y="121"/>
                </a:lnTo>
                <a:lnTo>
                  <a:pt x="12" y="1184"/>
                </a:lnTo>
                <a:lnTo>
                  <a:pt x="12" y="0"/>
                </a:lnTo>
                <a:lnTo>
                  <a:pt x="12" y="73"/>
                </a:lnTo>
                <a:lnTo>
                  <a:pt x="15" y="36"/>
                </a:lnTo>
                <a:lnTo>
                  <a:pt x="15" y="1184"/>
                </a:lnTo>
                <a:lnTo>
                  <a:pt x="15" y="0"/>
                </a:lnTo>
                <a:lnTo>
                  <a:pt x="15" y="12"/>
                </a:lnTo>
                <a:lnTo>
                  <a:pt x="17" y="0"/>
                </a:lnTo>
                <a:lnTo>
                  <a:pt x="17" y="1184"/>
                </a:lnTo>
                <a:lnTo>
                  <a:pt x="17" y="0"/>
                </a:lnTo>
                <a:lnTo>
                  <a:pt x="17" y="3"/>
                </a:lnTo>
                <a:lnTo>
                  <a:pt x="19" y="19"/>
                </a:lnTo>
                <a:lnTo>
                  <a:pt x="19" y="1184"/>
                </a:lnTo>
                <a:lnTo>
                  <a:pt x="19" y="0"/>
                </a:lnTo>
                <a:lnTo>
                  <a:pt x="19" y="48"/>
                </a:lnTo>
                <a:lnTo>
                  <a:pt x="22" y="88"/>
                </a:lnTo>
                <a:lnTo>
                  <a:pt x="22" y="1184"/>
                </a:lnTo>
                <a:lnTo>
                  <a:pt x="22" y="0"/>
                </a:lnTo>
                <a:lnTo>
                  <a:pt x="22" y="140"/>
                </a:lnTo>
                <a:lnTo>
                  <a:pt x="24" y="203"/>
                </a:lnTo>
                <a:lnTo>
                  <a:pt x="24" y="1184"/>
                </a:lnTo>
                <a:lnTo>
                  <a:pt x="24" y="0"/>
                </a:lnTo>
                <a:lnTo>
                  <a:pt x="24" y="274"/>
                </a:lnTo>
                <a:lnTo>
                  <a:pt x="26" y="355"/>
                </a:lnTo>
                <a:lnTo>
                  <a:pt x="26" y="1184"/>
                </a:lnTo>
                <a:lnTo>
                  <a:pt x="26" y="0"/>
                </a:lnTo>
                <a:lnTo>
                  <a:pt x="26" y="437"/>
                </a:lnTo>
                <a:lnTo>
                  <a:pt x="29" y="525"/>
                </a:lnTo>
                <a:lnTo>
                  <a:pt x="29" y="1184"/>
                </a:lnTo>
                <a:lnTo>
                  <a:pt x="29" y="0"/>
                </a:lnTo>
                <a:lnTo>
                  <a:pt x="29" y="614"/>
                </a:lnTo>
                <a:lnTo>
                  <a:pt x="31" y="702"/>
                </a:lnTo>
                <a:lnTo>
                  <a:pt x="31" y="1184"/>
                </a:lnTo>
                <a:lnTo>
                  <a:pt x="31" y="0"/>
                </a:lnTo>
                <a:lnTo>
                  <a:pt x="31" y="789"/>
                </a:lnTo>
                <a:lnTo>
                  <a:pt x="34" y="870"/>
                </a:lnTo>
                <a:lnTo>
                  <a:pt x="34" y="1184"/>
                </a:lnTo>
                <a:lnTo>
                  <a:pt x="34" y="0"/>
                </a:lnTo>
                <a:lnTo>
                  <a:pt x="34" y="945"/>
                </a:lnTo>
                <a:lnTo>
                  <a:pt x="36" y="1014"/>
                </a:lnTo>
                <a:lnTo>
                  <a:pt x="36" y="1184"/>
                </a:lnTo>
                <a:lnTo>
                  <a:pt x="36" y="0"/>
                </a:lnTo>
                <a:lnTo>
                  <a:pt x="36" y="1070"/>
                </a:lnTo>
                <a:lnTo>
                  <a:pt x="38" y="1118"/>
                </a:lnTo>
                <a:lnTo>
                  <a:pt x="38" y="1184"/>
                </a:lnTo>
                <a:lnTo>
                  <a:pt x="38" y="0"/>
                </a:lnTo>
                <a:lnTo>
                  <a:pt x="38" y="1153"/>
                </a:lnTo>
                <a:lnTo>
                  <a:pt x="41" y="1174"/>
                </a:lnTo>
                <a:lnTo>
                  <a:pt x="41" y="1184"/>
                </a:lnTo>
                <a:lnTo>
                  <a:pt x="41" y="0"/>
                </a:lnTo>
                <a:lnTo>
                  <a:pt x="41" y="1184"/>
                </a:lnTo>
                <a:lnTo>
                  <a:pt x="43" y="1179"/>
                </a:lnTo>
                <a:lnTo>
                  <a:pt x="43" y="1184"/>
                </a:lnTo>
                <a:lnTo>
                  <a:pt x="43" y="0"/>
                </a:lnTo>
                <a:lnTo>
                  <a:pt x="43" y="1162"/>
                </a:lnTo>
                <a:lnTo>
                  <a:pt x="45" y="1132"/>
                </a:lnTo>
                <a:lnTo>
                  <a:pt x="45" y="1184"/>
                </a:lnTo>
                <a:lnTo>
                  <a:pt x="45" y="0"/>
                </a:lnTo>
                <a:lnTo>
                  <a:pt x="45" y="1087"/>
                </a:lnTo>
                <a:lnTo>
                  <a:pt x="48" y="1033"/>
                </a:lnTo>
                <a:lnTo>
                  <a:pt x="48" y="1184"/>
                </a:lnTo>
                <a:lnTo>
                  <a:pt x="48" y="0"/>
                </a:lnTo>
                <a:lnTo>
                  <a:pt x="48" y="969"/>
                </a:lnTo>
                <a:lnTo>
                  <a:pt x="50" y="896"/>
                </a:lnTo>
                <a:lnTo>
                  <a:pt x="50" y="1184"/>
                </a:lnTo>
                <a:lnTo>
                  <a:pt x="50" y="0"/>
                </a:lnTo>
                <a:lnTo>
                  <a:pt x="50" y="818"/>
                </a:lnTo>
                <a:lnTo>
                  <a:pt x="52" y="733"/>
                </a:lnTo>
                <a:lnTo>
                  <a:pt x="52" y="1184"/>
                </a:lnTo>
                <a:lnTo>
                  <a:pt x="52" y="0"/>
                </a:lnTo>
                <a:lnTo>
                  <a:pt x="52" y="645"/>
                </a:lnTo>
                <a:lnTo>
                  <a:pt x="55" y="555"/>
                </a:lnTo>
                <a:lnTo>
                  <a:pt x="55" y="1184"/>
                </a:lnTo>
                <a:lnTo>
                  <a:pt x="55" y="0"/>
                </a:lnTo>
                <a:lnTo>
                  <a:pt x="55" y="466"/>
                </a:lnTo>
                <a:lnTo>
                  <a:pt x="57" y="381"/>
                </a:lnTo>
                <a:lnTo>
                  <a:pt x="57" y="1184"/>
                </a:lnTo>
                <a:lnTo>
                  <a:pt x="57" y="0"/>
                </a:lnTo>
                <a:lnTo>
                  <a:pt x="57" y="300"/>
                </a:lnTo>
                <a:lnTo>
                  <a:pt x="60" y="227"/>
                </a:lnTo>
                <a:lnTo>
                  <a:pt x="60" y="1184"/>
                </a:lnTo>
                <a:lnTo>
                  <a:pt x="60" y="0"/>
                </a:lnTo>
                <a:lnTo>
                  <a:pt x="60" y="161"/>
                </a:lnTo>
                <a:lnTo>
                  <a:pt x="62" y="104"/>
                </a:lnTo>
                <a:lnTo>
                  <a:pt x="62" y="1184"/>
                </a:lnTo>
                <a:lnTo>
                  <a:pt x="62" y="0"/>
                </a:lnTo>
                <a:lnTo>
                  <a:pt x="62" y="59"/>
                </a:lnTo>
                <a:lnTo>
                  <a:pt x="64" y="26"/>
                </a:lnTo>
                <a:lnTo>
                  <a:pt x="64" y="1184"/>
                </a:lnTo>
                <a:lnTo>
                  <a:pt x="64" y="0"/>
                </a:lnTo>
                <a:lnTo>
                  <a:pt x="64" y="7"/>
                </a:lnTo>
                <a:lnTo>
                  <a:pt x="67" y="0"/>
                </a:lnTo>
                <a:lnTo>
                  <a:pt x="67" y="1184"/>
                </a:lnTo>
                <a:lnTo>
                  <a:pt x="67" y="0"/>
                </a:lnTo>
                <a:lnTo>
                  <a:pt x="67" y="26"/>
                </a:lnTo>
                <a:lnTo>
                  <a:pt x="69" y="59"/>
                </a:lnTo>
                <a:lnTo>
                  <a:pt x="69" y="1184"/>
                </a:lnTo>
                <a:lnTo>
                  <a:pt x="69" y="0"/>
                </a:lnTo>
                <a:lnTo>
                  <a:pt x="69" y="104"/>
                </a:lnTo>
                <a:lnTo>
                  <a:pt x="71" y="161"/>
                </a:lnTo>
                <a:lnTo>
                  <a:pt x="71" y="1184"/>
                </a:lnTo>
                <a:lnTo>
                  <a:pt x="71" y="0"/>
                </a:lnTo>
                <a:lnTo>
                  <a:pt x="71" y="227"/>
                </a:lnTo>
                <a:lnTo>
                  <a:pt x="74" y="300"/>
                </a:lnTo>
                <a:lnTo>
                  <a:pt x="74" y="1184"/>
                </a:lnTo>
                <a:lnTo>
                  <a:pt x="74" y="0"/>
                </a:lnTo>
                <a:lnTo>
                  <a:pt x="74" y="381"/>
                </a:lnTo>
              </a:path>
            </a:pathLst>
          </a:custGeom>
          <a:noFill/>
          <a:ln w="0">
            <a:solidFill>
              <a:srgbClr val="FF0000"/>
            </a:solidFill>
            <a:round/>
            <a:headEnd/>
            <a:tailEnd/>
          </a:ln>
        </p:spPr>
        <p:txBody>
          <a:bodyPr/>
          <a:lstStyle/>
          <a:p>
            <a:pPr eaLnBrk="0" hangingPunct="0"/>
            <a:endParaRPr lang="en-US"/>
          </a:p>
        </p:txBody>
      </p:sp>
      <p:sp>
        <p:nvSpPr>
          <p:cNvPr id="22567" name="Freeform 47"/>
          <p:cNvSpPr>
            <a:spLocks noChangeAspect="1"/>
          </p:cNvSpPr>
          <p:nvPr/>
        </p:nvSpPr>
        <p:spPr bwMode="auto">
          <a:xfrm>
            <a:off x="1687513" y="3101975"/>
            <a:ext cx="100012" cy="1590675"/>
          </a:xfrm>
          <a:custGeom>
            <a:avLst/>
            <a:gdLst>
              <a:gd name="T0" fmla="*/ 2667 w 75"/>
              <a:gd name="T1" fmla="*/ 1590675 h 1184"/>
              <a:gd name="T2" fmla="*/ 5334 w 75"/>
              <a:gd name="T3" fmla="*/ 866542 h 1184"/>
              <a:gd name="T4" fmla="*/ 5334 w 75"/>
              <a:gd name="T5" fmla="*/ 984767 h 1184"/>
              <a:gd name="T6" fmla="*/ 9334 w 75"/>
              <a:gd name="T7" fmla="*/ 0 h 1184"/>
              <a:gd name="T8" fmla="*/ 12001 w 75"/>
              <a:gd name="T9" fmla="*/ 1590675 h 1184"/>
              <a:gd name="T10" fmla="*/ 14668 w 75"/>
              <a:gd name="T11" fmla="*/ 1460358 h 1184"/>
              <a:gd name="T12" fmla="*/ 14668 w 75"/>
              <a:gd name="T13" fmla="*/ 1520814 h 1184"/>
              <a:gd name="T14" fmla="*/ 18669 w 75"/>
              <a:gd name="T15" fmla="*/ 0 h 1184"/>
              <a:gd name="T16" fmla="*/ 21336 w 75"/>
              <a:gd name="T17" fmla="*/ 1590675 h 1184"/>
              <a:gd name="T18" fmla="*/ 25336 w 75"/>
              <a:gd name="T19" fmla="*/ 1549027 h 1184"/>
              <a:gd name="T20" fmla="*/ 25336 w 75"/>
              <a:gd name="T21" fmla="*/ 1502006 h 1184"/>
              <a:gd name="T22" fmla="*/ 28003 w 75"/>
              <a:gd name="T23" fmla="*/ 0 h 1184"/>
              <a:gd name="T24" fmla="*/ 30670 w 75"/>
              <a:gd name="T25" fmla="*/ 1590675 h 1184"/>
              <a:gd name="T26" fmla="*/ 34671 w 75"/>
              <a:gd name="T27" fmla="*/ 1060002 h 1184"/>
              <a:gd name="T28" fmla="*/ 34671 w 75"/>
              <a:gd name="T29" fmla="*/ 943120 h 1184"/>
              <a:gd name="T30" fmla="*/ 37338 w 75"/>
              <a:gd name="T31" fmla="*/ 0 h 1184"/>
              <a:gd name="T32" fmla="*/ 40005 w 75"/>
              <a:gd name="T33" fmla="*/ 1590675 h 1184"/>
              <a:gd name="T34" fmla="*/ 44005 w 75"/>
              <a:gd name="T35" fmla="*/ 368112 h 1184"/>
              <a:gd name="T36" fmla="*/ 44005 w 75"/>
              <a:gd name="T37" fmla="*/ 272725 h 1184"/>
              <a:gd name="T38" fmla="*/ 46672 w 75"/>
              <a:gd name="T39" fmla="*/ 0 h 1184"/>
              <a:gd name="T40" fmla="*/ 49339 w 75"/>
              <a:gd name="T41" fmla="*/ 1590675 h 1184"/>
              <a:gd name="T42" fmla="*/ 53340 w 75"/>
              <a:gd name="T43" fmla="*/ 4030 h 1184"/>
              <a:gd name="T44" fmla="*/ 53340 w 75"/>
              <a:gd name="T45" fmla="*/ 0 h 1184"/>
              <a:gd name="T46" fmla="*/ 56007 w 75"/>
              <a:gd name="T47" fmla="*/ 0 h 1184"/>
              <a:gd name="T48" fmla="*/ 60007 w 75"/>
              <a:gd name="T49" fmla="*/ 1590675 h 1184"/>
              <a:gd name="T50" fmla="*/ 62674 w 75"/>
              <a:gd name="T51" fmla="*/ 244513 h 1184"/>
              <a:gd name="T52" fmla="*/ 62674 w 75"/>
              <a:gd name="T53" fmla="*/ 337212 h 1184"/>
              <a:gd name="T54" fmla="*/ 65341 w 75"/>
              <a:gd name="T55" fmla="*/ 0 h 1184"/>
              <a:gd name="T56" fmla="*/ 69342 w 75"/>
              <a:gd name="T57" fmla="*/ 1590675 h 1184"/>
              <a:gd name="T58" fmla="*/ 72009 w 75"/>
              <a:gd name="T59" fmla="*/ 904159 h 1184"/>
              <a:gd name="T60" fmla="*/ 72009 w 75"/>
              <a:gd name="T61" fmla="*/ 1022385 h 1184"/>
              <a:gd name="T62" fmla="*/ 74676 w 75"/>
              <a:gd name="T63" fmla="*/ 0 h 1184"/>
              <a:gd name="T64" fmla="*/ 78676 w 75"/>
              <a:gd name="T65" fmla="*/ 1590675 h 1184"/>
              <a:gd name="T66" fmla="*/ 81343 w 75"/>
              <a:gd name="T67" fmla="*/ 1481854 h 1184"/>
              <a:gd name="T68" fmla="*/ 81343 w 75"/>
              <a:gd name="T69" fmla="*/ 1536936 h 1184"/>
              <a:gd name="T70" fmla="*/ 84010 w 75"/>
              <a:gd name="T71" fmla="*/ 0 h 1184"/>
              <a:gd name="T72" fmla="*/ 88011 w 75"/>
              <a:gd name="T73" fmla="*/ 1590675 h 1184"/>
              <a:gd name="T74" fmla="*/ 90678 w 75"/>
              <a:gd name="T75" fmla="*/ 1536936 h 1184"/>
              <a:gd name="T76" fmla="*/ 90678 w 75"/>
              <a:gd name="T77" fmla="*/ 1481854 h 1184"/>
              <a:gd name="T78" fmla="*/ 94678 w 75"/>
              <a:gd name="T79" fmla="*/ 0 h 1184"/>
              <a:gd name="T80" fmla="*/ 97345 w 75"/>
              <a:gd name="T81" fmla="*/ 1590675 h 1184"/>
              <a:gd name="T82" fmla="*/ 100012 w 75"/>
              <a:gd name="T83" fmla="*/ 1022385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381"/>
                </a:moveTo>
                <a:lnTo>
                  <a:pt x="2" y="466"/>
                </a:lnTo>
                <a:lnTo>
                  <a:pt x="2" y="1184"/>
                </a:lnTo>
                <a:lnTo>
                  <a:pt x="2" y="0"/>
                </a:lnTo>
                <a:lnTo>
                  <a:pt x="2" y="555"/>
                </a:lnTo>
                <a:lnTo>
                  <a:pt x="4" y="645"/>
                </a:lnTo>
                <a:lnTo>
                  <a:pt x="4" y="1184"/>
                </a:lnTo>
                <a:lnTo>
                  <a:pt x="4" y="0"/>
                </a:lnTo>
                <a:lnTo>
                  <a:pt x="4" y="733"/>
                </a:lnTo>
                <a:lnTo>
                  <a:pt x="7" y="818"/>
                </a:lnTo>
                <a:lnTo>
                  <a:pt x="7" y="1184"/>
                </a:lnTo>
                <a:lnTo>
                  <a:pt x="7" y="0"/>
                </a:lnTo>
                <a:lnTo>
                  <a:pt x="7" y="896"/>
                </a:lnTo>
                <a:lnTo>
                  <a:pt x="9" y="969"/>
                </a:lnTo>
                <a:lnTo>
                  <a:pt x="9" y="1184"/>
                </a:lnTo>
                <a:lnTo>
                  <a:pt x="9" y="0"/>
                </a:lnTo>
                <a:lnTo>
                  <a:pt x="9" y="1033"/>
                </a:lnTo>
                <a:lnTo>
                  <a:pt x="11" y="1087"/>
                </a:lnTo>
                <a:lnTo>
                  <a:pt x="11" y="1184"/>
                </a:lnTo>
                <a:lnTo>
                  <a:pt x="11" y="0"/>
                </a:lnTo>
                <a:lnTo>
                  <a:pt x="11" y="1132"/>
                </a:lnTo>
                <a:lnTo>
                  <a:pt x="14" y="1162"/>
                </a:lnTo>
                <a:lnTo>
                  <a:pt x="14" y="1184"/>
                </a:lnTo>
                <a:lnTo>
                  <a:pt x="14" y="0"/>
                </a:lnTo>
                <a:lnTo>
                  <a:pt x="14" y="1179"/>
                </a:lnTo>
                <a:lnTo>
                  <a:pt x="16" y="1184"/>
                </a:lnTo>
                <a:lnTo>
                  <a:pt x="16" y="0"/>
                </a:lnTo>
                <a:lnTo>
                  <a:pt x="16" y="1174"/>
                </a:lnTo>
                <a:lnTo>
                  <a:pt x="19" y="1153"/>
                </a:lnTo>
                <a:lnTo>
                  <a:pt x="19" y="1184"/>
                </a:lnTo>
                <a:lnTo>
                  <a:pt x="19" y="0"/>
                </a:lnTo>
                <a:lnTo>
                  <a:pt x="19" y="1118"/>
                </a:lnTo>
                <a:lnTo>
                  <a:pt x="21" y="1070"/>
                </a:lnTo>
                <a:lnTo>
                  <a:pt x="21" y="1184"/>
                </a:lnTo>
                <a:lnTo>
                  <a:pt x="21" y="0"/>
                </a:lnTo>
                <a:lnTo>
                  <a:pt x="21" y="1014"/>
                </a:lnTo>
                <a:lnTo>
                  <a:pt x="23" y="945"/>
                </a:lnTo>
                <a:lnTo>
                  <a:pt x="23" y="1184"/>
                </a:lnTo>
                <a:lnTo>
                  <a:pt x="23" y="0"/>
                </a:lnTo>
                <a:lnTo>
                  <a:pt x="23" y="870"/>
                </a:lnTo>
                <a:lnTo>
                  <a:pt x="26" y="789"/>
                </a:lnTo>
                <a:lnTo>
                  <a:pt x="26" y="1184"/>
                </a:lnTo>
                <a:lnTo>
                  <a:pt x="26" y="0"/>
                </a:lnTo>
                <a:lnTo>
                  <a:pt x="26" y="702"/>
                </a:lnTo>
                <a:lnTo>
                  <a:pt x="28" y="614"/>
                </a:lnTo>
                <a:lnTo>
                  <a:pt x="28" y="1184"/>
                </a:lnTo>
                <a:lnTo>
                  <a:pt x="28" y="0"/>
                </a:lnTo>
                <a:lnTo>
                  <a:pt x="28" y="525"/>
                </a:lnTo>
                <a:lnTo>
                  <a:pt x="30" y="437"/>
                </a:lnTo>
                <a:lnTo>
                  <a:pt x="30" y="1184"/>
                </a:lnTo>
                <a:lnTo>
                  <a:pt x="30" y="0"/>
                </a:lnTo>
                <a:lnTo>
                  <a:pt x="30" y="355"/>
                </a:lnTo>
                <a:lnTo>
                  <a:pt x="33" y="274"/>
                </a:lnTo>
                <a:lnTo>
                  <a:pt x="33" y="1184"/>
                </a:lnTo>
                <a:lnTo>
                  <a:pt x="33" y="0"/>
                </a:lnTo>
                <a:lnTo>
                  <a:pt x="33" y="203"/>
                </a:lnTo>
                <a:lnTo>
                  <a:pt x="35" y="140"/>
                </a:lnTo>
                <a:lnTo>
                  <a:pt x="35" y="1184"/>
                </a:lnTo>
                <a:lnTo>
                  <a:pt x="35" y="0"/>
                </a:lnTo>
                <a:lnTo>
                  <a:pt x="35" y="88"/>
                </a:lnTo>
                <a:lnTo>
                  <a:pt x="37" y="48"/>
                </a:lnTo>
                <a:lnTo>
                  <a:pt x="37" y="1184"/>
                </a:lnTo>
                <a:lnTo>
                  <a:pt x="37" y="0"/>
                </a:lnTo>
                <a:lnTo>
                  <a:pt x="37" y="19"/>
                </a:lnTo>
                <a:lnTo>
                  <a:pt x="40" y="3"/>
                </a:lnTo>
                <a:lnTo>
                  <a:pt x="40" y="1184"/>
                </a:lnTo>
                <a:lnTo>
                  <a:pt x="40" y="0"/>
                </a:lnTo>
                <a:lnTo>
                  <a:pt x="42" y="12"/>
                </a:lnTo>
                <a:lnTo>
                  <a:pt x="42" y="1184"/>
                </a:lnTo>
                <a:lnTo>
                  <a:pt x="42" y="0"/>
                </a:lnTo>
                <a:lnTo>
                  <a:pt x="42" y="36"/>
                </a:lnTo>
                <a:lnTo>
                  <a:pt x="45" y="73"/>
                </a:lnTo>
                <a:lnTo>
                  <a:pt x="45" y="1184"/>
                </a:lnTo>
                <a:lnTo>
                  <a:pt x="45" y="0"/>
                </a:lnTo>
                <a:lnTo>
                  <a:pt x="45" y="121"/>
                </a:lnTo>
                <a:lnTo>
                  <a:pt x="47" y="182"/>
                </a:lnTo>
                <a:lnTo>
                  <a:pt x="47" y="1184"/>
                </a:lnTo>
                <a:lnTo>
                  <a:pt x="47" y="0"/>
                </a:lnTo>
                <a:lnTo>
                  <a:pt x="47" y="251"/>
                </a:lnTo>
                <a:lnTo>
                  <a:pt x="49" y="326"/>
                </a:lnTo>
                <a:lnTo>
                  <a:pt x="49" y="1184"/>
                </a:lnTo>
                <a:lnTo>
                  <a:pt x="49" y="0"/>
                </a:lnTo>
                <a:lnTo>
                  <a:pt x="49" y="409"/>
                </a:lnTo>
                <a:lnTo>
                  <a:pt x="52" y="496"/>
                </a:lnTo>
                <a:lnTo>
                  <a:pt x="52" y="1184"/>
                </a:lnTo>
                <a:lnTo>
                  <a:pt x="52" y="0"/>
                </a:lnTo>
                <a:lnTo>
                  <a:pt x="52" y="584"/>
                </a:lnTo>
                <a:lnTo>
                  <a:pt x="54" y="673"/>
                </a:lnTo>
                <a:lnTo>
                  <a:pt x="54" y="1184"/>
                </a:lnTo>
                <a:lnTo>
                  <a:pt x="54" y="0"/>
                </a:lnTo>
                <a:lnTo>
                  <a:pt x="54" y="761"/>
                </a:lnTo>
                <a:lnTo>
                  <a:pt x="56" y="844"/>
                </a:lnTo>
                <a:lnTo>
                  <a:pt x="56" y="1184"/>
                </a:lnTo>
                <a:lnTo>
                  <a:pt x="56" y="0"/>
                </a:lnTo>
                <a:lnTo>
                  <a:pt x="56" y="922"/>
                </a:lnTo>
                <a:lnTo>
                  <a:pt x="59" y="992"/>
                </a:lnTo>
                <a:lnTo>
                  <a:pt x="59" y="1184"/>
                </a:lnTo>
                <a:lnTo>
                  <a:pt x="59" y="0"/>
                </a:lnTo>
                <a:lnTo>
                  <a:pt x="59" y="1054"/>
                </a:lnTo>
                <a:lnTo>
                  <a:pt x="61" y="1103"/>
                </a:lnTo>
                <a:lnTo>
                  <a:pt x="61" y="1184"/>
                </a:lnTo>
                <a:lnTo>
                  <a:pt x="61" y="0"/>
                </a:lnTo>
                <a:lnTo>
                  <a:pt x="61" y="1144"/>
                </a:lnTo>
                <a:lnTo>
                  <a:pt x="63" y="1170"/>
                </a:lnTo>
                <a:lnTo>
                  <a:pt x="63" y="1184"/>
                </a:lnTo>
                <a:lnTo>
                  <a:pt x="63" y="0"/>
                </a:lnTo>
                <a:lnTo>
                  <a:pt x="63" y="1181"/>
                </a:lnTo>
                <a:lnTo>
                  <a:pt x="66" y="1181"/>
                </a:lnTo>
                <a:lnTo>
                  <a:pt x="66" y="1184"/>
                </a:lnTo>
                <a:lnTo>
                  <a:pt x="66" y="0"/>
                </a:lnTo>
                <a:lnTo>
                  <a:pt x="66" y="1170"/>
                </a:lnTo>
                <a:lnTo>
                  <a:pt x="68" y="1144"/>
                </a:lnTo>
                <a:lnTo>
                  <a:pt x="68" y="1184"/>
                </a:lnTo>
                <a:lnTo>
                  <a:pt x="68" y="0"/>
                </a:lnTo>
                <a:lnTo>
                  <a:pt x="68" y="1103"/>
                </a:lnTo>
                <a:lnTo>
                  <a:pt x="71" y="1054"/>
                </a:lnTo>
                <a:lnTo>
                  <a:pt x="71" y="1184"/>
                </a:lnTo>
                <a:lnTo>
                  <a:pt x="71" y="0"/>
                </a:lnTo>
                <a:lnTo>
                  <a:pt x="71" y="992"/>
                </a:lnTo>
                <a:lnTo>
                  <a:pt x="73" y="922"/>
                </a:lnTo>
                <a:lnTo>
                  <a:pt x="73" y="1184"/>
                </a:lnTo>
                <a:lnTo>
                  <a:pt x="73" y="0"/>
                </a:lnTo>
                <a:lnTo>
                  <a:pt x="73" y="844"/>
                </a:lnTo>
                <a:lnTo>
                  <a:pt x="75" y="761"/>
                </a:lnTo>
                <a:lnTo>
                  <a:pt x="75" y="1184"/>
                </a:lnTo>
                <a:lnTo>
                  <a:pt x="75" y="0"/>
                </a:lnTo>
              </a:path>
            </a:pathLst>
          </a:custGeom>
          <a:noFill/>
          <a:ln w="0">
            <a:solidFill>
              <a:srgbClr val="FF0000"/>
            </a:solidFill>
            <a:round/>
            <a:headEnd/>
            <a:tailEnd/>
          </a:ln>
        </p:spPr>
        <p:txBody>
          <a:bodyPr/>
          <a:lstStyle/>
          <a:p>
            <a:pPr eaLnBrk="0" hangingPunct="0"/>
            <a:endParaRPr lang="en-US"/>
          </a:p>
        </p:txBody>
      </p:sp>
      <p:sp>
        <p:nvSpPr>
          <p:cNvPr id="22568" name="Freeform 48"/>
          <p:cNvSpPr>
            <a:spLocks noChangeAspect="1"/>
          </p:cNvSpPr>
          <p:nvPr/>
        </p:nvSpPr>
        <p:spPr bwMode="auto">
          <a:xfrm>
            <a:off x="1787525" y="3101975"/>
            <a:ext cx="101600" cy="1590675"/>
          </a:xfrm>
          <a:custGeom>
            <a:avLst/>
            <a:gdLst>
              <a:gd name="T0" fmla="*/ 4011 w 76"/>
              <a:gd name="T1" fmla="*/ 784590 h 1184"/>
              <a:gd name="T2" fmla="*/ 4011 w 76"/>
              <a:gd name="T3" fmla="*/ 666364 h 1184"/>
              <a:gd name="T4" fmla="*/ 6684 w 76"/>
              <a:gd name="T5" fmla="*/ 0 h 1184"/>
              <a:gd name="T6" fmla="*/ 9358 w 76"/>
              <a:gd name="T7" fmla="*/ 1590675 h 1184"/>
              <a:gd name="T8" fmla="*/ 13368 w 76"/>
              <a:gd name="T9" fmla="*/ 162561 h 1184"/>
              <a:gd name="T10" fmla="*/ 13368 w 76"/>
              <a:gd name="T11" fmla="*/ 98074 h 1184"/>
              <a:gd name="T12" fmla="*/ 16042 w 76"/>
              <a:gd name="T13" fmla="*/ 0 h 1184"/>
              <a:gd name="T14" fmla="*/ 18716 w 76"/>
              <a:gd name="T15" fmla="*/ 1590675 h 1184"/>
              <a:gd name="T16" fmla="*/ 22726 w 76"/>
              <a:gd name="T17" fmla="*/ 25526 h 1184"/>
              <a:gd name="T18" fmla="*/ 22726 w 76"/>
              <a:gd name="T19" fmla="*/ 64487 h 1184"/>
              <a:gd name="T20" fmla="*/ 25400 w 76"/>
              <a:gd name="T21" fmla="*/ 0 h 1184"/>
              <a:gd name="T22" fmla="*/ 29411 w 76"/>
              <a:gd name="T23" fmla="*/ 1590675 h 1184"/>
              <a:gd name="T24" fmla="*/ 32084 w 76"/>
              <a:gd name="T25" fmla="*/ 476934 h 1184"/>
              <a:gd name="T26" fmla="*/ 32084 w 76"/>
              <a:gd name="T27" fmla="*/ 587099 h 1184"/>
              <a:gd name="T28" fmla="*/ 34758 w 76"/>
              <a:gd name="T29" fmla="*/ 0 h 1184"/>
              <a:gd name="T30" fmla="*/ 38768 w 76"/>
              <a:gd name="T31" fmla="*/ 1590675 h 1184"/>
              <a:gd name="T32" fmla="*/ 41442 w 76"/>
              <a:gd name="T33" fmla="*/ 1168824 h 1184"/>
              <a:gd name="T34" fmla="*/ 41442 w 76"/>
              <a:gd name="T35" fmla="*/ 1269584 h 1184"/>
              <a:gd name="T36" fmla="*/ 44116 w 76"/>
              <a:gd name="T37" fmla="*/ 0 h 1184"/>
              <a:gd name="T38" fmla="*/ 48126 w 76"/>
              <a:gd name="T39" fmla="*/ 1590675 h 1184"/>
              <a:gd name="T40" fmla="*/ 50800 w 76"/>
              <a:gd name="T41" fmla="*/ 1577240 h 1184"/>
              <a:gd name="T42" fmla="*/ 50800 w 76"/>
              <a:gd name="T43" fmla="*/ 1590675 h 1184"/>
              <a:gd name="T44" fmla="*/ 53474 w 76"/>
              <a:gd name="T45" fmla="*/ 0 h 1184"/>
              <a:gd name="T46" fmla="*/ 57484 w 76"/>
              <a:gd name="T47" fmla="*/ 1590675 h 1184"/>
              <a:gd name="T48" fmla="*/ 60158 w 76"/>
              <a:gd name="T49" fmla="*/ 1387810 h 1184"/>
              <a:gd name="T50" fmla="*/ 60158 w 76"/>
              <a:gd name="T51" fmla="*/ 1301828 h 1184"/>
              <a:gd name="T52" fmla="*/ 64168 w 76"/>
              <a:gd name="T53" fmla="*/ 0 h 1184"/>
              <a:gd name="T54" fmla="*/ 66842 w 76"/>
              <a:gd name="T55" fmla="*/ 1590675 h 1184"/>
              <a:gd name="T56" fmla="*/ 69516 w 76"/>
              <a:gd name="T57" fmla="*/ 745629 h 1184"/>
              <a:gd name="T58" fmla="*/ 69516 w 76"/>
              <a:gd name="T59" fmla="*/ 626059 h 1184"/>
              <a:gd name="T60" fmla="*/ 73526 w 76"/>
              <a:gd name="T61" fmla="*/ 0 h 1184"/>
              <a:gd name="T62" fmla="*/ 76200 w 76"/>
              <a:gd name="T63" fmla="*/ 1590675 h 1184"/>
              <a:gd name="T64" fmla="*/ 78874 w 76"/>
              <a:gd name="T65" fmla="*/ 139721 h 1184"/>
              <a:gd name="T66" fmla="*/ 78874 w 76"/>
              <a:gd name="T67" fmla="*/ 79265 h 1184"/>
              <a:gd name="T68" fmla="*/ 82884 w 76"/>
              <a:gd name="T69" fmla="*/ 0 h 1184"/>
              <a:gd name="T70" fmla="*/ 85558 w 76"/>
              <a:gd name="T71" fmla="*/ 1590675 h 1184"/>
              <a:gd name="T72" fmla="*/ 88232 w 76"/>
              <a:gd name="T73" fmla="*/ 79265 h 1184"/>
              <a:gd name="T74" fmla="*/ 88232 w 76"/>
              <a:gd name="T75" fmla="*/ 139721 h 1184"/>
              <a:gd name="T76" fmla="*/ 92242 w 76"/>
              <a:gd name="T77" fmla="*/ 0 h 1184"/>
              <a:gd name="T78" fmla="*/ 94916 w 76"/>
              <a:gd name="T79" fmla="*/ 1590675 h 1184"/>
              <a:gd name="T80" fmla="*/ 98926 w 76"/>
              <a:gd name="T81" fmla="*/ 626059 h 1184"/>
              <a:gd name="T82" fmla="*/ 98926 w 76"/>
              <a:gd name="T83" fmla="*/ 745629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0"/>
                </a:moveTo>
                <a:lnTo>
                  <a:pt x="0" y="673"/>
                </a:lnTo>
                <a:lnTo>
                  <a:pt x="3" y="584"/>
                </a:lnTo>
                <a:lnTo>
                  <a:pt x="3" y="1184"/>
                </a:lnTo>
                <a:lnTo>
                  <a:pt x="3" y="0"/>
                </a:lnTo>
                <a:lnTo>
                  <a:pt x="3" y="496"/>
                </a:lnTo>
                <a:lnTo>
                  <a:pt x="5" y="409"/>
                </a:lnTo>
                <a:lnTo>
                  <a:pt x="5" y="1184"/>
                </a:lnTo>
                <a:lnTo>
                  <a:pt x="5" y="0"/>
                </a:lnTo>
                <a:lnTo>
                  <a:pt x="5" y="326"/>
                </a:lnTo>
                <a:lnTo>
                  <a:pt x="7" y="251"/>
                </a:lnTo>
                <a:lnTo>
                  <a:pt x="7" y="1184"/>
                </a:lnTo>
                <a:lnTo>
                  <a:pt x="7" y="0"/>
                </a:lnTo>
                <a:lnTo>
                  <a:pt x="7" y="182"/>
                </a:lnTo>
                <a:lnTo>
                  <a:pt x="10" y="121"/>
                </a:lnTo>
                <a:lnTo>
                  <a:pt x="10" y="1184"/>
                </a:lnTo>
                <a:lnTo>
                  <a:pt x="10" y="0"/>
                </a:lnTo>
                <a:lnTo>
                  <a:pt x="10" y="73"/>
                </a:lnTo>
                <a:lnTo>
                  <a:pt x="12" y="36"/>
                </a:lnTo>
                <a:lnTo>
                  <a:pt x="12" y="1184"/>
                </a:lnTo>
                <a:lnTo>
                  <a:pt x="12" y="0"/>
                </a:lnTo>
                <a:lnTo>
                  <a:pt x="12" y="12"/>
                </a:lnTo>
                <a:lnTo>
                  <a:pt x="14" y="0"/>
                </a:lnTo>
                <a:lnTo>
                  <a:pt x="14" y="1184"/>
                </a:lnTo>
                <a:lnTo>
                  <a:pt x="14" y="0"/>
                </a:lnTo>
                <a:lnTo>
                  <a:pt x="14" y="3"/>
                </a:lnTo>
                <a:lnTo>
                  <a:pt x="17" y="19"/>
                </a:lnTo>
                <a:lnTo>
                  <a:pt x="17" y="1184"/>
                </a:lnTo>
                <a:lnTo>
                  <a:pt x="17" y="0"/>
                </a:lnTo>
                <a:lnTo>
                  <a:pt x="17" y="48"/>
                </a:lnTo>
                <a:lnTo>
                  <a:pt x="19" y="88"/>
                </a:lnTo>
                <a:lnTo>
                  <a:pt x="19" y="1184"/>
                </a:lnTo>
                <a:lnTo>
                  <a:pt x="19" y="0"/>
                </a:lnTo>
                <a:lnTo>
                  <a:pt x="19" y="140"/>
                </a:lnTo>
                <a:lnTo>
                  <a:pt x="22" y="203"/>
                </a:lnTo>
                <a:lnTo>
                  <a:pt x="22" y="1184"/>
                </a:lnTo>
                <a:lnTo>
                  <a:pt x="22" y="0"/>
                </a:lnTo>
                <a:lnTo>
                  <a:pt x="22" y="274"/>
                </a:lnTo>
                <a:lnTo>
                  <a:pt x="24" y="355"/>
                </a:lnTo>
                <a:lnTo>
                  <a:pt x="24" y="1184"/>
                </a:lnTo>
                <a:lnTo>
                  <a:pt x="24" y="0"/>
                </a:lnTo>
                <a:lnTo>
                  <a:pt x="24" y="437"/>
                </a:lnTo>
                <a:lnTo>
                  <a:pt x="26" y="525"/>
                </a:lnTo>
                <a:lnTo>
                  <a:pt x="26" y="1184"/>
                </a:lnTo>
                <a:lnTo>
                  <a:pt x="26" y="0"/>
                </a:lnTo>
                <a:lnTo>
                  <a:pt x="26" y="614"/>
                </a:lnTo>
                <a:lnTo>
                  <a:pt x="29" y="702"/>
                </a:lnTo>
                <a:lnTo>
                  <a:pt x="29" y="1184"/>
                </a:lnTo>
                <a:lnTo>
                  <a:pt x="29" y="0"/>
                </a:lnTo>
                <a:lnTo>
                  <a:pt x="29" y="789"/>
                </a:lnTo>
                <a:lnTo>
                  <a:pt x="31" y="870"/>
                </a:lnTo>
                <a:lnTo>
                  <a:pt x="31" y="1184"/>
                </a:lnTo>
                <a:lnTo>
                  <a:pt x="31" y="0"/>
                </a:lnTo>
                <a:lnTo>
                  <a:pt x="31" y="945"/>
                </a:lnTo>
                <a:lnTo>
                  <a:pt x="33" y="1014"/>
                </a:lnTo>
                <a:lnTo>
                  <a:pt x="33" y="1184"/>
                </a:lnTo>
                <a:lnTo>
                  <a:pt x="33" y="0"/>
                </a:lnTo>
                <a:lnTo>
                  <a:pt x="33" y="1070"/>
                </a:lnTo>
                <a:lnTo>
                  <a:pt x="36" y="1118"/>
                </a:lnTo>
                <a:lnTo>
                  <a:pt x="36" y="1184"/>
                </a:lnTo>
                <a:lnTo>
                  <a:pt x="36" y="0"/>
                </a:lnTo>
                <a:lnTo>
                  <a:pt x="36" y="1153"/>
                </a:lnTo>
                <a:lnTo>
                  <a:pt x="38" y="1174"/>
                </a:lnTo>
                <a:lnTo>
                  <a:pt x="38" y="1184"/>
                </a:lnTo>
                <a:lnTo>
                  <a:pt x="38" y="0"/>
                </a:lnTo>
                <a:lnTo>
                  <a:pt x="38" y="1184"/>
                </a:lnTo>
                <a:lnTo>
                  <a:pt x="40" y="1179"/>
                </a:lnTo>
                <a:lnTo>
                  <a:pt x="40" y="1184"/>
                </a:lnTo>
                <a:lnTo>
                  <a:pt x="40" y="0"/>
                </a:lnTo>
                <a:lnTo>
                  <a:pt x="40" y="1162"/>
                </a:lnTo>
                <a:lnTo>
                  <a:pt x="43" y="1132"/>
                </a:lnTo>
                <a:lnTo>
                  <a:pt x="43" y="1184"/>
                </a:lnTo>
                <a:lnTo>
                  <a:pt x="43" y="0"/>
                </a:lnTo>
                <a:lnTo>
                  <a:pt x="43" y="1087"/>
                </a:lnTo>
                <a:lnTo>
                  <a:pt x="45" y="1033"/>
                </a:lnTo>
                <a:lnTo>
                  <a:pt x="45" y="1184"/>
                </a:lnTo>
                <a:lnTo>
                  <a:pt x="45" y="0"/>
                </a:lnTo>
                <a:lnTo>
                  <a:pt x="45" y="969"/>
                </a:lnTo>
                <a:lnTo>
                  <a:pt x="48" y="896"/>
                </a:lnTo>
                <a:lnTo>
                  <a:pt x="48" y="1184"/>
                </a:lnTo>
                <a:lnTo>
                  <a:pt x="48" y="0"/>
                </a:lnTo>
                <a:lnTo>
                  <a:pt x="48" y="818"/>
                </a:lnTo>
                <a:lnTo>
                  <a:pt x="50" y="733"/>
                </a:lnTo>
                <a:lnTo>
                  <a:pt x="50" y="1184"/>
                </a:lnTo>
                <a:lnTo>
                  <a:pt x="50" y="0"/>
                </a:lnTo>
                <a:lnTo>
                  <a:pt x="50" y="645"/>
                </a:lnTo>
                <a:lnTo>
                  <a:pt x="52" y="555"/>
                </a:lnTo>
                <a:lnTo>
                  <a:pt x="52" y="1184"/>
                </a:lnTo>
                <a:lnTo>
                  <a:pt x="52" y="0"/>
                </a:lnTo>
                <a:lnTo>
                  <a:pt x="52" y="466"/>
                </a:lnTo>
                <a:lnTo>
                  <a:pt x="55" y="381"/>
                </a:lnTo>
                <a:lnTo>
                  <a:pt x="55" y="1184"/>
                </a:lnTo>
                <a:lnTo>
                  <a:pt x="55" y="0"/>
                </a:lnTo>
                <a:lnTo>
                  <a:pt x="55" y="300"/>
                </a:lnTo>
                <a:lnTo>
                  <a:pt x="57" y="227"/>
                </a:lnTo>
                <a:lnTo>
                  <a:pt x="57" y="1184"/>
                </a:lnTo>
                <a:lnTo>
                  <a:pt x="57" y="0"/>
                </a:lnTo>
                <a:lnTo>
                  <a:pt x="57" y="161"/>
                </a:lnTo>
                <a:lnTo>
                  <a:pt x="59" y="104"/>
                </a:lnTo>
                <a:lnTo>
                  <a:pt x="59" y="1184"/>
                </a:lnTo>
                <a:lnTo>
                  <a:pt x="59" y="0"/>
                </a:lnTo>
                <a:lnTo>
                  <a:pt x="59" y="59"/>
                </a:lnTo>
                <a:lnTo>
                  <a:pt x="62" y="26"/>
                </a:lnTo>
                <a:lnTo>
                  <a:pt x="62" y="1184"/>
                </a:lnTo>
                <a:lnTo>
                  <a:pt x="62" y="0"/>
                </a:lnTo>
                <a:lnTo>
                  <a:pt x="62" y="7"/>
                </a:lnTo>
                <a:lnTo>
                  <a:pt x="64" y="0"/>
                </a:lnTo>
                <a:lnTo>
                  <a:pt x="64" y="1184"/>
                </a:lnTo>
                <a:lnTo>
                  <a:pt x="64" y="0"/>
                </a:lnTo>
                <a:lnTo>
                  <a:pt x="64" y="26"/>
                </a:lnTo>
                <a:lnTo>
                  <a:pt x="66" y="59"/>
                </a:lnTo>
                <a:lnTo>
                  <a:pt x="66" y="1184"/>
                </a:lnTo>
                <a:lnTo>
                  <a:pt x="66" y="0"/>
                </a:lnTo>
                <a:lnTo>
                  <a:pt x="66" y="104"/>
                </a:lnTo>
                <a:lnTo>
                  <a:pt x="69" y="161"/>
                </a:lnTo>
                <a:lnTo>
                  <a:pt x="69" y="1184"/>
                </a:lnTo>
                <a:lnTo>
                  <a:pt x="69" y="0"/>
                </a:lnTo>
                <a:lnTo>
                  <a:pt x="69" y="227"/>
                </a:lnTo>
                <a:lnTo>
                  <a:pt x="71" y="300"/>
                </a:lnTo>
                <a:lnTo>
                  <a:pt x="71" y="1184"/>
                </a:lnTo>
                <a:lnTo>
                  <a:pt x="71" y="0"/>
                </a:lnTo>
                <a:lnTo>
                  <a:pt x="71" y="381"/>
                </a:lnTo>
                <a:lnTo>
                  <a:pt x="74" y="466"/>
                </a:lnTo>
                <a:lnTo>
                  <a:pt x="74" y="1184"/>
                </a:lnTo>
                <a:lnTo>
                  <a:pt x="74" y="0"/>
                </a:lnTo>
                <a:lnTo>
                  <a:pt x="74" y="555"/>
                </a:lnTo>
                <a:lnTo>
                  <a:pt x="76" y="645"/>
                </a:lnTo>
                <a:lnTo>
                  <a:pt x="76" y="1184"/>
                </a:lnTo>
              </a:path>
            </a:pathLst>
          </a:custGeom>
          <a:noFill/>
          <a:ln w="0">
            <a:solidFill>
              <a:srgbClr val="FF0000"/>
            </a:solidFill>
            <a:round/>
            <a:headEnd/>
            <a:tailEnd/>
          </a:ln>
        </p:spPr>
        <p:txBody>
          <a:bodyPr/>
          <a:lstStyle/>
          <a:p>
            <a:pPr eaLnBrk="0" hangingPunct="0"/>
            <a:endParaRPr lang="en-US"/>
          </a:p>
        </p:txBody>
      </p:sp>
      <p:sp>
        <p:nvSpPr>
          <p:cNvPr id="22569" name="Freeform 49"/>
          <p:cNvSpPr>
            <a:spLocks noChangeAspect="1"/>
          </p:cNvSpPr>
          <p:nvPr/>
        </p:nvSpPr>
        <p:spPr bwMode="auto">
          <a:xfrm>
            <a:off x="1889125" y="3101975"/>
            <a:ext cx="101600" cy="1590675"/>
          </a:xfrm>
          <a:custGeom>
            <a:avLst/>
            <a:gdLst>
              <a:gd name="T0" fmla="*/ 0 w 75"/>
              <a:gd name="T1" fmla="*/ 984767 h 1184"/>
              <a:gd name="T2" fmla="*/ 2709 w 75"/>
              <a:gd name="T3" fmla="*/ 0 h 1184"/>
              <a:gd name="T4" fmla="*/ 6773 w 75"/>
              <a:gd name="T5" fmla="*/ 1590675 h 1184"/>
              <a:gd name="T6" fmla="*/ 9483 w 75"/>
              <a:gd name="T7" fmla="*/ 1460358 h 1184"/>
              <a:gd name="T8" fmla="*/ 9483 w 75"/>
              <a:gd name="T9" fmla="*/ 1520814 h 1184"/>
              <a:gd name="T10" fmla="*/ 12192 w 75"/>
              <a:gd name="T11" fmla="*/ 0 h 1184"/>
              <a:gd name="T12" fmla="*/ 16256 w 75"/>
              <a:gd name="T13" fmla="*/ 1590675 h 1184"/>
              <a:gd name="T14" fmla="*/ 18965 w 75"/>
              <a:gd name="T15" fmla="*/ 1549027 h 1184"/>
              <a:gd name="T16" fmla="*/ 18965 w 75"/>
              <a:gd name="T17" fmla="*/ 1502006 h 1184"/>
              <a:gd name="T18" fmla="*/ 21675 w 75"/>
              <a:gd name="T19" fmla="*/ 0 h 1184"/>
              <a:gd name="T20" fmla="*/ 25739 w 75"/>
              <a:gd name="T21" fmla="*/ 1590675 h 1184"/>
              <a:gd name="T22" fmla="*/ 28448 w 75"/>
              <a:gd name="T23" fmla="*/ 1060002 h 1184"/>
              <a:gd name="T24" fmla="*/ 28448 w 75"/>
              <a:gd name="T25" fmla="*/ 943120 h 1184"/>
              <a:gd name="T26" fmla="*/ 32512 w 75"/>
              <a:gd name="T27" fmla="*/ 0 h 1184"/>
              <a:gd name="T28" fmla="*/ 35221 w 75"/>
              <a:gd name="T29" fmla="*/ 1590675 h 1184"/>
              <a:gd name="T30" fmla="*/ 37931 w 75"/>
              <a:gd name="T31" fmla="*/ 368112 h 1184"/>
              <a:gd name="T32" fmla="*/ 37931 w 75"/>
              <a:gd name="T33" fmla="*/ 272725 h 1184"/>
              <a:gd name="T34" fmla="*/ 41995 w 75"/>
              <a:gd name="T35" fmla="*/ 0 h 1184"/>
              <a:gd name="T36" fmla="*/ 44704 w 75"/>
              <a:gd name="T37" fmla="*/ 1590675 h 1184"/>
              <a:gd name="T38" fmla="*/ 47413 w 75"/>
              <a:gd name="T39" fmla="*/ 4030 h 1184"/>
              <a:gd name="T40" fmla="*/ 47413 w 75"/>
              <a:gd name="T41" fmla="*/ 0 h 1184"/>
              <a:gd name="T42" fmla="*/ 51477 w 75"/>
              <a:gd name="T43" fmla="*/ 0 h 1184"/>
              <a:gd name="T44" fmla="*/ 54187 w 75"/>
              <a:gd name="T45" fmla="*/ 1590675 h 1184"/>
              <a:gd name="T46" fmla="*/ 56896 w 75"/>
              <a:gd name="T47" fmla="*/ 244513 h 1184"/>
              <a:gd name="T48" fmla="*/ 56896 w 75"/>
              <a:gd name="T49" fmla="*/ 337212 h 1184"/>
              <a:gd name="T50" fmla="*/ 60960 w 75"/>
              <a:gd name="T51" fmla="*/ 0 h 1184"/>
              <a:gd name="T52" fmla="*/ 63669 w 75"/>
              <a:gd name="T53" fmla="*/ 1590675 h 1184"/>
              <a:gd name="T54" fmla="*/ 66379 w 75"/>
              <a:gd name="T55" fmla="*/ 904159 h 1184"/>
              <a:gd name="T56" fmla="*/ 66379 w 75"/>
              <a:gd name="T57" fmla="*/ 1022385 h 1184"/>
              <a:gd name="T58" fmla="*/ 70443 w 75"/>
              <a:gd name="T59" fmla="*/ 0 h 1184"/>
              <a:gd name="T60" fmla="*/ 73152 w 75"/>
              <a:gd name="T61" fmla="*/ 1590675 h 1184"/>
              <a:gd name="T62" fmla="*/ 77216 w 75"/>
              <a:gd name="T63" fmla="*/ 1481854 h 1184"/>
              <a:gd name="T64" fmla="*/ 77216 w 75"/>
              <a:gd name="T65" fmla="*/ 1536936 h 1184"/>
              <a:gd name="T66" fmla="*/ 79925 w 75"/>
              <a:gd name="T67" fmla="*/ 0 h 1184"/>
              <a:gd name="T68" fmla="*/ 82635 w 75"/>
              <a:gd name="T69" fmla="*/ 1590675 h 1184"/>
              <a:gd name="T70" fmla="*/ 86699 w 75"/>
              <a:gd name="T71" fmla="*/ 1536936 h 1184"/>
              <a:gd name="T72" fmla="*/ 86699 w 75"/>
              <a:gd name="T73" fmla="*/ 1481854 h 1184"/>
              <a:gd name="T74" fmla="*/ 89408 w 75"/>
              <a:gd name="T75" fmla="*/ 0 h 1184"/>
              <a:gd name="T76" fmla="*/ 92117 w 75"/>
              <a:gd name="T77" fmla="*/ 1590675 h 1184"/>
              <a:gd name="T78" fmla="*/ 96181 w 75"/>
              <a:gd name="T79" fmla="*/ 1022385 h 1184"/>
              <a:gd name="T80" fmla="*/ 96181 w 75"/>
              <a:gd name="T81" fmla="*/ 904159 h 1184"/>
              <a:gd name="T82" fmla="*/ 98891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184"/>
                </a:moveTo>
                <a:lnTo>
                  <a:pt x="0" y="0"/>
                </a:lnTo>
                <a:lnTo>
                  <a:pt x="0" y="733"/>
                </a:lnTo>
                <a:lnTo>
                  <a:pt x="2" y="818"/>
                </a:lnTo>
                <a:lnTo>
                  <a:pt x="2" y="1184"/>
                </a:lnTo>
                <a:lnTo>
                  <a:pt x="2" y="0"/>
                </a:lnTo>
                <a:lnTo>
                  <a:pt x="2" y="896"/>
                </a:lnTo>
                <a:lnTo>
                  <a:pt x="5" y="969"/>
                </a:lnTo>
                <a:lnTo>
                  <a:pt x="5" y="1184"/>
                </a:lnTo>
                <a:lnTo>
                  <a:pt x="5" y="0"/>
                </a:lnTo>
                <a:lnTo>
                  <a:pt x="5" y="1033"/>
                </a:lnTo>
                <a:lnTo>
                  <a:pt x="7" y="1087"/>
                </a:lnTo>
                <a:lnTo>
                  <a:pt x="7" y="1184"/>
                </a:lnTo>
                <a:lnTo>
                  <a:pt x="7" y="0"/>
                </a:lnTo>
                <a:lnTo>
                  <a:pt x="7" y="1132"/>
                </a:lnTo>
                <a:lnTo>
                  <a:pt x="9" y="1162"/>
                </a:lnTo>
                <a:lnTo>
                  <a:pt x="9" y="1184"/>
                </a:lnTo>
                <a:lnTo>
                  <a:pt x="9" y="0"/>
                </a:lnTo>
                <a:lnTo>
                  <a:pt x="9" y="1179"/>
                </a:lnTo>
                <a:lnTo>
                  <a:pt x="12" y="1184"/>
                </a:lnTo>
                <a:lnTo>
                  <a:pt x="12" y="0"/>
                </a:lnTo>
                <a:lnTo>
                  <a:pt x="12" y="1174"/>
                </a:lnTo>
                <a:lnTo>
                  <a:pt x="14" y="1153"/>
                </a:lnTo>
                <a:lnTo>
                  <a:pt x="14" y="1184"/>
                </a:lnTo>
                <a:lnTo>
                  <a:pt x="14" y="0"/>
                </a:lnTo>
                <a:lnTo>
                  <a:pt x="14" y="1118"/>
                </a:lnTo>
                <a:lnTo>
                  <a:pt x="16" y="1070"/>
                </a:lnTo>
                <a:lnTo>
                  <a:pt x="16" y="1184"/>
                </a:lnTo>
                <a:lnTo>
                  <a:pt x="16" y="0"/>
                </a:lnTo>
                <a:lnTo>
                  <a:pt x="16" y="1014"/>
                </a:lnTo>
                <a:lnTo>
                  <a:pt x="19" y="945"/>
                </a:lnTo>
                <a:lnTo>
                  <a:pt x="19" y="1184"/>
                </a:lnTo>
                <a:lnTo>
                  <a:pt x="19" y="0"/>
                </a:lnTo>
                <a:lnTo>
                  <a:pt x="19" y="870"/>
                </a:lnTo>
                <a:lnTo>
                  <a:pt x="21" y="789"/>
                </a:lnTo>
                <a:lnTo>
                  <a:pt x="21" y="1184"/>
                </a:lnTo>
                <a:lnTo>
                  <a:pt x="21" y="0"/>
                </a:lnTo>
                <a:lnTo>
                  <a:pt x="21" y="702"/>
                </a:lnTo>
                <a:lnTo>
                  <a:pt x="24" y="614"/>
                </a:lnTo>
                <a:lnTo>
                  <a:pt x="24" y="1184"/>
                </a:lnTo>
                <a:lnTo>
                  <a:pt x="24" y="0"/>
                </a:lnTo>
                <a:lnTo>
                  <a:pt x="24" y="525"/>
                </a:lnTo>
                <a:lnTo>
                  <a:pt x="26" y="437"/>
                </a:lnTo>
                <a:lnTo>
                  <a:pt x="26" y="1184"/>
                </a:lnTo>
                <a:lnTo>
                  <a:pt x="26" y="0"/>
                </a:lnTo>
                <a:lnTo>
                  <a:pt x="26" y="355"/>
                </a:lnTo>
                <a:lnTo>
                  <a:pt x="28" y="274"/>
                </a:lnTo>
                <a:lnTo>
                  <a:pt x="28" y="1184"/>
                </a:lnTo>
                <a:lnTo>
                  <a:pt x="28" y="0"/>
                </a:lnTo>
                <a:lnTo>
                  <a:pt x="28" y="203"/>
                </a:lnTo>
                <a:lnTo>
                  <a:pt x="31" y="140"/>
                </a:lnTo>
                <a:lnTo>
                  <a:pt x="31" y="1184"/>
                </a:lnTo>
                <a:lnTo>
                  <a:pt x="31" y="0"/>
                </a:lnTo>
                <a:lnTo>
                  <a:pt x="31" y="88"/>
                </a:lnTo>
                <a:lnTo>
                  <a:pt x="33" y="48"/>
                </a:lnTo>
                <a:lnTo>
                  <a:pt x="33" y="1184"/>
                </a:lnTo>
                <a:lnTo>
                  <a:pt x="33" y="0"/>
                </a:lnTo>
                <a:lnTo>
                  <a:pt x="33" y="19"/>
                </a:lnTo>
                <a:lnTo>
                  <a:pt x="35" y="3"/>
                </a:lnTo>
                <a:lnTo>
                  <a:pt x="35" y="1184"/>
                </a:lnTo>
                <a:lnTo>
                  <a:pt x="35" y="0"/>
                </a:lnTo>
                <a:lnTo>
                  <a:pt x="38" y="12"/>
                </a:lnTo>
                <a:lnTo>
                  <a:pt x="38" y="1184"/>
                </a:lnTo>
                <a:lnTo>
                  <a:pt x="38" y="0"/>
                </a:lnTo>
                <a:lnTo>
                  <a:pt x="38" y="36"/>
                </a:lnTo>
                <a:lnTo>
                  <a:pt x="40" y="73"/>
                </a:lnTo>
                <a:lnTo>
                  <a:pt x="40" y="1184"/>
                </a:lnTo>
                <a:lnTo>
                  <a:pt x="40" y="0"/>
                </a:lnTo>
                <a:lnTo>
                  <a:pt x="40" y="121"/>
                </a:lnTo>
                <a:lnTo>
                  <a:pt x="42" y="182"/>
                </a:lnTo>
                <a:lnTo>
                  <a:pt x="42" y="1184"/>
                </a:lnTo>
                <a:lnTo>
                  <a:pt x="42" y="0"/>
                </a:lnTo>
                <a:lnTo>
                  <a:pt x="42" y="251"/>
                </a:lnTo>
                <a:lnTo>
                  <a:pt x="45" y="326"/>
                </a:lnTo>
                <a:lnTo>
                  <a:pt x="45" y="1184"/>
                </a:lnTo>
                <a:lnTo>
                  <a:pt x="45" y="0"/>
                </a:lnTo>
                <a:lnTo>
                  <a:pt x="45" y="409"/>
                </a:lnTo>
                <a:lnTo>
                  <a:pt x="47" y="496"/>
                </a:lnTo>
                <a:lnTo>
                  <a:pt x="47" y="1184"/>
                </a:lnTo>
                <a:lnTo>
                  <a:pt x="47" y="0"/>
                </a:lnTo>
                <a:lnTo>
                  <a:pt x="47" y="584"/>
                </a:lnTo>
                <a:lnTo>
                  <a:pt x="49" y="673"/>
                </a:lnTo>
                <a:lnTo>
                  <a:pt x="49" y="1184"/>
                </a:lnTo>
                <a:lnTo>
                  <a:pt x="49" y="0"/>
                </a:lnTo>
                <a:lnTo>
                  <a:pt x="49" y="761"/>
                </a:lnTo>
                <a:lnTo>
                  <a:pt x="52" y="844"/>
                </a:lnTo>
                <a:lnTo>
                  <a:pt x="52" y="1184"/>
                </a:lnTo>
                <a:lnTo>
                  <a:pt x="52" y="0"/>
                </a:lnTo>
                <a:lnTo>
                  <a:pt x="52" y="922"/>
                </a:lnTo>
                <a:lnTo>
                  <a:pt x="54" y="992"/>
                </a:lnTo>
                <a:lnTo>
                  <a:pt x="54" y="1184"/>
                </a:lnTo>
                <a:lnTo>
                  <a:pt x="54" y="0"/>
                </a:lnTo>
                <a:lnTo>
                  <a:pt x="54" y="1054"/>
                </a:lnTo>
                <a:lnTo>
                  <a:pt x="57" y="1103"/>
                </a:lnTo>
                <a:lnTo>
                  <a:pt x="57" y="1184"/>
                </a:lnTo>
                <a:lnTo>
                  <a:pt x="57" y="0"/>
                </a:lnTo>
                <a:lnTo>
                  <a:pt x="57" y="1144"/>
                </a:lnTo>
                <a:lnTo>
                  <a:pt x="59" y="1170"/>
                </a:lnTo>
                <a:lnTo>
                  <a:pt x="59" y="1184"/>
                </a:lnTo>
                <a:lnTo>
                  <a:pt x="59" y="0"/>
                </a:lnTo>
                <a:lnTo>
                  <a:pt x="59" y="1181"/>
                </a:lnTo>
                <a:lnTo>
                  <a:pt x="61" y="1181"/>
                </a:lnTo>
                <a:lnTo>
                  <a:pt x="61" y="1184"/>
                </a:lnTo>
                <a:lnTo>
                  <a:pt x="61" y="0"/>
                </a:lnTo>
                <a:lnTo>
                  <a:pt x="61" y="1170"/>
                </a:lnTo>
                <a:lnTo>
                  <a:pt x="64" y="1144"/>
                </a:lnTo>
                <a:lnTo>
                  <a:pt x="64" y="1184"/>
                </a:lnTo>
                <a:lnTo>
                  <a:pt x="64" y="0"/>
                </a:lnTo>
                <a:lnTo>
                  <a:pt x="64" y="1103"/>
                </a:lnTo>
                <a:lnTo>
                  <a:pt x="66" y="1054"/>
                </a:lnTo>
                <a:lnTo>
                  <a:pt x="66" y="1184"/>
                </a:lnTo>
                <a:lnTo>
                  <a:pt x="66" y="0"/>
                </a:lnTo>
                <a:lnTo>
                  <a:pt x="66" y="992"/>
                </a:lnTo>
                <a:lnTo>
                  <a:pt x="68" y="922"/>
                </a:lnTo>
                <a:lnTo>
                  <a:pt x="68" y="1184"/>
                </a:lnTo>
                <a:lnTo>
                  <a:pt x="68" y="0"/>
                </a:lnTo>
                <a:lnTo>
                  <a:pt x="68" y="844"/>
                </a:lnTo>
                <a:lnTo>
                  <a:pt x="71" y="761"/>
                </a:lnTo>
                <a:lnTo>
                  <a:pt x="71" y="1184"/>
                </a:lnTo>
                <a:lnTo>
                  <a:pt x="71" y="0"/>
                </a:lnTo>
                <a:lnTo>
                  <a:pt x="71" y="673"/>
                </a:lnTo>
                <a:lnTo>
                  <a:pt x="73" y="584"/>
                </a:lnTo>
                <a:lnTo>
                  <a:pt x="73" y="1184"/>
                </a:lnTo>
                <a:lnTo>
                  <a:pt x="73" y="0"/>
                </a:lnTo>
                <a:lnTo>
                  <a:pt x="73" y="496"/>
                </a:lnTo>
                <a:lnTo>
                  <a:pt x="75" y="409"/>
                </a:lnTo>
              </a:path>
            </a:pathLst>
          </a:custGeom>
          <a:noFill/>
          <a:ln w="0">
            <a:solidFill>
              <a:srgbClr val="FF0000"/>
            </a:solidFill>
            <a:round/>
            <a:headEnd/>
            <a:tailEnd/>
          </a:ln>
        </p:spPr>
        <p:txBody>
          <a:bodyPr/>
          <a:lstStyle/>
          <a:p>
            <a:pPr eaLnBrk="0" hangingPunct="0"/>
            <a:endParaRPr lang="en-US"/>
          </a:p>
        </p:txBody>
      </p:sp>
      <p:sp>
        <p:nvSpPr>
          <p:cNvPr id="22570" name="Freeform 50"/>
          <p:cNvSpPr>
            <a:spLocks noChangeAspect="1"/>
          </p:cNvSpPr>
          <p:nvPr/>
        </p:nvSpPr>
        <p:spPr bwMode="auto">
          <a:xfrm>
            <a:off x="1990725" y="3101975"/>
            <a:ext cx="101600" cy="1590675"/>
          </a:xfrm>
          <a:custGeom>
            <a:avLst/>
            <a:gdLst>
              <a:gd name="T0" fmla="*/ 0 w 76"/>
              <a:gd name="T1" fmla="*/ 0 h 1184"/>
              <a:gd name="T2" fmla="*/ 4011 w 76"/>
              <a:gd name="T3" fmla="*/ 1590675 h 1184"/>
              <a:gd name="T4" fmla="*/ 6684 w 76"/>
              <a:gd name="T5" fmla="*/ 162561 h 1184"/>
              <a:gd name="T6" fmla="*/ 6684 w 76"/>
              <a:gd name="T7" fmla="*/ 98074 h 1184"/>
              <a:gd name="T8" fmla="*/ 10695 w 76"/>
              <a:gd name="T9" fmla="*/ 0 h 1184"/>
              <a:gd name="T10" fmla="*/ 13368 w 76"/>
              <a:gd name="T11" fmla="*/ 1590675 h 1184"/>
              <a:gd name="T12" fmla="*/ 16042 w 76"/>
              <a:gd name="T13" fmla="*/ 25526 h 1184"/>
              <a:gd name="T14" fmla="*/ 16042 w 76"/>
              <a:gd name="T15" fmla="*/ 64487 h 1184"/>
              <a:gd name="T16" fmla="*/ 20053 w 76"/>
              <a:gd name="T17" fmla="*/ 0 h 1184"/>
              <a:gd name="T18" fmla="*/ 22726 w 76"/>
              <a:gd name="T19" fmla="*/ 1590675 h 1184"/>
              <a:gd name="T20" fmla="*/ 25400 w 76"/>
              <a:gd name="T21" fmla="*/ 476934 h 1184"/>
              <a:gd name="T22" fmla="*/ 25400 w 76"/>
              <a:gd name="T23" fmla="*/ 587099 h 1184"/>
              <a:gd name="T24" fmla="*/ 29411 w 76"/>
              <a:gd name="T25" fmla="*/ 0 h 1184"/>
              <a:gd name="T26" fmla="*/ 32084 w 76"/>
              <a:gd name="T27" fmla="*/ 1590675 h 1184"/>
              <a:gd name="T28" fmla="*/ 34758 w 76"/>
              <a:gd name="T29" fmla="*/ 1168824 h 1184"/>
              <a:gd name="T30" fmla="*/ 34758 w 76"/>
              <a:gd name="T31" fmla="*/ 1269584 h 1184"/>
              <a:gd name="T32" fmla="*/ 38768 w 76"/>
              <a:gd name="T33" fmla="*/ 0 h 1184"/>
              <a:gd name="T34" fmla="*/ 41442 w 76"/>
              <a:gd name="T35" fmla="*/ 1590675 h 1184"/>
              <a:gd name="T36" fmla="*/ 45453 w 76"/>
              <a:gd name="T37" fmla="*/ 1577240 h 1184"/>
              <a:gd name="T38" fmla="*/ 45453 w 76"/>
              <a:gd name="T39" fmla="*/ 1590675 h 1184"/>
              <a:gd name="T40" fmla="*/ 48126 w 76"/>
              <a:gd name="T41" fmla="*/ 0 h 1184"/>
              <a:gd name="T42" fmla="*/ 50800 w 76"/>
              <a:gd name="T43" fmla="*/ 1590675 h 1184"/>
              <a:gd name="T44" fmla="*/ 54811 w 76"/>
              <a:gd name="T45" fmla="*/ 1387810 h 1184"/>
              <a:gd name="T46" fmla="*/ 54811 w 76"/>
              <a:gd name="T47" fmla="*/ 1301828 h 1184"/>
              <a:gd name="T48" fmla="*/ 57484 w 76"/>
              <a:gd name="T49" fmla="*/ 0 h 1184"/>
              <a:gd name="T50" fmla="*/ 60158 w 76"/>
              <a:gd name="T51" fmla="*/ 1590675 h 1184"/>
              <a:gd name="T52" fmla="*/ 64168 w 76"/>
              <a:gd name="T53" fmla="*/ 745629 h 1184"/>
              <a:gd name="T54" fmla="*/ 64168 w 76"/>
              <a:gd name="T55" fmla="*/ 626059 h 1184"/>
              <a:gd name="T56" fmla="*/ 66842 w 76"/>
              <a:gd name="T57" fmla="*/ 0 h 1184"/>
              <a:gd name="T58" fmla="*/ 69516 w 76"/>
              <a:gd name="T59" fmla="*/ 1590675 h 1184"/>
              <a:gd name="T60" fmla="*/ 73526 w 76"/>
              <a:gd name="T61" fmla="*/ 139721 h 1184"/>
              <a:gd name="T62" fmla="*/ 73526 w 76"/>
              <a:gd name="T63" fmla="*/ 79265 h 1184"/>
              <a:gd name="T64" fmla="*/ 76200 w 76"/>
              <a:gd name="T65" fmla="*/ 0 h 1184"/>
              <a:gd name="T66" fmla="*/ 80211 w 76"/>
              <a:gd name="T67" fmla="*/ 1590675 h 1184"/>
              <a:gd name="T68" fmla="*/ 82884 w 76"/>
              <a:gd name="T69" fmla="*/ 1590675 h 1184"/>
              <a:gd name="T70" fmla="*/ 85558 w 76"/>
              <a:gd name="T71" fmla="*/ 216300 h 1184"/>
              <a:gd name="T72" fmla="*/ 85558 w 76"/>
              <a:gd name="T73" fmla="*/ 304969 h 1184"/>
              <a:gd name="T74" fmla="*/ 89568 w 76"/>
              <a:gd name="T75" fmla="*/ 0 h 1184"/>
              <a:gd name="T76" fmla="*/ 92242 w 76"/>
              <a:gd name="T77" fmla="*/ 1590675 h 1184"/>
              <a:gd name="T78" fmla="*/ 94916 w 76"/>
              <a:gd name="T79" fmla="*/ 866542 h 1184"/>
              <a:gd name="T80" fmla="*/ 94916 w 76"/>
              <a:gd name="T81" fmla="*/ 984767 h 1184"/>
              <a:gd name="T82" fmla="*/ 98926 w 76"/>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409"/>
                </a:moveTo>
                <a:lnTo>
                  <a:pt x="0" y="1184"/>
                </a:lnTo>
                <a:lnTo>
                  <a:pt x="0" y="0"/>
                </a:lnTo>
                <a:lnTo>
                  <a:pt x="0" y="326"/>
                </a:lnTo>
                <a:lnTo>
                  <a:pt x="3" y="251"/>
                </a:lnTo>
                <a:lnTo>
                  <a:pt x="3" y="1184"/>
                </a:lnTo>
                <a:lnTo>
                  <a:pt x="3" y="0"/>
                </a:lnTo>
                <a:lnTo>
                  <a:pt x="3" y="182"/>
                </a:lnTo>
                <a:lnTo>
                  <a:pt x="5" y="121"/>
                </a:lnTo>
                <a:lnTo>
                  <a:pt x="5" y="1184"/>
                </a:lnTo>
                <a:lnTo>
                  <a:pt x="5" y="0"/>
                </a:lnTo>
                <a:lnTo>
                  <a:pt x="5" y="73"/>
                </a:lnTo>
                <a:lnTo>
                  <a:pt x="8" y="36"/>
                </a:lnTo>
                <a:lnTo>
                  <a:pt x="8" y="1184"/>
                </a:lnTo>
                <a:lnTo>
                  <a:pt x="8" y="0"/>
                </a:lnTo>
                <a:lnTo>
                  <a:pt x="8" y="12"/>
                </a:lnTo>
                <a:lnTo>
                  <a:pt x="10" y="0"/>
                </a:lnTo>
                <a:lnTo>
                  <a:pt x="10" y="1184"/>
                </a:lnTo>
                <a:lnTo>
                  <a:pt x="10" y="0"/>
                </a:lnTo>
                <a:lnTo>
                  <a:pt x="10" y="3"/>
                </a:lnTo>
                <a:lnTo>
                  <a:pt x="12" y="19"/>
                </a:lnTo>
                <a:lnTo>
                  <a:pt x="12" y="1184"/>
                </a:lnTo>
                <a:lnTo>
                  <a:pt x="12" y="0"/>
                </a:lnTo>
                <a:lnTo>
                  <a:pt x="12" y="48"/>
                </a:lnTo>
                <a:lnTo>
                  <a:pt x="15" y="88"/>
                </a:lnTo>
                <a:lnTo>
                  <a:pt x="15" y="1184"/>
                </a:lnTo>
                <a:lnTo>
                  <a:pt x="15" y="0"/>
                </a:lnTo>
                <a:lnTo>
                  <a:pt x="15" y="140"/>
                </a:lnTo>
                <a:lnTo>
                  <a:pt x="17" y="203"/>
                </a:lnTo>
                <a:lnTo>
                  <a:pt x="17" y="1184"/>
                </a:lnTo>
                <a:lnTo>
                  <a:pt x="17" y="0"/>
                </a:lnTo>
                <a:lnTo>
                  <a:pt x="17" y="274"/>
                </a:lnTo>
                <a:lnTo>
                  <a:pt x="19" y="355"/>
                </a:lnTo>
                <a:lnTo>
                  <a:pt x="19" y="1184"/>
                </a:lnTo>
                <a:lnTo>
                  <a:pt x="19" y="0"/>
                </a:lnTo>
                <a:lnTo>
                  <a:pt x="19" y="437"/>
                </a:lnTo>
                <a:lnTo>
                  <a:pt x="22" y="525"/>
                </a:lnTo>
                <a:lnTo>
                  <a:pt x="22" y="1184"/>
                </a:lnTo>
                <a:lnTo>
                  <a:pt x="22" y="0"/>
                </a:lnTo>
                <a:lnTo>
                  <a:pt x="22" y="614"/>
                </a:lnTo>
                <a:lnTo>
                  <a:pt x="24" y="702"/>
                </a:lnTo>
                <a:lnTo>
                  <a:pt x="24" y="1184"/>
                </a:lnTo>
                <a:lnTo>
                  <a:pt x="24" y="0"/>
                </a:lnTo>
                <a:lnTo>
                  <a:pt x="24" y="789"/>
                </a:lnTo>
                <a:lnTo>
                  <a:pt x="26" y="870"/>
                </a:lnTo>
                <a:lnTo>
                  <a:pt x="26" y="1184"/>
                </a:lnTo>
                <a:lnTo>
                  <a:pt x="26" y="0"/>
                </a:lnTo>
                <a:lnTo>
                  <a:pt x="26" y="945"/>
                </a:lnTo>
                <a:lnTo>
                  <a:pt x="29" y="1014"/>
                </a:lnTo>
                <a:lnTo>
                  <a:pt x="29" y="1184"/>
                </a:lnTo>
                <a:lnTo>
                  <a:pt x="29" y="0"/>
                </a:lnTo>
                <a:lnTo>
                  <a:pt x="29" y="1070"/>
                </a:lnTo>
                <a:lnTo>
                  <a:pt x="31" y="1118"/>
                </a:lnTo>
                <a:lnTo>
                  <a:pt x="31" y="1184"/>
                </a:lnTo>
                <a:lnTo>
                  <a:pt x="31" y="0"/>
                </a:lnTo>
                <a:lnTo>
                  <a:pt x="31" y="1153"/>
                </a:lnTo>
                <a:lnTo>
                  <a:pt x="34" y="1174"/>
                </a:lnTo>
                <a:lnTo>
                  <a:pt x="34" y="1184"/>
                </a:lnTo>
                <a:lnTo>
                  <a:pt x="34" y="0"/>
                </a:lnTo>
                <a:lnTo>
                  <a:pt x="34" y="1184"/>
                </a:lnTo>
                <a:lnTo>
                  <a:pt x="36" y="1179"/>
                </a:lnTo>
                <a:lnTo>
                  <a:pt x="36" y="1184"/>
                </a:lnTo>
                <a:lnTo>
                  <a:pt x="36" y="0"/>
                </a:lnTo>
                <a:lnTo>
                  <a:pt x="36" y="1162"/>
                </a:lnTo>
                <a:lnTo>
                  <a:pt x="38" y="1132"/>
                </a:lnTo>
                <a:lnTo>
                  <a:pt x="38" y="1184"/>
                </a:lnTo>
                <a:lnTo>
                  <a:pt x="38" y="0"/>
                </a:lnTo>
                <a:lnTo>
                  <a:pt x="38" y="1087"/>
                </a:lnTo>
                <a:lnTo>
                  <a:pt x="41" y="1033"/>
                </a:lnTo>
                <a:lnTo>
                  <a:pt x="41" y="1184"/>
                </a:lnTo>
                <a:lnTo>
                  <a:pt x="41" y="0"/>
                </a:lnTo>
                <a:lnTo>
                  <a:pt x="41" y="969"/>
                </a:lnTo>
                <a:lnTo>
                  <a:pt x="43" y="896"/>
                </a:lnTo>
                <a:lnTo>
                  <a:pt x="43" y="1184"/>
                </a:lnTo>
                <a:lnTo>
                  <a:pt x="43" y="0"/>
                </a:lnTo>
                <a:lnTo>
                  <a:pt x="43" y="818"/>
                </a:lnTo>
                <a:lnTo>
                  <a:pt x="45" y="733"/>
                </a:lnTo>
                <a:lnTo>
                  <a:pt x="45" y="1184"/>
                </a:lnTo>
                <a:lnTo>
                  <a:pt x="45" y="0"/>
                </a:lnTo>
                <a:lnTo>
                  <a:pt x="45" y="645"/>
                </a:lnTo>
                <a:lnTo>
                  <a:pt x="48" y="555"/>
                </a:lnTo>
                <a:lnTo>
                  <a:pt x="48" y="1184"/>
                </a:lnTo>
                <a:lnTo>
                  <a:pt x="48" y="0"/>
                </a:lnTo>
                <a:lnTo>
                  <a:pt x="48" y="466"/>
                </a:lnTo>
                <a:lnTo>
                  <a:pt x="50" y="381"/>
                </a:lnTo>
                <a:lnTo>
                  <a:pt x="50" y="1184"/>
                </a:lnTo>
                <a:lnTo>
                  <a:pt x="50" y="0"/>
                </a:lnTo>
                <a:lnTo>
                  <a:pt x="50" y="300"/>
                </a:lnTo>
                <a:lnTo>
                  <a:pt x="52" y="227"/>
                </a:lnTo>
                <a:lnTo>
                  <a:pt x="52" y="1184"/>
                </a:lnTo>
                <a:lnTo>
                  <a:pt x="52" y="0"/>
                </a:lnTo>
                <a:lnTo>
                  <a:pt x="52" y="161"/>
                </a:lnTo>
                <a:lnTo>
                  <a:pt x="55" y="104"/>
                </a:lnTo>
                <a:lnTo>
                  <a:pt x="55" y="1184"/>
                </a:lnTo>
                <a:lnTo>
                  <a:pt x="55" y="0"/>
                </a:lnTo>
                <a:lnTo>
                  <a:pt x="55" y="59"/>
                </a:lnTo>
                <a:lnTo>
                  <a:pt x="57" y="26"/>
                </a:lnTo>
                <a:lnTo>
                  <a:pt x="57" y="1184"/>
                </a:lnTo>
                <a:lnTo>
                  <a:pt x="57" y="0"/>
                </a:lnTo>
                <a:lnTo>
                  <a:pt x="57" y="7"/>
                </a:lnTo>
                <a:lnTo>
                  <a:pt x="60" y="0"/>
                </a:lnTo>
                <a:lnTo>
                  <a:pt x="60" y="1184"/>
                </a:lnTo>
                <a:lnTo>
                  <a:pt x="60" y="26"/>
                </a:lnTo>
                <a:lnTo>
                  <a:pt x="62" y="59"/>
                </a:lnTo>
                <a:lnTo>
                  <a:pt x="62" y="1184"/>
                </a:lnTo>
                <a:lnTo>
                  <a:pt x="62" y="0"/>
                </a:lnTo>
                <a:lnTo>
                  <a:pt x="62" y="104"/>
                </a:lnTo>
                <a:lnTo>
                  <a:pt x="64" y="161"/>
                </a:lnTo>
                <a:lnTo>
                  <a:pt x="64" y="1184"/>
                </a:lnTo>
                <a:lnTo>
                  <a:pt x="64" y="0"/>
                </a:lnTo>
                <a:lnTo>
                  <a:pt x="64" y="227"/>
                </a:lnTo>
                <a:lnTo>
                  <a:pt x="67" y="300"/>
                </a:lnTo>
                <a:lnTo>
                  <a:pt x="67" y="1184"/>
                </a:lnTo>
                <a:lnTo>
                  <a:pt x="67" y="0"/>
                </a:lnTo>
                <a:lnTo>
                  <a:pt x="67" y="381"/>
                </a:lnTo>
                <a:lnTo>
                  <a:pt x="69" y="466"/>
                </a:lnTo>
                <a:lnTo>
                  <a:pt x="69" y="1184"/>
                </a:lnTo>
                <a:lnTo>
                  <a:pt x="69" y="0"/>
                </a:lnTo>
                <a:lnTo>
                  <a:pt x="69" y="555"/>
                </a:lnTo>
                <a:lnTo>
                  <a:pt x="71" y="645"/>
                </a:lnTo>
                <a:lnTo>
                  <a:pt x="71" y="1184"/>
                </a:lnTo>
                <a:lnTo>
                  <a:pt x="71" y="0"/>
                </a:lnTo>
                <a:lnTo>
                  <a:pt x="71" y="733"/>
                </a:lnTo>
                <a:lnTo>
                  <a:pt x="74" y="818"/>
                </a:lnTo>
                <a:lnTo>
                  <a:pt x="74" y="1184"/>
                </a:lnTo>
                <a:lnTo>
                  <a:pt x="74" y="0"/>
                </a:lnTo>
                <a:lnTo>
                  <a:pt x="74" y="896"/>
                </a:lnTo>
                <a:lnTo>
                  <a:pt x="76" y="969"/>
                </a:lnTo>
              </a:path>
            </a:pathLst>
          </a:custGeom>
          <a:noFill/>
          <a:ln w="0">
            <a:solidFill>
              <a:srgbClr val="FF0000"/>
            </a:solidFill>
            <a:round/>
            <a:headEnd/>
            <a:tailEnd/>
          </a:ln>
        </p:spPr>
        <p:txBody>
          <a:bodyPr/>
          <a:lstStyle/>
          <a:p>
            <a:pPr eaLnBrk="0" hangingPunct="0"/>
            <a:endParaRPr lang="en-US"/>
          </a:p>
        </p:txBody>
      </p:sp>
      <p:sp>
        <p:nvSpPr>
          <p:cNvPr id="22571" name="Freeform 51"/>
          <p:cNvSpPr>
            <a:spLocks noChangeAspect="1"/>
          </p:cNvSpPr>
          <p:nvPr/>
        </p:nvSpPr>
        <p:spPr bwMode="auto">
          <a:xfrm>
            <a:off x="2092325" y="3101975"/>
            <a:ext cx="103188" cy="1590675"/>
          </a:xfrm>
          <a:custGeom>
            <a:avLst/>
            <a:gdLst>
              <a:gd name="T0" fmla="*/ 0 w 76"/>
              <a:gd name="T1" fmla="*/ 0 h 1184"/>
              <a:gd name="T2" fmla="*/ 2715 w 76"/>
              <a:gd name="T3" fmla="*/ 1590675 h 1184"/>
              <a:gd name="T4" fmla="*/ 6789 w 76"/>
              <a:gd name="T5" fmla="*/ 1561119 h 1184"/>
              <a:gd name="T6" fmla="*/ 6789 w 76"/>
              <a:gd name="T7" fmla="*/ 1583958 h 1184"/>
              <a:gd name="T8" fmla="*/ 9504 w 76"/>
              <a:gd name="T9" fmla="*/ 1577240 h 1184"/>
              <a:gd name="T10" fmla="*/ 13577 w 76"/>
              <a:gd name="T11" fmla="*/ 0 h 1184"/>
              <a:gd name="T12" fmla="*/ 16293 w 76"/>
              <a:gd name="T13" fmla="*/ 1590675 h 1184"/>
              <a:gd name="T14" fmla="*/ 19008 w 76"/>
              <a:gd name="T15" fmla="*/ 1269584 h 1184"/>
              <a:gd name="T16" fmla="*/ 19008 w 76"/>
              <a:gd name="T17" fmla="*/ 1168824 h 1184"/>
              <a:gd name="T18" fmla="*/ 23082 w 76"/>
              <a:gd name="T19" fmla="*/ 0 h 1184"/>
              <a:gd name="T20" fmla="*/ 25797 w 76"/>
              <a:gd name="T21" fmla="*/ 1590675 h 1184"/>
              <a:gd name="T22" fmla="*/ 28512 w 76"/>
              <a:gd name="T23" fmla="*/ 587099 h 1184"/>
              <a:gd name="T24" fmla="*/ 28512 w 76"/>
              <a:gd name="T25" fmla="*/ 476934 h 1184"/>
              <a:gd name="T26" fmla="*/ 32586 w 76"/>
              <a:gd name="T27" fmla="*/ 0 h 1184"/>
              <a:gd name="T28" fmla="*/ 35301 w 76"/>
              <a:gd name="T29" fmla="*/ 1590675 h 1184"/>
              <a:gd name="T30" fmla="*/ 38017 w 76"/>
              <a:gd name="T31" fmla="*/ 64487 h 1184"/>
              <a:gd name="T32" fmla="*/ 38017 w 76"/>
              <a:gd name="T33" fmla="*/ 25526 h 1184"/>
              <a:gd name="T34" fmla="*/ 42090 w 76"/>
              <a:gd name="T35" fmla="*/ 0 h 1184"/>
              <a:gd name="T36" fmla="*/ 44805 w 76"/>
              <a:gd name="T37" fmla="*/ 1590675 h 1184"/>
              <a:gd name="T38" fmla="*/ 48879 w 76"/>
              <a:gd name="T39" fmla="*/ 98074 h 1184"/>
              <a:gd name="T40" fmla="*/ 48879 w 76"/>
              <a:gd name="T41" fmla="*/ 162561 h 1184"/>
              <a:gd name="T42" fmla="*/ 51594 w 76"/>
              <a:gd name="T43" fmla="*/ 0 h 1184"/>
              <a:gd name="T44" fmla="*/ 54309 w 76"/>
              <a:gd name="T45" fmla="*/ 1590675 h 1184"/>
              <a:gd name="T46" fmla="*/ 58383 w 76"/>
              <a:gd name="T47" fmla="*/ 666364 h 1184"/>
              <a:gd name="T48" fmla="*/ 58383 w 76"/>
              <a:gd name="T49" fmla="*/ 784590 h 1184"/>
              <a:gd name="T50" fmla="*/ 61098 w 76"/>
              <a:gd name="T51" fmla="*/ 0 h 1184"/>
              <a:gd name="T52" fmla="*/ 63814 w 76"/>
              <a:gd name="T53" fmla="*/ 1590675 h 1184"/>
              <a:gd name="T54" fmla="*/ 67887 w 76"/>
              <a:gd name="T55" fmla="*/ 1332727 h 1184"/>
              <a:gd name="T56" fmla="*/ 67887 w 76"/>
              <a:gd name="T57" fmla="*/ 1416023 h 1184"/>
              <a:gd name="T58" fmla="*/ 70602 w 76"/>
              <a:gd name="T59" fmla="*/ 0 h 1184"/>
              <a:gd name="T60" fmla="*/ 73318 w 76"/>
              <a:gd name="T61" fmla="*/ 1590675 h 1184"/>
              <a:gd name="T62" fmla="*/ 77391 w 76"/>
              <a:gd name="T63" fmla="*/ 1586645 h 1184"/>
              <a:gd name="T64" fmla="*/ 77391 w 76"/>
              <a:gd name="T65" fmla="*/ 1571866 h 1184"/>
              <a:gd name="T66" fmla="*/ 80106 w 76"/>
              <a:gd name="T67" fmla="*/ 0 h 1184"/>
              <a:gd name="T68" fmla="*/ 84180 w 76"/>
              <a:gd name="T69" fmla="*/ 1590675 h 1184"/>
              <a:gd name="T70" fmla="*/ 86895 w 76"/>
              <a:gd name="T71" fmla="*/ 1238684 h 1184"/>
              <a:gd name="T72" fmla="*/ 86895 w 76"/>
              <a:gd name="T73" fmla="*/ 1133893 h 1184"/>
              <a:gd name="T74" fmla="*/ 89611 w 76"/>
              <a:gd name="T75" fmla="*/ 0 h 1184"/>
              <a:gd name="T76" fmla="*/ 93684 w 76"/>
              <a:gd name="T77" fmla="*/ 1590675 h 1184"/>
              <a:gd name="T78" fmla="*/ 96399 w 76"/>
              <a:gd name="T79" fmla="*/ 549481 h 1184"/>
              <a:gd name="T80" fmla="*/ 96399 w 76"/>
              <a:gd name="T81" fmla="*/ 437973 h 1184"/>
              <a:gd name="T82" fmla="*/ 99115 w 76"/>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184"/>
              <a:gd name="T128" fmla="*/ 76 w 76"/>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184">
                <a:moveTo>
                  <a:pt x="0" y="969"/>
                </a:moveTo>
                <a:lnTo>
                  <a:pt x="0" y="1184"/>
                </a:lnTo>
                <a:lnTo>
                  <a:pt x="0" y="0"/>
                </a:lnTo>
                <a:lnTo>
                  <a:pt x="0" y="1033"/>
                </a:lnTo>
                <a:lnTo>
                  <a:pt x="2" y="1087"/>
                </a:lnTo>
                <a:lnTo>
                  <a:pt x="2" y="1184"/>
                </a:lnTo>
                <a:lnTo>
                  <a:pt x="2" y="0"/>
                </a:lnTo>
                <a:lnTo>
                  <a:pt x="2" y="1132"/>
                </a:lnTo>
                <a:lnTo>
                  <a:pt x="5" y="1162"/>
                </a:lnTo>
                <a:lnTo>
                  <a:pt x="5" y="1184"/>
                </a:lnTo>
                <a:lnTo>
                  <a:pt x="5" y="0"/>
                </a:lnTo>
                <a:lnTo>
                  <a:pt x="5" y="1179"/>
                </a:lnTo>
                <a:lnTo>
                  <a:pt x="7" y="1184"/>
                </a:lnTo>
                <a:lnTo>
                  <a:pt x="7" y="0"/>
                </a:lnTo>
                <a:lnTo>
                  <a:pt x="7" y="1174"/>
                </a:lnTo>
                <a:lnTo>
                  <a:pt x="10" y="1153"/>
                </a:lnTo>
                <a:lnTo>
                  <a:pt x="10" y="1184"/>
                </a:lnTo>
                <a:lnTo>
                  <a:pt x="10" y="0"/>
                </a:lnTo>
                <a:lnTo>
                  <a:pt x="10" y="1118"/>
                </a:lnTo>
                <a:lnTo>
                  <a:pt x="12" y="1070"/>
                </a:lnTo>
                <a:lnTo>
                  <a:pt x="12" y="1184"/>
                </a:lnTo>
                <a:lnTo>
                  <a:pt x="12" y="0"/>
                </a:lnTo>
                <a:lnTo>
                  <a:pt x="12" y="1014"/>
                </a:lnTo>
                <a:lnTo>
                  <a:pt x="14" y="945"/>
                </a:lnTo>
                <a:lnTo>
                  <a:pt x="14" y="1184"/>
                </a:lnTo>
                <a:lnTo>
                  <a:pt x="14" y="0"/>
                </a:lnTo>
                <a:lnTo>
                  <a:pt x="14" y="870"/>
                </a:lnTo>
                <a:lnTo>
                  <a:pt x="17" y="789"/>
                </a:lnTo>
                <a:lnTo>
                  <a:pt x="17" y="1184"/>
                </a:lnTo>
                <a:lnTo>
                  <a:pt x="17" y="0"/>
                </a:lnTo>
                <a:lnTo>
                  <a:pt x="17" y="702"/>
                </a:lnTo>
                <a:lnTo>
                  <a:pt x="19" y="614"/>
                </a:lnTo>
                <a:lnTo>
                  <a:pt x="19" y="1184"/>
                </a:lnTo>
                <a:lnTo>
                  <a:pt x="19" y="0"/>
                </a:lnTo>
                <a:lnTo>
                  <a:pt x="19" y="525"/>
                </a:lnTo>
                <a:lnTo>
                  <a:pt x="21" y="437"/>
                </a:lnTo>
                <a:lnTo>
                  <a:pt x="21" y="1184"/>
                </a:lnTo>
                <a:lnTo>
                  <a:pt x="21" y="0"/>
                </a:lnTo>
                <a:lnTo>
                  <a:pt x="21" y="355"/>
                </a:lnTo>
                <a:lnTo>
                  <a:pt x="24" y="274"/>
                </a:lnTo>
                <a:lnTo>
                  <a:pt x="24" y="1184"/>
                </a:lnTo>
                <a:lnTo>
                  <a:pt x="24" y="0"/>
                </a:lnTo>
                <a:lnTo>
                  <a:pt x="24" y="203"/>
                </a:lnTo>
                <a:lnTo>
                  <a:pt x="26" y="140"/>
                </a:lnTo>
                <a:lnTo>
                  <a:pt x="26" y="1184"/>
                </a:lnTo>
                <a:lnTo>
                  <a:pt x="26" y="0"/>
                </a:lnTo>
                <a:lnTo>
                  <a:pt x="26" y="88"/>
                </a:lnTo>
                <a:lnTo>
                  <a:pt x="28" y="48"/>
                </a:lnTo>
                <a:lnTo>
                  <a:pt x="28" y="1184"/>
                </a:lnTo>
                <a:lnTo>
                  <a:pt x="28" y="0"/>
                </a:lnTo>
                <a:lnTo>
                  <a:pt x="28" y="19"/>
                </a:lnTo>
                <a:lnTo>
                  <a:pt x="31" y="3"/>
                </a:lnTo>
                <a:lnTo>
                  <a:pt x="31" y="1184"/>
                </a:lnTo>
                <a:lnTo>
                  <a:pt x="31" y="0"/>
                </a:lnTo>
                <a:lnTo>
                  <a:pt x="33" y="12"/>
                </a:lnTo>
                <a:lnTo>
                  <a:pt x="33" y="1184"/>
                </a:lnTo>
                <a:lnTo>
                  <a:pt x="33" y="0"/>
                </a:lnTo>
                <a:lnTo>
                  <a:pt x="33" y="36"/>
                </a:lnTo>
                <a:lnTo>
                  <a:pt x="36" y="73"/>
                </a:lnTo>
                <a:lnTo>
                  <a:pt x="36" y="1184"/>
                </a:lnTo>
                <a:lnTo>
                  <a:pt x="36" y="0"/>
                </a:lnTo>
                <a:lnTo>
                  <a:pt x="36" y="121"/>
                </a:lnTo>
                <a:lnTo>
                  <a:pt x="38" y="182"/>
                </a:lnTo>
                <a:lnTo>
                  <a:pt x="38" y="1184"/>
                </a:lnTo>
                <a:lnTo>
                  <a:pt x="38" y="0"/>
                </a:lnTo>
                <a:lnTo>
                  <a:pt x="38" y="251"/>
                </a:lnTo>
                <a:lnTo>
                  <a:pt x="40" y="326"/>
                </a:lnTo>
                <a:lnTo>
                  <a:pt x="40" y="1184"/>
                </a:lnTo>
                <a:lnTo>
                  <a:pt x="40" y="0"/>
                </a:lnTo>
                <a:lnTo>
                  <a:pt x="40" y="409"/>
                </a:lnTo>
                <a:lnTo>
                  <a:pt x="43" y="496"/>
                </a:lnTo>
                <a:lnTo>
                  <a:pt x="43" y="1184"/>
                </a:lnTo>
                <a:lnTo>
                  <a:pt x="43" y="0"/>
                </a:lnTo>
                <a:lnTo>
                  <a:pt x="43" y="584"/>
                </a:lnTo>
                <a:lnTo>
                  <a:pt x="45" y="673"/>
                </a:lnTo>
                <a:lnTo>
                  <a:pt x="45" y="1184"/>
                </a:lnTo>
                <a:lnTo>
                  <a:pt x="45" y="0"/>
                </a:lnTo>
                <a:lnTo>
                  <a:pt x="45" y="761"/>
                </a:lnTo>
                <a:lnTo>
                  <a:pt x="47" y="844"/>
                </a:lnTo>
                <a:lnTo>
                  <a:pt x="47" y="1184"/>
                </a:lnTo>
                <a:lnTo>
                  <a:pt x="47" y="0"/>
                </a:lnTo>
                <a:lnTo>
                  <a:pt x="47" y="922"/>
                </a:lnTo>
                <a:lnTo>
                  <a:pt x="50" y="992"/>
                </a:lnTo>
                <a:lnTo>
                  <a:pt x="50" y="1184"/>
                </a:lnTo>
                <a:lnTo>
                  <a:pt x="50" y="0"/>
                </a:lnTo>
                <a:lnTo>
                  <a:pt x="50" y="1054"/>
                </a:lnTo>
                <a:lnTo>
                  <a:pt x="52" y="1103"/>
                </a:lnTo>
                <a:lnTo>
                  <a:pt x="52" y="1184"/>
                </a:lnTo>
                <a:lnTo>
                  <a:pt x="52" y="0"/>
                </a:lnTo>
                <a:lnTo>
                  <a:pt x="52" y="1144"/>
                </a:lnTo>
                <a:lnTo>
                  <a:pt x="54" y="1170"/>
                </a:lnTo>
                <a:lnTo>
                  <a:pt x="54" y="1184"/>
                </a:lnTo>
                <a:lnTo>
                  <a:pt x="54" y="0"/>
                </a:lnTo>
                <a:lnTo>
                  <a:pt x="54" y="1181"/>
                </a:lnTo>
                <a:lnTo>
                  <a:pt x="57" y="1181"/>
                </a:lnTo>
                <a:lnTo>
                  <a:pt x="57" y="1184"/>
                </a:lnTo>
                <a:lnTo>
                  <a:pt x="57" y="0"/>
                </a:lnTo>
                <a:lnTo>
                  <a:pt x="57" y="1170"/>
                </a:lnTo>
                <a:lnTo>
                  <a:pt x="59" y="1144"/>
                </a:lnTo>
                <a:lnTo>
                  <a:pt x="59" y="1184"/>
                </a:lnTo>
                <a:lnTo>
                  <a:pt x="59" y="0"/>
                </a:lnTo>
                <a:lnTo>
                  <a:pt x="59" y="1103"/>
                </a:lnTo>
                <a:lnTo>
                  <a:pt x="62" y="1054"/>
                </a:lnTo>
                <a:lnTo>
                  <a:pt x="62" y="1184"/>
                </a:lnTo>
                <a:lnTo>
                  <a:pt x="62" y="0"/>
                </a:lnTo>
                <a:lnTo>
                  <a:pt x="62" y="992"/>
                </a:lnTo>
                <a:lnTo>
                  <a:pt x="64" y="922"/>
                </a:lnTo>
                <a:lnTo>
                  <a:pt x="64" y="1184"/>
                </a:lnTo>
                <a:lnTo>
                  <a:pt x="64" y="0"/>
                </a:lnTo>
                <a:lnTo>
                  <a:pt x="64" y="844"/>
                </a:lnTo>
                <a:lnTo>
                  <a:pt x="66" y="761"/>
                </a:lnTo>
                <a:lnTo>
                  <a:pt x="66" y="1184"/>
                </a:lnTo>
                <a:lnTo>
                  <a:pt x="66" y="0"/>
                </a:lnTo>
                <a:lnTo>
                  <a:pt x="66" y="673"/>
                </a:lnTo>
                <a:lnTo>
                  <a:pt x="69" y="584"/>
                </a:lnTo>
                <a:lnTo>
                  <a:pt x="69" y="1184"/>
                </a:lnTo>
                <a:lnTo>
                  <a:pt x="69" y="0"/>
                </a:lnTo>
                <a:lnTo>
                  <a:pt x="69" y="496"/>
                </a:lnTo>
                <a:lnTo>
                  <a:pt x="71" y="409"/>
                </a:lnTo>
                <a:lnTo>
                  <a:pt x="71" y="1184"/>
                </a:lnTo>
                <a:lnTo>
                  <a:pt x="71" y="0"/>
                </a:lnTo>
                <a:lnTo>
                  <a:pt x="71" y="326"/>
                </a:lnTo>
                <a:lnTo>
                  <a:pt x="73" y="251"/>
                </a:lnTo>
                <a:lnTo>
                  <a:pt x="73" y="1184"/>
                </a:lnTo>
                <a:lnTo>
                  <a:pt x="73" y="0"/>
                </a:lnTo>
                <a:lnTo>
                  <a:pt x="73" y="182"/>
                </a:lnTo>
                <a:lnTo>
                  <a:pt x="76" y="121"/>
                </a:lnTo>
              </a:path>
            </a:pathLst>
          </a:custGeom>
          <a:noFill/>
          <a:ln w="0">
            <a:solidFill>
              <a:srgbClr val="FF0000"/>
            </a:solidFill>
            <a:round/>
            <a:headEnd/>
            <a:tailEnd/>
          </a:ln>
        </p:spPr>
        <p:txBody>
          <a:bodyPr/>
          <a:lstStyle/>
          <a:p>
            <a:pPr eaLnBrk="0" hangingPunct="0"/>
            <a:endParaRPr lang="en-US"/>
          </a:p>
        </p:txBody>
      </p:sp>
      <p:sp>
        <p:nvSpPr>
          <p:cNvPr id="22572" name="Freeform 52"/>
          <p:cNvSpPr>
            <a:spLocks noChangeAspect="1"/>
          </p:cNvSpPr>
          <p:nvPr/>
        </p:nvSpPr>
        <p:spPr bwMode="auto">
          <a:xfrm>
            <a:off x="2195513" y="3101975"/>
            <a:ext cx="100012" cy="1590675"/>
          </a:xfrm>
          <a:custGeom>
            <a:avLst/>
            <a:gdLst>
              <a:gd name="T0" fmla="*/ 0 w 75"/>
              <a:gd name="T1" fmla="*/ 0 h 1184"/>
              <a:gd name="T2" fmla="*/ 2667 w 75"/>
              <a:gd name="T3" fmla="*/ 1590675 h 1184"/>
              <a:gd name="T4" fmla="*/ 5334 w 75"/>
              <a:gd name="T5" fmla="*/ 0 h 1184"/>
              <a:gd name="T6" fmla="*/ 5334 w 75"/>
              <a:gd name="T7" fmla="*/ 4030 h 1184"/>
              <a:gd name="T8" fmla="*/ 9334 w 75"/>
              <a:gd name="T9" fmla="*/ 0 h 1184"/>
              <a:gd name="T10" fmla="*/ 12001 w 75"/>
              <a:gd name="T11" fmla="*/ 1590675 h 1184"/>
              <a:gd name="T12" fmla="*/ 14668 w 75"/>
              <a:gd name="T13" fmla="*/ 272725 h 1184"/>
              <a:gd name="T14" fmla="*/ 14668 w 75"/>
              <a:gd name="T15" fmla="*/ 368112 h 1184"/>
              <a:gd name="T16" fmla="*/ 18669 w 75"/>
              <a:gd name="T17" fmla="*/ 0 h 1184"/>
              <a:gd name="T18" fmla="*/ 21336 w 75"/>
              <a:gd name="T19" fmla="*/ 1590675 h 1184"/>
              <a:gd name="T20" fmla="*/ 25336 w 75"/>
              <a:gd name="T21" fmla="*/ 943120 h 1184"/>
              <a:gd name="T22" fmla="*/ 25336 w 75"/>
              <a:gd name="T23" fmla="*/ 1060002 h 1184"/>
              <a:gd name="T24" fmla="*/ 28003 w 75"/>
              <a:gd name="T25" fmla="*/ 0 h 1184"/>
              <a:gd name="T26" fmla="*/ 30670 w 75"/>
              <a:gd name="T27" fmla="*/ 1590675 h 1184"/>
              <a:gd name="T28" fmla="*/ 34671 w 75"/>
              <a:gd name="T29" fmla="*/ 1502006 h 1184"/>
              <a:gd name="T30" fmla="*/ 34671 w 75"/>
              <a:gd name="T31" fmla="*/ 1549027 h 1184"/>
              <a:gd name="T32" fmla="*/ 37338 w 75"/>
              <a:gd name="T33" fmla="*/ 0 h 1184"/>
              <a:gd name="T34" fmla="*/ 40005 w 75"/>
              <a:gd name="T35" fmla="*/ 1590675 h 1184"/>
              <a:gd name="T36" fmla="*/ 44005 w 75"/>
              <a:gd name="T37" fmla="*/ 1520814 h 1184"/>
              <a:gd name="T38" fmla="*/ 44005 w 75"/>
              <a:gd name="T39" fmla="*/ 1460358 h 1184"/>
              <a:gd name="T40" fmla="*/ 46672 w 75"/>
              <a:gd name="T41" fmla="*/ 0 h 1184"/>
              <a:gd name="T42" fmla="*/ 49339 w 75"/>
              <a:gd name="T43" fmla="*/ 1590675 h 1184"/>
              <a:gd name="T44" fmla="*/ 53340 w 75"/>
              <a:gd name="T45" fmla="*/ 984767 h 1184"/>
              <a:gd name="T46" fmla="*/ 53340 w 75"/>
              <a:gd name="T47" fmla="*/ 866542 h 1184"/>
              <a:gd name="T48" fmla="*/ 56007 w 75"/>
              <a:gd name="T49" fmla="*/ 0 h 1184"/>
              <a:gd name="T50" fmla="*/ 60007 w 75"/>
              <a:gd name="T51" fmla="*/ 1590675 h 1184"/>
              <a:gd name="T52" fmla="*/ 62674 w 75"/>
              <a:gd name="T53" fmla="*/ 304969 h 1184"/>
              <a:gd name="T54" fmla="*/ 62674 w 75"/>
              <a:gd name="T55" fmla="*/ 216300 h 1184"/>
              <a:gd name="T56" fmla="*/ 65341 w 75"/>
              <a:gd name="T57" fmla="*/ 0 h 1184"/>
              <a:gd name="T58" fmla="*/ 69342 w 75"/>
              <a:gd name="T59" fmla="*/ 1590675 h 1184"/>
              <a:gd name="T60" fmla="*/ 72009 w 75"/>
              <a:gd name="T61" fmla="*/ 0 h 1184"/>
              <a:gd name="T62" fmla="*/ 74676 w 75"/>
              <a:gd name="T63" fmla="*/ 79265 h 1184"/>
              <a:gd name="T64" fmla="*/ 74676 w 75"/>
              <a:gd name="T65" fmla="*/ 139721 h 1184"/>
              <a:gd name="T66" fmla="*/ 78676 w 75"/>
              <a:gd name="T67" fmla="*/ 0 h 1184"/>
              <a:gd name="T68" fmla="*/ 81343 w 75"/>
              <a:gd name="T69" fmla="*/ 1590675 h 1184"/>
              <a:gd name="T70" fmla="*/ 84010 w 75"/>
              <a:gd name="T71" fmla="*/ 626059 h 1184"/>
              <a:gd name="T72" fmla="*/ 84010 w 75"/>
              <a:gd name="T73" fmla="*/ 745629 h 1184"/>
              <a:gd name="T74" fmla="*/ 88011 w 75"/>
              <a:gd name="T75" fmla="*/ 0 h 1184"/>
              <a:gd name="T76" fmla="*/ 90678 w 75"/>
              <a:gd name="T77" fmla="*/ 1590675 h 1184"/>
              <a:gd name="T78" fmla="*/ 94678 w 75"/>
              <a:gd name="T79" fmla="*/ 1301828 h 1184"/>
              <a:gd name="T80" fmla="*/ 94678 w 75"/>
              <a:gd name="T81" fmla="*/ 1387810 h 1184"/>
              <a:gd name="T82" fmla="*/ 97345 w 75"/>
              <a:gd name="T83" fmla="*/ 0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21"/>
                </a:moveTo>
                <a:lnTo>
                  <a:pt x="0" y="1184"/>
                </a:lnTo>
                <a:lnTo>
                  <a:pt x="0" y="0"/>
                </a:lnTo>
                <a:lnTo>
                  <a:pt x="0" y="73"/>
                </a:lnTo>
                <a:lnTo>
                  <a:pt x="2" y="36"/>
                </a:lnTo>
                <a:lnTo>
                  <a:pt x="2" y="1184"/>
                </a:lnTo>
                <a:lnTo>
                  <a:pt x="2" y="0"/>
                </a:lnTo>
                <a:lnTo>
                  <a:pt x="2" y="12"/>
                </a:lnTo>
                <a:lnTo>
                  <a:pt x="4" y="0"/>
                </a:lnTo>
                <a:lnTo>
                  <a:pt x="4" y="1184"/>
                </a:lnTo>
                <a:lnTo>
                  <a:pt x="4" y="0"/>
                </a:lnTo>
                <a:lnTo>
                  <a:pt x="4" y="3"/>
                </a:lnTo>
                <a:lnTo>
                  <a:pt x="7" y="19"/>
                </a:lnTo>
                <a:lnTo>
                  <a:pt x="7" y="1184"/>
                </a:lnTo>
                <a:lnTo>
                  <a:pt x="7" y="0"/>
                </a:lnTo>
                <a:lnTo>
                  <a:pt x="7" y="48"/>
                </a:lnTo>
                <a:lnTo>
                  <a:pt x="9" y="88"/>
                </a:lnTo>
                <a:lnTo>
                  <a:pt x="9" y="1184"/>
                </a:lnTo>
                <a:lnTo>
                  <a:pt x="9" y="0"/>
                </a:lnTo>
                <a:lnTo>
                  <a:pt x="9" y="140"/>
                </a:lnTo>
                <a:lnTo>
                  <a:pt x="11" y="203"/>
                </a:lnTo>
                <a:lnTo>
                  <a:pt x="11" y="1184"/>
                </a:lnTo>
                <a:lnTo>
                  <a:pt x="11" y="0"/>
                </a:lnTo>
                <a:lnTo>
                  <a:pt x="11" y="274"/>
                </a:lnTo>
                <a:lnTo>
                  <a:pt x="14" y="355"/>
                </a:lnTo>
                <a:lnTo>
                  <a:pt x="14" y="1184"/>
                </a:lnTo>
                <a:lnTo>
                  <a:pt x="14" y="0"/>
                </a:lnTo>
                <a:lnTo>
                  <a:pt x="14" y="437"/>
                </a:lnTo>
                <a:lnTo>
                  <a:pt x="16" y="525"/>
                </a:lnTo>
                <a:lnTo>
                  <a:pt x="16" y="1184"/>
                </a:lnTo>
                <a:lnTo>
                  <a:pt x="16" y="0"/>
                </a:lnTo>
                <a:lnTo>
                  <a:pt x="16" y="614"/>
                </a:lnTo>
                <a:lnTo>
                  <a:pt x="19" y="702"/>
                </a:lnTo>
                <a:lnTo>
                  <a:pt x="19" y="1184"/>
                </a:lnTo>
                <a:lnTo>
                  <a:pt x="19" y="0"/>
                </a:lnTo>
                <a:lnTo>
                  <a:pt x="19" y="789"/>
                </a:lnTo>
                <a:lnTo>
                  <a:pt x="21" y="870"/>
                </a:lnTo>
                <a:lnTo>
                  <a:pt x="21" y="1184"/>
                </a:lnTo>
                <a:lnTo>
                  <a:pt x="21" y="0"/>
                </a:lnTo>
                <a:lnTo>
                  <a:pt x="21" y="945"/>
                </a:lnTo>
                <a:lnTo>
                  <a:pt x="23" y="1014"/>
                </a:lnTo>
                <a:lnTo>
                  <a:pt x="23" y="1184"/>
                </a:lnTo>
                <a:lnTo>
                  <a:pt x="23" y="0"/>
                </a:lnTo>
                <a:lnTo>
                  <a:pt x="23" y="1070"/>
                </a:lnTo>
                <a:lnTo>
                  <a:pt x="26" y="1118"/>
                </a:lnTo>
                <a:lnTo>
                  <a:pt x="26" y="1184"/>
                </a:lnTo>
                <a:lnTo>
                  <a:pt x="26" y="0"/>
                </a:lnTo>
                <a:lnTo>
                  <a:pt x="26" y="1153"/>
                </a:lnTo>
                <a:lnTo>
                  <a:pt x="28" y="1174"/>
                </a:lnTo>
                <a:lnTo>
                  <a:pt x="28" y="1184"/>
                </a:lnTo>
                <a:lnTo>
                  <a:pt x="28" y="0"/>
                </a:lnTo>
                <a:lnTo>
                  <a:pt x="28" y="1184"/>
                </a:lnTo>
                <a:lnTo>
                  <a:pt x="30" y="1179"/>
                </a:lnTo>
                <a:lnTo>
                  <a:pt x="30" y="1184"/>
                </a:lnTo>
                <a:lnTo>
                  <a:pt x="30" y="0"/>
                </a:lnTo>
                <a:lnTo>
                  <a:pt x="30" y="1162"/>
                </a:lnTo>
                <a:lnTo>
                  <a:pt x="33" y="1132"/>
                </a:lnTo>
                <a:lnTo>
                  <a:pt x="33" y="1184"/>
                </a:lnTo>
                <a:lnTo>
                  <a:pt x="33" y="0"/>
                </a:lnTo>
                <a:lnTo>
                  <a:pt x="33" y="1087"/>
                </a:lnTo>
                <a:lnTo>
                  <a:pt x="35" y="1033"/>
                </a:lnTo>
                <a:lnTo>
                  <a:pt x="35" y="1184"/>
                </a:lnTo>
                <a:lnTo>
                  <a:pt x="35" y="0"/>
                </a:lnTo>
                <a:lnTo>
                  <a:pt x="35" y="969"/>
                </a:lnTo>
                <a:lnTo>
                  <a:pt x="37" y="896"/>
                </a:lnTo>
                <a:lnTo>
                  <a:pt x="37" y="1184"/>
                </a:lnTo>
                <a:lnTo>
                  <a:pt x="37" y="0"/>
                </a:lnTo>
                <a:lnTo>
                  <a:pt x="37" y="818"/>
                </a:lnTo>
                <a:lnTo>
                  <a:pt x="40" y="733"/>
                </a:lnTo>
                <a:lnTo>
                  <a:pt x="40" y="1184"/>
                </a:lnTo>
                <a:lnTo>
                  <a:pt x="40" y="0"/>
                </a:lnTo>
                <a:lnTo>
                  <a:pt x="40" y="645"/>
                </a:lnTo>
                <a:lnTo>
                  <a:pt x="42" y="555"/>
                </a:lnTo>
                <a:lnTo>
                  <a:pt x="42" y="1184"/>
                </a:lnTo>
                <a:lnTo>
                  <a:pt x="42" y="0"/>
                </a:lnTo>
                <a:lnTo>
                  <a:pt x="42" y="466"/>
                </a:lnTo>
                <a:lnTo>
                  <a:pt x="45" y="381"/>
                </a:lnTo>
                <a:lnTo>
                  <a:pt x="45" y="1184"/>
                </a:lnTo>
                <a:lnTo>
                  <a:pt x="45" y="0"/>
                </a:lnTo>
                <a:lnTo>
                  <a:pt x="45" y="300"/>
                </a:lnTo>
                <a:lnTo>
                  <a:pt x="47" y="227"/>
                </a:lnTo>
                <a:lnTo>
                  <a:pt x="47" y="1184"/>
                </a:lnTo>
                <a:lnTo>
                  <a:pt x="47" y="0"/>
                </a:lnTo>
                <a:lnTo>
                  <a:pt x="47" y="161"/>
                </a:lnTo>
                <a:lnTo>
                  <a:pt x="49" y="104"/>
                </a:lnTo>
                <a:lnTo>
                  <a:pt x="49" y="1184"/>
                </a:lnTo>
                <a:lnTo>
                  <a:pt x="49" y="0"/>
                </a:lnTo>
                <a:lnTo>
                  <a:pt x="49" y="59"/>
                </a:lnTo>
                <a:lnTo>
                  <a:pt x="52" y="26"/>
                </a:lnTo>
                <a:lnTo>
                  <a:pt x="52" y="1184"/>
                </a:lnTo>
                <a:lnTo>
                  <a:pt x="52" y="0"/>
                </a:lnTo>
                <a:lnTo>
                  <a:pt x="52" y="7"/>
                </a:lnTo>
                <a:lnTo>
                  <a:pt x="54" y="0"/>
                </a:lnTo>
                <a:lnTo>
                  <a:pt x="54" y="1184"/>
                </a:lnTo>
                <a:lnTo>
                  <a:pt x="54" y="26"/>
                </a:lnTo>
                <a:lnTo>
                  <a:pt x="56" y="59"/>
                </a:lnTo>
                <a:lnTo>
                  <a:pt x="56" y="1184"/>
                </a:lnTo>
                <a:lnTo>
                  <a:pt x="56" y="0"/>
                </a:lnTo>
                <a:lnTo>
                  <a:pt x="56" y="104"/>
                </a:lnTo>
                <a:lnTo>
                  <a:pt x="59" y="161"/>
                </a:lnTo>
                <a:lnTo>
                  <a:pt x="59" y="1184"/>
                </a:lnTo>
                <a:lnTo>
                  <a:pt x="59" y="0"/>
                </a:lnTo>
                <a:lnTo>
                  <a:pt x="59" y="227"/>
                </a:lnTo>
                <a:lnTo>
                  <a:pt x="61" y="300"/>
                </a:lnTo>
                <a:lnTo>
                  <a:pt x="61" y="1184"/>
                </a:lnTo>
                <a:lnTo>
                  <a:pt x="61" y="0"/>
                </a:lnTo>
                <a:lnTo>
                  <a:pt x="61" y="381"/>
                </a:lnTo>
                <a:lnTo>
                  <a:pt x="63" y="466"/>
                </a:lnTo>
                <a:lnTo>
                  <a:pt x="63" y="1184"/>
                </a:lnTo>
                <a:lnTo>
                  <a:pt x="63" y="0"/>
                </a:lnTo>
                <a:lnTo>
                  <a:pt x="63" y="555"/>
                </a:lnTo>
                <a:lnTo>
                  <a:pt x="66" y="645"/>
                </a:lnTo>
                <a:lnTo>
                  <a:pt x="66" y="1184"/>
                </a:lnTo>
                <a:lnTo>
                  <a:pt x="66" y="0"/>
                </a:lnTo>
                <a:lnTo>
                  <a:pt x="66" y="733"/>
                </a:lnTo>
                <a:lnTo>
                  <a:pt x="68" y="818"/>
                </a:lnTo>
                <a:lnTo>
                  <a:pt x="68" y="1184"/>
                </a:lnTo>
                <a:lnTo>
                  <a:pt x="68" y="0"/>
                </a:lnTo>
                <a:lnTo>
                  <a:pt x="68" y="896"/>
                </a:lnTo>
                <a:lnTo>
                  <a:pt x="71" y="969"/>
                </a:lnTo>
                <a:lnTo>
                  <a:pt x="71" y="1184"/>
                </a:lnTo>
                <a:lnTo>
                  <a:pt x="71" y="0"/>
                </a:lnTo>
                <a:lnTo>
                  <a:pt x="71" y="1033"/>
                </a:lnTo>
                <a:lnTo>
                  <a:pt x="73" y="1087"/>
                </a:lnTo>
                <a:lnTo>
                  <a:pt x="73" y="1184"/>
                </a:lnTo>
                <a:lnTo>
                  <a:pt x="73" y="0"/>
                </a:lnTo>
                <a:lnTo>
                  <a:pt x="73" y="1132"/>
                </a:lnTo>
                <a:lnTo>
                  <a:pt x="75" y="1162"/>
                </a:lnTo>
              </a:path>
            </a:pathLst>
          </a:custGeom>
          <a:noFill/>
          <a:ln w="0">
            <a:solidFill>
              <a:srgbClr val="FF0000"/>
            </a:solidFill>
            <a:round/>
            <a:headEnd/>
            <a:tailEnd/>
          </a:ln>
        </p:spPr>
        <p:txBody>
          <a:bodyPr/>
          <a:lstStyle/>
          <a:p>
            <a:pPr eaLnBrk="0" hangingPunct="0"/>
            <a:endParaRPr lang="en-US"/>
          </a:p>
        </p:txBody>
      </p:sp>
      <p:sp>
        <p:nvSpPr>
          <p:cNvPr id="22573" name="Freeform 53"/>
          <p:cNvSpPr>
            <a:spLocks noChangeAspect="1"/>
          </p:cNvSpPr>
          <p:nvPr/>
        </p:nvSpPr>
        <p:spPr bwMode="auto">
          <a:xfrm>
            <a:off x="2295525" y="3101975"/>
            <a:ext cx="100013" cy="1590675"/>
          </a:xfrm>
          <a:custGeom>
            <a:avLst/>
            <a:gdLst>
              <a:gd name="T0" fmla="*/ 0 w 74"/>
              <a:gd name="T1" fmla="*/ 0 h 1184"/>
              <a:gd name="T2" fmla="*/ 4055 w 74"/>
              <a:gd name="T3" fmla="*/ 1590675 h 1184"/>
              <a:gd name="T4" fmla="*/ 6758 w 74"/>
              <a:gd name="T5" fmla="*/ 1549027 h 1184"/>
              <a:gd name="T6" fmla="*/ 6758 w 74"/>
              <a:gd name="T7" fmla="*/ 1502006 h 1184"/>
              <a:gd name="T8" fmla="*/ 9461 w 74"/>
              <a:gd name="T9" fmla="*/ 0 h 1184"/>
              <a:gd name="T10" fmla="*/ 13515 w 74"/>
              <a:gd name="T11" fmla="*/ 1590675 h 1184"/>
              <a:gd name="T12" fmla="*/ 16218 w 74"/>
              <a:gd name="T13" fmla="*/ 1060002 h 1184"/>
              <a:gd name="T14" fmla="*/ 16218 w 74"/>
              <a:gd name="T15" fmla="*/ 943120 h 1184"/>
              <a:gd name="T16" fmla="*/ 18921 w 74"/>
              <a:gd name="T17" fmla="*/ 0 h 1184"/>
              <a:gd name="T18" fmla="*/ 22976 w 74"/>
              <a:gd name="T19" fmla="*/ 1590675 h 1184"/>
              <a:gd name="T20" fmla="*/ 25679 w 74"/>
              <a:gd name="T21" fmla="*/ 368112 h 1184"/>
              <a:gd name="T22" fmla="*/ 25679 w 74"/>
              <a:gd name="T23" fmla="*/ 272725 h 1184"/>
              <a:gd name="T24" fmla="*/ 29734 w 74"/>
              <a:gd name="T25" fmla="*/ 0 h 1184"/>
              <a:gd name="T26" fmla="*/ 32437 w 74"/>
              <a:gd name="T27" fmla="*/ 1590675 h 1184"/>
              <a:gd name="T28" fmla="*/ 35140 w 74"/>
              <a:gd name="T29" fmla="*/ 4030 h 1184"/>
              <a:gd name="T30" fmla="*/ 35140 w 74"/>
              <a:gd name="T31" fmla="*/ 0 h 1184"/>
              <a:gd name="T32" fmla="*/ 39194 w 74"/>
              <a:gd name="T33" fmla="*/ 0 h 1184"/>
              <a:gd name="T34" fmla="*/ 41897 w 74"/>
              <a:gd name="T35" fmla="*/ 1590675 h 1184"/>
              <a:gd name="T36" fmla="*/ 44600 w 74"/>
              <a:gd name="T37" fmla="*/ 244513 h 1184"/>
              <a:gd name="T38" fmla="*/ 44600 w 74"/>
              <a:gd name="T39" fmla="*/ 337212 h 1184"/>
              <a:gd name="T40" fmla="*/ 48655 w 74"/>
              <a:gd name="T41" fmla="*/ 0 h 1184"/>
              <a:gd name="T42" fmla="*/ 51358 w 74"/>
              <a:gd name="T43" fmla="*/ 1590675 h 1184"/>
              <a:gd name="T44" fmla="*/ 54061 w 74"/>
              <a:gd name="T45" fmla="*/ 904159 h 1184"/>
              <a:gd name="T46" fmla="*/ 54061 w 74"/>
              <a:gd name="T47" fmla="*/ 1022385 h 1184"/>
              <a:gd name="T48" fmla="*/ 58116 w 74"/>
              <a:gd name="T49" fmla="*/ 0 h 1184"/>
              <a:gd name="T50" fmla="*/ 60819 w 74"/>
              <a:gd name="T51" fmla="*/ 1590675 h 1184"/>
              <a:gd name="T52" fmla="*/ 64873 w 74"/>
              <a:gd name="T53" fmla="*/ 1481854 h 1184"/>
              <a:gd name="T54" fmla="*/ 64873 w 74"/>
              <a:gd name="T55" fmla="*/ 1536936 h 1184"/>
              <a:gd name="T56" fmla="*/ 67576 w 74"/>
              <a:gd name="T57" fmla="*/ 0 h 1184"/>
              <a:gd name="T58" fmla="*/ 70279 w 74"/>
              <a:gd name="T59" fmla="*/ 1590675 h 1184"/>
              <a:gd name="T60" fmla="*/ 74334 w 74"/>
              <a:gd name="T61" fmla="*/ 1536936 h 1184"/>
              <a:gd name="T62" fmla="*/ 74334 w 74"/>
              <a:gd name="T63" fmla="*/ 1481854 h 1184"/>
              <a:gd name="T64" fmla="*/ 77037 w 74"/>
              <a:gd name="T65" fmla="*/ 0 h 1184"/>
              <a:gd name="T66" fmla="*/ 79740 w 74"/>
              <a:gd name="T67" fmla="*/ 1590675 h 1184"/>
              <a:gd name="T68" fmla="*/ 83795 w 74"/>
              <a:gd name="T69" fmla="*/ 1022385 h 1184"/>
              <a:gd name="T70" fmla="*/ 83795 w 74"/>
              <a:gd name="T71" fmla="*/ 904159 h 1184"/>
              <a:gd name="T72" fmla="*/ 86498 w 74"/>
              <a:gd name="T73" fmla="*/ 0 h 1184"/>
              <a:gd name="T74" fmla="*/ 89201 w 74"/>
              <a:gd name="T75" fmla="*/ 1590675 h 1184"/>
              <a:gd name="T76" fmla="*/ 93255 w 74"/>
              <a:gd name="T77" fmla="*/ 337212 h 1184"/>
              <a:gd name="T78" fmla="*/ 93255 w 74"/>
              <a:gd name="T79" fmla="*/ 244513 h 1184"/>
              <a:gd name="T80" fmla="*/ 95958 w 74"/>
              <a:gd name="T81" fmla="*/ 0 h 1184"/>
              <a:gd name="T82" fmla="*/ 100013 w 74"/>
              <a:gd name="T83" fmla="*/ 1590675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4"/>
              <a:gd name="T127" fmla="*/ 0 h 1184"/>
              <a:gd name="T128" fmla="*/ 74 w 74"/>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4" h="1184">
                <a:moveTo>
                  <a:pt x="0" y="1162"/>
                </a:moveTo>
                <a:lnTo>
                  <a:pt x="0" y="1184"/>
                </a:lnTo>
                <a:lnTo>
                  <a:pt x="0" y="0"/>
                </a:lnTo>
                <a:lnTo>
                  <a:pt x="0" y="1179"/>
                </a:lnTo>
                <a:lnTo>
                  <a:pt x="3" y="1184"/>
                </a:lnTo>
                <a:lnTo>
                  <a:pt x="3" y="0"/>
                </a:lnTo>
                <a:lnTo>
                  <a:pt x="3" y="1174"/>
                </a:lnTo>
                <a:lnTo>
                  <a:pt x="5" y="1153"/>
                </a:lnTo>
                <a:lnTo>
                  <a:pt x="5" y="1184"/>
                </a:lnTo>
                <a:lnTo>
                  <a:pt x="5" y="0"/>
                </a:lnTo>
                <a:lnTo>
                  <a:pt x="5" y="1118"/>
                </a:lnTo>
                <a:lnTo>
                  <a:pt x="7" y="1070"/>
                </a:lnTo>
                <a:lnTo>
                  <a:pt x="7" y="1184"/>
                </a:lnTo>
                <a:lnTo>
                  <a:pt x="7" y="0"/>
                </a:lnTo>
                <a:lnTo>
                  <a:pt x="7" y="1014"/>
                </a:lnTo>
                <a:lnTo>
                  <a:pt x="10" y="945"/>
                </a:lnTo>
                <a:lnTo>
                  <a:pt x="10" y="1184"/>
                </a:lnTo>
                <a:lnTo>
                  <a:pt x="10" y="0"/>
                </a:lnTo>
                <a:lnTo>
                  <a:pt x="10" y="870"/>
                </a:lnTo>
                <a:lnTo>
                  <a:pt x="12" y="789"/>
                </a:lnTo>
                <a:lnTo>
                  <a:pt x="12" y="1184"/>
                </a:lnTo>
                <a:lnTo>
                  <a:pt x="12" y="0"/>
                </a:lnTo>
                <a:lnTo>
                  <a:pt x="12" y="702"/>
                </a:lnTo>
                <a:lnTo>
                  <a:pt x="14" y="614"/>
                </a:lnTo>
                <a:lnTo>
                  <a:pt x="14" y="1184"/>
                </a:lnTo>
                <a:lnTo>
                  <a:pt x="14" y="0"/>
                </a:lnTo>
                <a:lnTo>
                  <a:pt x="14" y="525"/>
                </a:lnTo>
                <a:lnTo>
                  <a:pt x="17" y="437"/>
                </a:lnTo>
                <a:lnTo>
                  <a:pt x="17" y="1184"/>
                </a:lnTo>
                <a:lnTo>
                  <a:pt x="17" y="0"/>
                </a:lnTo>
                <a:lnTo>
                  <a:pt x="17" y="355"/>
                </a:lnTo>
                <a:lnTo>
                  <a:pt x="19" y="274"/>
                </a:lnTo>
                <a:lnTo>
                  <a:pt x="19" y="1184"/>
                </a:lnTo>
                <a:lnTo>
                  <a:pt x="19" y="0"/>
                </a:lnTo>
                <a:lnTo>
                  <a:pt x="19" y="203"/>
                </a:lnTo>
                <a:lnTo>
                  <a:pt x="22" y="140"/>
                </a:lnTo>
                <a:lnTo>
                  <a:pt x="22" y="1184"/>
                </a:lnTo>
                <a:lnTo>
                  <a:pt x="22" y="0"/>
                </a:lnTo>
                <a:lnTo>
                  <a:pt x="22" y="88"/>
                </a:lnTo>
                <a:lnTo>
                  <a:pt x="24" y="48"/>
                </a:lnTo>
                <a:lnTo>
                  <a:pt x="24" y="1184"/>
                </a:lnTo>
                <a:lnTo>
                  <a:pt x="24" y="0"/>
                </a:lnTo>
                <a:lnTo>
                  <a:pt x="24" y="19"/>
                </a:lnTo>
                <a:lnTo>
                  <a:pt x="26" y="3"/>
                </a:lnTo>
                <a:lnTo>
                  <a:pt x="26" y="1184"/>
                </a:lnTo>
                <a:lnTo>
                  <a:pt x="26" y="0"/>
                </a:lnTo>
                <a:lnTo>
                  <a:pt x="29" y="12"/>
                </a:lnTo>
                <a:lnTo>
                  <a:pt x="29" y="1184"/>
                </a:lnTo>
                <a:lnTo>
                  <a:pt x="29" y="0"/>
                </a:lnTo>
                <a:lnTo>
                  <a:pt x="29" y="36"/>
                </a:lnTo>
                <a:lnTo>
                  <a:pt x="31" y="73"/>
                </a:lnTo>
                <a:lnTo>
                  <a:pt x="31" y="1184"/>
                </a:lnTo>
                <a:lnTo>
                  <a:pt x="31" y="0"/>
                </a:lnTo>
                <a:lnTo>
                  <a:pt x="31" y="121"/>
                </a:lnTo>
                <a:lnTo>
                  <a:pt x="33" y="182"/>
                </a:lnTo>
                <a:lnTo>
                  <a:pt x="33" y="1184"/>
                </a:lnTo>
                <a:lnTo>
                  <a:pt x="33" y="0"/>
                </a:lnTo>
                <a:lnTo>
                  <a:pt x="33" y="251"/>
                </a:lnTo>
                <a:lnTo>
                  <a:pt x="36" y="326"/>
                </a:lnTo>
                <a:lnTo>
                  <a:pt x="36" y="1184"/>
                </a:lnTo>
                <a:lnTo>
                  <a:pt x="36" y="0"/>
                </a:lnTo>
                <a:lnTo>
                  <a:pt x="36" y="409"/>
                </a:lnTo>
                <a:lnTo>
                  <a:pt x="38" y="496"/>
                </a:lnTo>
                <a:lnTo>
                  <a:pt x="38" y="1184"/>
                </a:lnTo>
                <a:lnTo>
                  <a:pt x="38" y="0"/>
                </a:lnTo>
                <a:lnTo>
                  <a:pt x="38" y="584"/>
                </a:lnTo>
                <a:lnTo>
                  <a:pt x="40" y="673"/>
                </a:lnTo>
                <a:lnTo>
                  <a:pt x="40" y="1184"/>
                </a:lnTo>
                <a:lnTo>
                  <a:pt x="40" y="0"/>
                </a:lnTo>
                <a:lnTo>
                  <a:pt x="40" y="761"/>
                </a:lnTo>
                <a:lnTo>
                  <a:pt x="43" y="844"/>
                </a:lnTo>
                <a:lnTo>
                  <a:pt x="43" y="1184"/>
                </a:lnTo>
                <a:lnTo>
                  <a:pt x="43" y="0"/>
                </a:lnTo>
                <a:lnTo>
                  <a:pt x="43" y="922"/>
                </a:lnTo>
                <a:lnTo>
                  <a:pt x="45" y="992"/>
                </a:lnTo>
                <a:lnTo>
                  <a:pt x="45" y="1184"/>
                </a:lnTo>
                <a:lnTo>
                  <a:pt x="45" y="0"/>
                </a:lnTo>
                <a:lnTo>
                  <a:pt x="45" y="1054"/>
                </a:lnTo>
                <a:lnTo>
                  <a:pt x="48" y="1103"/>
                </a:lnTo>
                <a:lnTo>
                  <a:pt x="48" y="1184"/>
                </a:lnTo>
                <a:lnTo>
                  <a:pt x="48" y="0"/>
                </a:lnTo>
                <a:lnTo>
                  <a:pt x="48" y="1144"/>
                </a:lnTo>
                <a:lnTo>
                  <a:pt x="50" y="1170"/>
                </a:lnTo>
                <a:lnTo>
                  <a:pt x="50" y="1184"/>
                </a:lnTo>
                <a:lnTo>
                  <a:pt x="50" y="0"/>
                </a:lnTo>
                <a:lnTo>
                  <a:pt x="50" y="1181"/>
                </a:lnTo>
                <a:lnTo>
                  <a:pt x="52" y="1181"/>
                </a:lnTo>
                <a:lnTo>
                  <a:pt x="52" y="1184"/>
                </a:lnTo>
                <a:lnTo>
                  <a:pt x="52" y="0"/>
                </a:lnTo>
                <a:lnTo>
                  <a:pt x="52" y="1170"/>
                </a:lnTo>
                <a:lnTo>
                  <a:pt x="55" y="1144"/>
                </a:lnTo>
                <a:lnTo>
                  <a:pt x="55" y="1184"/>
                </a:lnTo>
                <a:lnTo>
                  <a:pt x="55" y="0"/>
                </a:lnTo>
                <a:lnTo>
                  <a:pt x="55" y="1103"/>
                </a:lnTo>
                <a:lnTo>
                  <a:pt x="57" y="1054"/>
                </a:lnTo>
                <a:lnTo>
                  <a:pt x="57" y="1184"/>
                </a:lnTo>
                <a:lnTo>
                  <a:pt x="57" y="0"/>
                </a:lnTo>
                <a:lnTo>
                  <a:pt x="57" y="992"/>
                </a:lnTo>
                <a:lnTo>
                  <a:pt x="59" y="922"/>
                </a:lnTo>
                <a:lnTo>
                  <a:pt x="59" y="1184"/>
                </a:lnTo>
                <a:lnTo>
                  <a:pt x="59" y="0"/>
                </a:lnTo>
                <a:lnTo>
                  <a:pt x="59" y="844"/>
                </a:lnTo>
                <a:lnTo>
                  <a:pt x="62" y="761"/>
                </a:lnTo>
                <a:lnTo>
                  <a:pt x="62" y="1184"/>
                </a:lnTo>
                <a:lnTo>
                  <a:pt x="62" y="0"/>
                </a:lnTo>
                <a:lnTo>
                  <a:pt x="62" y="673"/>
                </a:lnTo>
                <a:lnTo>
                  <a:pt x="64" y="584"/>
                </a:lnTo>
                <a:lnTo>
                  <a:pt x="64" y="1184"/>
                </a:lnTo>
                <a:lnTo>
                  <a:pt x="64" y="0"/>
                </a:lnTo>
                <a:lnTo>
                  <a:pt x="64" y="496"/>
                </a:lnTo>
                <a:lnTo>
                  <a:pt x="66" y="409"/>
                </a:lnTo>
                <a:lnTo>
                  <a:pt x="66" y="1184"/>
                </a:lnTo>
                <a:lnTo>
                  <a:pt x="66" y="0"/>
                </a:lnTo>
                <a:lnTo>
                  <a:pt x="66" y="326"/>
                </a:lnTo>
                <a:lnTo>
                  <a:pt x="69" y="251"/>
                </a:lnTo>
                <a:lnTo>
                  <a:pt x="69" y="1184"/>
                </a:lnTo>
                <a:lnTo>
                  <a:pt x="69" y="0"/>
                </a:lnTo>
                <a:lnTo>
                  <a:pt x="69" y="182"/>
                </a:lnTo>
                <a:lnTo>
                  <a:pt x="71" y="121"/>
                </a:lnTo>
                <a:lnTo>
                  <a:pt x="71" y="1184"/>
                </a:lnTo>
                <a:lnTo>
                  <a:pt x="71" y="0"/>
                </a:lnTo>
                <a:lnTo>
                  <a:pt x="71" y="73"/>
                </a:lnTo>
                <a:lnTo>
                  <a:pt x="74" y="36"/>
                </a:lnTo>
                <a:lnTo>
                  <a:pt x="74" y="1184"/>
                </a:lnTo>
                <a:lnTo>
                  <a:pt x="74" y="0"/>
                </a:lnTo>
                <a:lnTo>
                  <a:pt x="74" y="12"/>
                </a:lnTo>
              </a:path>
            </a:pathLst>
          </a:custGeom>
          <a:noFill/>
          <a:ln w="0">
            <a:solidFill>
              <a:srgbClr val="FF0000"/>
            </a:solidFill>
            <a:round/>
            <a:headEnd/>
            <a:tailEnd/>
          </a:ln>
        </p:spPr>
        <p:txBody>
          <a:bodyPr/>
          <a:lstStyle/>
          <a:p>
            <a:pPr eaLnBrk="0" hangingPunct="0"/>
            <a:endParaRPr lang="en-US"/>
          </a:p>
        </p:txBody>
      </p:sp>
      <p:sp>
        <p:nvSpPr>
          <p:cNvPr id="22574" name="Freeform 54"/>
          <p:cNvSpPr>
            <a:spLocks noChangeAspect="1"/>
          </p:cNvSpPr>
          <p:nvPr/>
        </p:nvSpPr>
        <p:spPr bwMode="auto">
          <a:xfrm>
            <a:off x="2395538" y="3101975"/>
            <a:ext cx="100012" cy="1590675"/>
          </a:xfrm>
          <a:custGeom>
            <a:avLst/>
            <a:gdLst>
              <a:gd name="T0" fmla="*/ 2667 w 75"/>
              <a:gd name="T1" fmla="*/ 1590675 h 1184"/>
              <a:gd name="T2" fmla="*/ 5334 w 75"/>
              <a:gd name="T3" fmla="*/ 25526 h 1184"/>
              <a:gd name="T4" fmla="*/ 5334 w 75"/>
              <a:gd name="T5" fmla="*/ 64487 h 1184"/>
              <a:gd name="T6" fmla="*/ 9334 w 75"/>
              <a:gd name="T7" fmla="*/ 0 h 1184"/>
              <a:gd name="T8" fmla="*/ 12001 w 75"/>
              <a:gd name="T9" fmla="*/ 1590675 h 1184"/>
              <a:gd name="T10" fmla="*/ 14668 w 75"/>
              <a:gd name="T11" fmla="*/ 476934 h 1184"/>
              <a:gd name="T12" fmla="*/ 14668 w 75"/>
              <a:gd name="T13" fmla="*/ 587099 h 1184"/>
              <a:gd name="T14" fmla="*/ 18669 w 75"/>
              <a:gd name="T15" fmla="*/ 0 h 1184"/>
              <a:gd name="T16" fmla="*/ 21336 w 75"/>
              <a:gd name="T17" fmla="*/ 1590675 h 1184"/>
              <a:gd name="T18" fmla="*/ 24003 w 75"/>
              <a:gd name="T19" fmla="*/ 1168824 h 1184"/>
              <a:gd name="T20" fmla="*/ 24003 w 75"/>
              <a:gd name="T21" fmla="*/ 1269584 h 1184"/>
              <a:gd name="T22" fmla="*/ 28003 w 75"/>
              <a:gd name="T23" fmla="*/ 0 h 1184"/>
              <a:gd name="T24" fmla="*/ 30670 w 75"/>
              <a:gd name="T25" fmla="*/ 1590675 h 1184"/>
              <a:gd name="T26" fmla="*/ 34671 w 75"/>
              <a:gd name="T27" fmla="*/ 1577240 h 1184"/>
              <a:gd name="T28" fmla="*/ 34671 w 75"/>
              <a:gd name="T29" fmla="*/ 1590675 h 1184"/>
              <a:gd name="T30" fmla="*/ 37338 w 75"/>
              <a:gd name="T31" fmla="*/ 0 h 1184"/>
              <a:gd name="T32" fmla="*/ 40005 w 75"/>
              <a:gd name="T33" fmla="*/ 1590675 h 1184"/>
              <a:gd name="T34" fmla="*/ 44005 w 75"/>
              <a:gd name="T35" fmla="*/ 1387810 h 1184"/>
              <a:gd name="T36" fmla="*/ 44005 w 75"/>
              <a:gd name="T37" fmla="*/ 1301828 h 1184"/>
              <a:gd name="T38" fmla="*/ 46672 w 75"/>
              <a:gd name="T39" fmla="*/ 0 h 1184"/>
              <a:gd name="T40" fmla="*/ 49339 w 75"/>
              <a:gd name="T41" fmla="*/ 1590675 h 1184"/>
              <a:gd name="T42" fmla="*/ 53340 w 75"/>
              <a:gd name="T43" fmla="*/ 745629 h 1184"/>
              <a:gd name="T44" fmla="*/ 53340 w 75"/>
              <a:gd name="T45" fmla="*/ 626059 h 1184"/>
              <a:gd name="T46" fmla="*/ 56007 w 75"/>
              <a:gd name="T47" fmla="*/ 0 h 1184"/>
              <a:gd name="T48" fmla="*/ 58674 w 75"/>
              <a:gd name="T49" fmla="*/ 1590675 h 1184"/>
              <a:gd name="T50" fmla="*/ 62674 w 75"/>
              <a:gd name="T51" fmla="*/ 139721 h 1184"/>
              <a:gd name="T52" fmla="*/ 62674 w 75"/>
              <a:gd name="T53" fmla="*/ 79265 h 1184"/>
              <a:gd name="T54" fmla="*/ 65341 w 75"/>
              <a:gd name="T55" fmla="*/ 0 h 1184"/>
              <a:gd name="T56" fmla="*/ 68008 w 75"/>
              <a:gd name="T57" fmla="*/ 1590675 h 1184"/>
              <a:gd name="T58" fmla="*/ 72009 w 75"/>
              <a:gd name="T59" fmla="*/ 79265 h 1184"/>
              <a:gd name="T60" fmla="*/ 72009 w 75"/>
              <a:gd name="T61" fmla="*/ 139721 h 1184"/>
              <a:gd name="T62" fmla="*/ 74676 w 75"/>
              <a:gd name="T63" fmla="*/ 0 h 1184"/>
              <a:gd name="T64" fmla="*/ 78676 w 75"/>
              <a:gd name="T65" fmla="*/ 1586645 h 1184"/>
              <a:gd name="T66" fmla="*/ 81343 w 75"/>
              <a:gd name="T67" fmla="*/ 628746 h 1184"/>
              <a:gd name="T68" fmla="*/ 81343 w 75"/>
              <a:gd name="T69" fmla="*/ 745629 h 1184"/>
              <a:gd name="T70" fmla="*/ 84010 w 75"/>
              <a:gd name="T71" fmla="*/ 25526 h 1184"/>
              <a:gd name="T72" fmla="*/ 88011 w 75"/>
              <a:gd name="T73" fmla="*/ 1546340 h 1184"/>
              <a:gd name="T74" fmla="*/ 90678 w 75"/>
              <a:gd name="T75" fmla="*/ 1253462 h 1184"/>
              <a:gd name="T76" fmla="*/ 90678 w 75"/>
              <a:gd name="T77" fmla="*/ 1304515 h 1184"/>
              <a:gd name="T78" fmla="*/ 93345 w 75"/>
              <a:gd name="T79" fmla="*/ 120913 h 1184"/>
              <a:gd name="T80" fmla="*/ 97345 w 75"/>
              <a:gd name="T81" fmla="*/ 1422741 h 1184"/>
              <a:gd name="T82" fmla="*/ 100012 w 75"/>
              <a:gd name="T83" fmla="*/ 1362284 h 11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184"/>
              <a:gd name="T128" fmla="*/ 75 w 75"/>
              <a:gd name="T129" fmla="*/ 1184 h 11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184">
                <a:moveTo>
                  <a:pt x="0" y="12"/>
                </a:moveTo>
                <a:lnTo>
                  <a:pt x="2" y="0"/>
                </a:lnTo>
                <a:lnTo>
                  <a:pt x="2" y="1184"/>
                </a:lnTo>
                <a:lnTo>
                  <a:pt x="2" y="0"/>
                </a:lnTo>
                <a:lnTo>
                  <a:pt x="2" y="3"/>
                </a:lnTo>
                <a:lnTo>
                  <a:pt x="4" y="19"/>
                </a:lnTo>
                <a:lnTo>
                  <a:pt x="4" y="1184"/>
                </a:lnTo>
                <a:lnTo>
                  <a:pt x="4" y="0"/>
                </a:lnTo>
                <a:lnTo>
                  <a:pt x="4" y="48"/>
                </a:lnTo>
                <a:lnTo>
                  <a:pt x="7" y="88"/>
                </a:lnTo>
                <a:lnTo>
                  <a:pt x="7" y="1184"/>
                </a:lnTo>
                <a:lnTo>
                  <a:pt x="7" y="0"/>
                </a:lnTo>
                <a:lnTo>
                  <a:pt x="7" y="140"/>
                </a:lnTo>
                <a:lnTo>
                  <a:pt x="9" y="203"/>
                </a:lnTo>
                <a:lnTo>
                  <a:pt x="9" y="1184"/>
                </a:lnTo>
                <a:lnTo>
                  <a:pt x="9" y="0"/>
                </a:lnTo>
                <a:lnTo>
                  <a:pt x="9" y="274"/>
                </a:lnTo>
                <a:lnTo>
                  <a:pt x="11" y="355"/>
                </a:lnTo>
                <a:lnTo>
                  <a:pt x="11" y="1184"/>
                </a:lnTo>
                <a:lnTo>
                  <a:pt x="11" y="0"/>
                </a:lnTo>
                <a:lnTo>
                  <a:pt x="11" y="437"/>
                </a:lnTo>
                <a:lnTo>
                  <a:pt x="14" y="525"/>
                </a:lnTo>
                <a:lnTo>
                  <a:pt x="14" y="1184"/>
                </a:lnTo>
                <a:lnTo>
                  <a:pt x="14" y="0"/>
                </a:lnTo>
                <a:lnTo>
                  <a:pt x="14" y="614"/>
                </a:lnTo>
                <a:lnTo>
                  <a:pt x="16" y="702"/>
                </a:lnTo>
                <a:lnTo>
                  <a:pt x="16" y="1184"/>
                </a:lnTo>
                <a:lnTo>
                  <a:pt x="16" y="0"/>
                </a:lnTo>
                <a:lnTo>
                  <a:pt x="16" y="789"/>
                </a:lnTo>
                <a:lnTo>
                  <a:pt x="18" y="870"/>
                </a:lnTo>
                <a:lnTo>
                  <a:pt x="18" y="1184"/>
                </a:lnTo>
                <a:lnTo>
                  <a:pt x="18" y="0"/>
                </a:lnTo>
                <a:lnTo>
                  <a:pt x="18" y="945"/>
                </a:lnTo>
                <a:lnTo>
                  <a:pt x="21" y="1014"/>
                </a:lnTo>
                <a:lnTo>
                  <a:pt x="21" y="1184"/>
                </a:lnTo>
                <a:lnTo>
                  <a:pt x="21" y="0"/>
                </a:lnTo>
                <a:lnTo>
                  <a:pt x="21" y="1070"/>
                </a:lnTo>
                <a:lnTo>
                  <a:pt x="23" y="1118"/>
                </a:lnTo>
                <a:lnTo>
                  <a:pt x="23" y="1184"/>
                </a:lnTo>
                <a:lnTo>
                  <a:pt x="23" y="0"/>
                </a:lnTo>
                <a:lnTo>
                  <a:pt x="23" y="1153"/>
                </a:lnTo>
                <a:lnTo>
                  <a:pt x="26" y="1174"/>
                </a:lnTo>
                <a:lnTo>
                  <a:pt x="26" y="1184"/>
                </a:lnTo>
                <a:lnTo>
                  <a:pt x="26" y="0"/>
                </a:lnTo>
                <a:lnTo>
                  <a:pt x="26" y="1184"/>
                </a:lnTo>
                <a:lnTo>
                  <a:pt x="28" y="1179"/>
                </a:lnTo>
                <a:lnTo>
                  <a:pt x="28" y="1184"/>
                </a:lnTo>
                <a:lnTo>
                  <a:pt x="28" y="0"/>
                </a:lnTo>
                <a:lnTo>
                  <a:pt x="28" y="1162"/>
                </a:lnTo>
                <a:lnTo>
                  <a:pt x="30" y="1132"/>
                </a:lnTo>
                <a:lnTo>
                  <a:pt x="30" y="1184"/>
                </a:lnTo>
                <a:lnTo>
                  <a:pt x="30" y="0"/>
                </a:lnTo>
                <a:lnTo>
                  <a:pt x="30" y="1087"/>
                </a:lnTo>
                <a:lnTo>
                  <a:pt x="33" y="1033"/>
                </a:lnTo>
                <a:lnTo>
                  <a:pt x="33" y="1184"/>
                </a:lnTo>
                <a:lnTo>
                  <a:pt x="33" y="0"/>
                </a:lnTo>
                <a:lnTo>
                  <a:pt x="33" y="969"/>
                </a:lnTo>
                <a:lnTo>
                  <a:pt x="35" y="896"/>
                </a:lnTo>
                <a:lnTo>
                  <a:pt x="35" y="1184"/>
                </a:lnTo>
                <a:lnTo>
                  <a:pt x="35" y="0"/>
                </a:lnTo>
                <a:lnTo>
                  <a:pt x="35" y="818"/>
                </a:lnTo>
                <a:lnTo>
                  <a:pt x="37" y="733"/>
                </a:lnTo>
                <a:lnTo>
                  <a:pt x="37" y="1184"/>
                </a:lnTo>
                <a:lnTo>
                  <a:pt x="37" y="0"/>
                </a:lnTo>
                <a:lnTo>
                  <a:pt x="37" y="645"/>
                </a:lnTo>
                <a:lnTo>
                  <a:pt x="40" y="555"/>
                </a:lnTo>
                <a:lnTo>
                  <a:pt x="40" y="1184"/>
                </a:lnTo>
                <a:lnTo>
                  <a:pt x="40" y="0"/>
                </a:lnTo>
                <a:lnTo>
                  <a:pt x="40" y="466"/>
                </a:lnTo>
                <a:lnTo>
                  <a:pt x="42" y="381"/>
                </a:lnTo>
                <a:lnTo>
                  <a:pt x="42" y="1184"/>
                </a:lnTo>
                <a:lnTo>
                  <a:pt x="42" y="0"/>
                </a:lnTo>
                <a:lnTo>
                  <a:pt x="42" y="300"/>
                </a:lnTo>
                <a:lnTo>
                  <a:pt x="44" y="227"/>
                </a:lnTo>
                <a:lnTo>
                  <a:pt x="44" y="1184"/>
                </a:lnTo>
                <a:lnTo>
                  <a:pt x="44" y="0"/>
                </a:lnTo>
                <a:lnTo>
                  <a:pt x="44" y="161"/>
                </a:lnTo>
                <a:lnTo>
                  <a:pt x="47" y="104"/>
                </a:lnTo>
                <a:lnTo>
                  <a:pt x="47" y="1184"/>
                </a:lnTo>
                <a:lnTo>
                  <a:pt x="47" y="0"/>
                </a:lnTo>
                <a:lnTo>
                  <a:pt x="47" y="59"/>
                </a:lnTo>
                <a:lnTo>
                  <a:pt x="49" y="26"/>
                </a:lnTo>
                <a:lnTo>
                  <a:pt x="49" y="1184"/>
                </a:lnTo>
                <a:lnTo>
                  <a:pt x="49" y="0"/>
                </a:lnTo>
                <a:lnTo>
                  <a:pt x="49" y="7"/>
                </a:lnTo>
                <a:lnTo>
                  <a:pt x="51" y="0"/>
                </a:lnTo>
                <a:lnTo>
                  <a:pt x="51" y="1184"/>
                </a:lnTo>
                <a:lnTo>
                  <a:pt x="51" y="0"/>
                </a:lnTo>
                <a:lnTo>
                  <a:pt x="51" y="26"/>
                </a:lnTo>
                <a:lnTo>
                  <a:pt x="54" y="59"/>
                </a:lnTo>
                <a:lnTo>
                  <a:pt x="54" y="1184"/>
                </a:lnTo>
                <a:lnTo>
                  <a:pt x="54" y="0"/>
                </a:lnTo>
                <a:lnTo>
                  <a:pt x="54" y="104"/>
                </a:lnTo>
                <a:lnTo>
                  <a:pt x="56" y="161"/>
                </a:lnTo>
                <a:lnTo>
                  <a:pt x="56" y="1184"/>
                </a:lnTo>
                <a:lnTo>
                  <a:pt x="56" y="0"/>
                </a:lnTo>
                <a:lnTo>
                  <a:pt x="56" y="227"/>
                </a:lnTo>
                <a:lnTo>
                  <a:pt x="59" y="303"/>
                </a:lnTo>
                <a:lnTo>
                  <a:pt x="59" y="1181"/>
                </a:lnTo>
                <a:lnTo>
                  <a:pt x="59" y="3"/>
                </a:lnTo>
                <a:lnTo>
                  <a:pt x="59" y="383"/>
                </a:lnTo>
                <a:lnTo>
                  <a:pt x="61" y="468"/>
                </a:lnTo>
                <a:lnTo>
                  <a:pt x="61" y="1174"/>
                </a:lnTo>
                <a:lnTo>
                  <a:pt x="61" y="10"/>
                </a:lnTo>
                <a:lnTo>
                  <a:pt x="61" y="555"/>
                </a:lnTo>
                <a:lnTo>
                  <a:pt x="63" y="643"/>
                </a:lnTo>
                <a:lnTo>
                  <a:pt x="63" y="1165"/>
                </a:lnTo>
                <a:lnTo>
                  <a:pt x="63" y="19"/>
                </a:lnTo>
                <a:lnTo>
                  <a:pt x="63" y="725"/>
                </a:lnTo>
                <a:lnTo>
                  <a:pt x="66" y="803"/>
                </a:lnTo>
                <a:lnTo>
                  <a:pt x="66" y="1151"/>
                </a:lnTo>
                <a:lnTo>
                  <a:pt x="66" y="36"/>
                </a:lnTo>
                <a:lnTo>
                  <a:pt x="66" y="870"/>
                </a:lnTo>
                <a:lnTo>
                  <a:pt x="68" y="933"/>
                </a:lnTo>
                <a:lnTo>
                  <a:pt x="68" y="1127"/>
                </a:lnTo>
                <a:lnTo>
                  <a:pt x="68" y="59"/>
                </a:lnTo>
                <a:lnTo>
                  <a:pt x="68" y="971"/>
                </a:lnTo>
                <a:lnTo>
                  <a:pt x="70" y="1016"/>
                </a:lnTo>
                <a:lnTo>
                  <a:pt x="70" y="1096"/>
                </a:lnTo>
                <a:lnTo>
                  <a:pt x="70" y="90"/>
                </a:lnTo>
                <a:lnTo>
                  <a:pt x="70" y="1018"/>
                </a:lnTo>
                <a:lnTo>
                  <a:pt x="73" y="1042"/>
                </a:lnTo>
                <a:lnTo>
                  <a:pt x="73" y="1059"/>
                </a:lnTo>
                <a:lnTo>
                  <a:pt x="73" y="128"/>
                </a:lnTo>
                <a:lnTo>
                  <a:pt x="73" y="1011"/>
                </a:lnTo>
                <a:lnTo>
                  <a:pt x="75" y="1014"/>
                </a:lnTo>
                <a:lnTo>
                  <a:pt x="75" y="175"/>
                </a:lnTo>
                <a:lnTo>
                  <a:pt x="75" y="959"/>
                </a:lnTo>
              </a:path>
            </a:pathLst>
          </a:custGeom>
          <a:noFill/>
          <a:ln w="0">
            <a:solidFill>
              <a:srgbClr val="FF0000"/>
            </a:solidFill>
            <a:round/>
            <a:headEnd/>
            <a:tailEnd/>
          </a:ln>
        </p:spPr>
        <p:txBody>
          <a:bodyPr/>
          <a:lstStyle/>
          <a:p>
            <a:pPr eaLnBrk="0" hangingPunct="0"/>
            <a:endParaRPr lang="en-US"/>
          </a:p>
        </p:txBody>
      </p:sp>
      <p:sp>
        <p:nvSpPr>
          <p:cNvPr id="22575" name="Freeform 55"/>
          <p:cNvSpPr>
            <a:spLocks noChangeAspect="1"/>
          </p:cNvSpPr>
          <p:nvPr/>
        </p:nvSpPr>
        <p:spPr bwMode="auto">
          <a:xfrm>
            <a:off x="2495550" y="3405188"/>
            <a:ext cx="295275" cy="984250"/>
          </a:xfrm>
          <a:custGeom>
            <a:avLst/>
            <a:gdLst>
              <a:gd name="T0" fmla="*/ 2684 w 220"/>
              <a:gd name="T1" fmla="*/ 978886 h 734"/>
              <a:gd name="T2" fmla="*/ 6711 w 220"/>
              <a:gd name="T3" fmla="*/ 835406 h 734"/>
              <a:gd name="T4" fmla="*/ 6711 w 220"/>
              <a:gd name="T5" fmla="*/ 740199 h 734"/>
              <a:gd name="T6" fmla="*/ 9395 w 220"/>
              <a:gd name="T7" fmla="*/ 144822 h 734"/>
              <a:gd name="T8" fmla="*/ 13422 w 220"/>
              <a:gd name="T9" fmla="*/ 762995 h 734"/>
              <a:gd name="T10" fmla="*/ 16106 w 220"/>
              <a:gd name="T11" fmla="*/ 500171 h 734"/>
              <a:gd name="T12" fmla="*/ 16106 w 220"/>
              <a:gd name="T13" fmla="*/ 474693 h 734"/>
              <a:gd name="T14" fmla="*/ 18790 w 220"/>
              <a:gd name="T15" fmla="*/ 337917 h 734"/>
              <a:gd name="T16" fmla="*/ 22817 w 220"/>
              <a:gd name="T17" fmla="*/ 591355 h 734"/>
              <a:gd name="T18" fmla="*/ 25501 w 220"/>
              <a:gd name="T19" fmla="*/ 439828 h 734"/>
              <a:gd name="T20" fmla="*/ 25501 w 220"/>
              <a:gd name="T21" fmla="*/ 458602 h 734"/>
              <a:gd name="T22" fmla="*/ 28185 w 220"/>
              <a:gd name="T23" fmla="*/ 451897 h 734"/>
              <a:gd name="T24" fmla="*/ 32212 w 220"/>
              <a:gd name="T25" fmla="*/ 512239 h 734"/>
              <a:gd name="T26" fmla="*/ 34896 w 220"/>
              <a:gd name="T27" fmla="*/ 500171 h 734"/>
              <a:gd name="T28" fmla="*/ 37580 w 220"/>
              <a:gd name="T29" fmla="*/ 493466 h 734"/>
              <a:gd name="T30" fmla="*/ 41607 w 220"/>
              <a:gd name="T31" fmla="*/ 493466 h 734"/>
              <a:gd name="T32" fmla="*/ 51002 w 220"/>
              <a:gd name="T33" fmla="*/ 493466 h 734"/>
              <a:gd name="T34" fmla="*/ 60397 w 220"/>
              <a:gd name="T35" fmla="*/ 493466 h 734"/>
              <a:gd name="T36" fmla="*/ 69792 w 220"/>
              <a:gd name="T37" fmla="*/ 493466 h 734"/>
              <a:gd name="T38" fmla="*/ 79187 w 220"/>
              <a:gd name="T39" fmla="*/ 493466 h 734"/>
              <a:gd name="T40" fmla="*/ 88583 w 220"/>
              <a:gd name="T41" fmla="*/ 493466 h 734"/>
              <a:gd name="T42" fmla="*/ 97978 w 220"/>
              <a:gd name="T43" fmla="*/ 493466 h 734"/>
              <a:gd name="T44" fmla="*/ 107373 w 220"/>
              <a:gd name="T45" fmla="*/ 493466 h 734"/>
              <a:gd name="T46" fmla="*/ 118110 w 220"/>
              <a:gd name="T47" fmla="*/ 493466 h 734"/>
              <a:gd name="T48" fmla="*/ 127505 w 220"/>
              <a:gd name="T49" fmla="*/ 493466 h 734"/>
              <a:gd name="T50" fmla="*/ 136900 w 220"/>
              <a:gd name="T51" fmla="*/ 493466 h 734"/>
              <a:gd name="T52" fmla="*/ 146295 w 220"/>
              <a:gd name="T53" fmla="*/ 493466 h 734"/>
              <a:gd name="T54" fmla="*/ 155690 w 220"/>
              <a:gd name="T55" fmla="*/ 493466 h 734"/>
              <a:gd name="T56" fmla="*/ 165086 w 220"/>
              <a:gd name="T57" fmla="*/ 493466 h 734"/>
              <a:gd name="T58" fmla="*/ 174481 w 220"/>
              <a:gd name="T59" fmla="*/ 493466 h 734"/>
              <a:gd name="T60" fmla="*/ 183876 w 220"/>
              <a:gd name="T61" fmla="*/ 493466 h 734"/>
              <a:gd name="T62" fmla="*/ 193271 w 220"/>
              <a:gd name="T63" fmla="*/ 493466 h 734"/>
              <a:gd name="T64" fmla="*/ 202666 w 220"/>
              <a:gd name="T65" fmla="*/ 493466 h 734"/>
              <a:gd name="T66" fmla="*/ 212061 w 220"/>
              <a:gd name="T67" fmla="*/ 493466 h 734"/>
              <a:gd name="T68" fmla="*/ 221456 w 220"/>
              <a:gd name="T69" fmla="*/ 493466 h 734"/>
              <a:gd name="T70" fmla="*/ 232194 w 220"/>
              <a:gd name="T71" fmla="*/ 493466 h 734"/>
              <a:gd name="T72" fmla="*/ 241589 w 220"/>
              <a:gd name="T73" fmla="*/ 493466 h 734"/>
              <a:gd name="T74" fmla="*/ 250984 w 220"/>
              <a:gd name="T75" fmla="*/ 493466 h 734"/>
              <a:gd name="T76" fmla="*/ 260379 w 220"/>
              <a:gd name="T77" fmla="*/ 493466 h 734"/>
              <a:gd name="T78" fmla="*/ 269774 w 220"/>
              <a:gd name="T79" fmla="*/ 493466 h 734"/>
              <a:gd name="T80" fmla="*/ 279169 w 220"/>
              <a:gd name="T81" fmla="*/ 493466 h 734"/>
              <a:gd name="T82" fmla="*/ 288564 w 220"/>
              <a:gd name="T83" fmla="*/ 493466 h 73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20"/>
              <a:gd name="T127" fmla="*/ 0 h 734"/>
              <a:gd name="T128" fmla="*/ 220 w 220"/>
              <a:gd name="T129" fmla="*/ 734 h 73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20" h="734">
                <a:moveTo>
                  <a:pt x="0" y="734"/>
                </a:moveTo>
                <a:lnTo>
                  <a:pt x="2" y="720"/>
                </a:lnTo>
                <a:lnTo>
                  <a:pt x="2" y="730"/>
                </a:lnTo>
                <a:lnTo>
                  <a:pt x="2" y="0"/>
                </a:lnTo>
                <a:lnTo>
                  <a:pt x="2" y="649"/>
                </a:lnTo>
                <a:lnTo>
                  <a:pt x="5" y="623"/>
                </a:lnTo>
                <a:lnTo>
                  <a:pt x="5" y="675"/>
                </a:lnTo>
                <a:lnTo>
                  <a:pt x="5" y="54"/>
                </a:lnTo>
                <a:lnTo>
                  <a:pt x="5" y="552"/>
                </a:lnTo>
                <a:lnTo>
                  <a:pt x="7" y="524"/>
                </a:lnTo>
                <a:lnTo>
                  <a:pt x="7" y="621"/>
                </a:lnTo>
                <a:lnTo>
                  <a:pt x="7" y="108"/>
                </a:lnTo>
                <a:lnTo>
                  <a:pt x="7" y="465"/>
                </a:lnTo>
                <a:lnTo>
                  <a:pt x="10" y="437"/>
                </a:lnTo>
                <a:lnTo>
                  <a:pt x="10" y="569"/>
                </a:lnTo>
                <a:lnTo>
                  <a:pt x="10" y="160"/>
                </a:lnTo>
                <a:lnTo>
                  <a:pt x="10" y="397"/>
                </a:lnTo>
                <a:lnTo>
                  <a:pt x="12" y="373"/>
                </a:lnTo>
                <a:lnTo>
                  <a:pt x="12" y="519"/>
                </a:lnTo>
                <a:lnTo>
                  <a:pt x="12" y="210"/>
                </a:lnTo>
                <a:lnTo>
                  <a:pt x="12" y="354"/>
                </a:lnTo>
                <a:lnTo>
                  <a:pt x="14" y="337"/>
                </a:lnTo>
                <a:lnTo>
                  <a:pt x="14" y="477"/>
                </a:lnTo>
                <a:lnTo>
                  <a:pt x="14" y="252"/>
                </a:lnTo>
                <a:lnTo>
                  <a:pt x="14" y="335"/>
                </a:lnTo>
                <a:lnTo>
                  <a:pt x="17" y="323"/>
                </a:lnTo>
                <a:lnTo>
                  <a:pt x="17" y="441"/>
                </a:lnTo>
                <a:lnTo>
                  <a:pt x="17" y="290"/>
                </a:lnTo>
                <a:lnTo>
                  <a:pt x="17" y="333"/>
                </a:lnTo>
                <a:lnTo>
                  <a:pt x="19" y="328"/>
                </a:lnTo>
                <a:lnTo>
                  <a:pt x="19" y="415"/>
                </a:lnTo>
                <a:lnTo>
                  <a:pt x="19" y="319"/>
                </a:lnTo>
                <a:lnTo>
                  <a:pt x="19" y="342"/>
                </a:lnTo>
                <a:lnTo>
                  <a:pt x="21" y="340"/>
                </a:lnTo>
                <a:lnTo>
                  <a:pt x="21" y="394"/>
                </a:lnTo>
                <a:lnTo>
                  <a:pt x="21" y="337"/>
                </a:lnTo>
                <a:lnTo>
                  <a:pt x="21" y="352"/>
                </a:lnTo>
                <a:lnTo>
                  <a:pt x="24" y="354"/>
                </a:lnTo>
                <a:lnTo>
                  <a:pt x="24" y="382"/>
                </a:lnTo>
                <a:lnTo>
                  <a:pt x="24" y="361"/>
                </a:lnTo>
                <a:lnTo>
                  <a:pt x="26" y="363"/>
                </a:lnTo>
                <a:lnTo>
                  <a:pt x="26" y="373"/>
                </a:lnTo>
                <a:lnTo>
                  <a:pt x="26" y="361"/>
                </a:lnTo>
                <a:lnTo>
                  <a:pt x="26" y="366"/>
                </a:lnTo>
                <a:lnTo>
                  <a:pt x="28" y="368"/>
                </a:lnTo>
                <a:lnTo>
                  <a:pt x="28" y="366"/>
                </a:lnTo>
                <a:lnTo>
                  <a:pt x="28" y="368"/>
                </a:lnTo>
                <a:lnTo>
                  <a:pt x="31" y="368"/>
                </a:lnTo>
                <a:lnTo>
                  <a:pt x="33" y="368"/>
                </a:lnTo>
                <a:lnTo>
                  <a:pt x="36" y="368"/>
                </a:lnTo>
                <a:lnTo>
                  <a:pt x="38" y="368"/>
                </a:lnTo>
                <a:lnTo>
                  <a:pt x="40" y="368"/>
                </a:lnTo>
                <a:lnTo>
                  <a:pt x="43" y="368"/>
                </a:lnTo>
                <a:lnTo>
                  <a:pt x="45" y="368"/>
                </a:lnTo>
                <a:lnTo>
                  <a:pt x="47" y="368"/>
                </a:lnTo>
                <a:lnTo>
                  <a:pt x="50" y="368"/>
                </a:lnTo>
                <a:lnTo>
                  <a:pt x="52" y="368"/>
                </a:lnTo>
                <a:lnTo>
                  <a:pt x="54" y="368"/>
                </a:lnTo>
                <a:lnTo>
                  <a:pt x="57" y="368"/>
                </a:lnTo>
                <a:lnTo>
                  <a:pt x="59" y="368"/>
                </a:lnTo>
                <a:lnTo>
                  <a:pt x="62" y="368"/>
                </a:lnTo>
                <a:lnTo>
                  <a:pt x="64" y="368"/>
                </a:lnTo>
                <a:lnTo>
                  <a:pt x="66" y="368"/>
                </a:lnTo>
                <a:lnTo>
                  <a:pt x="69" y="368"/>
                </a:lnTo>
                <a:lnTo>
                  <a:pt x="71" y="368"/>
                </a:lnTo>
                <a:lnTo>
                  <a:pt x="73" y="368"/>
                </a:lnTo>
                <a:lnTo>
                  <a:pt x="76" y="368"/>
                </a:lnTo>
                <a:lnTo>
                  <a:pt x="78" y="368"/>
                </a:lnTo>
                <a:lnTo>
                  <a:pt x="80" y="368"/>
                </a:lnTo>
                <a:lnTo>
                  <a:pt x="83" y="368"/>
                </a:lnTo>
                <a:lnTo>
                  <a:pt x="85" y="368"/>
                </a:lnTo>
                <a:lnTo>
                  <a:pt x="88" y="368"/>
                </a:lnTo>
                <a:lnTo>
                  <a:pt x="90" y="368"/>
                </a:lnTo>
                <a:lnTo>
                  <a:pt x="92" y="368"/>
                </a:lnTo>
                <a:lnTo>
                  <a:pt x="95" y="368"/>
                </a:lnTo>
                <a:lnTo>
                  <a:pt x="97" y="368"/>
                </a:lnTo>
                <a:lnTo>
                  <a:pt x="99" y="368"/>
                </a:lnTo>
                <a:lnTo>
                  <a:pt x="102" y="368"/>
                </a:lnTo>
                <a:lnTo>
                  <a:pt x="104" y="368"/>
                </a:lnTo>
                <a:lnTo>
                  <a:pt x="106" y="368"/>
                </a:lnTo>
                <a:lnTo>
                  <a:pt x="109" y="368"/>
                </a:lnTo>
                <a:lnTo>
                  <a:pt x="111" y="368"/>
                </a:lnTo>
                <a:lnTo>
                  <a:pt x="114" y="368"/>
                </a:lnTo>
                <a:lnTo>
                  <a:pt x="116" y="368"/>
                </a:lnTo>
                <a:lnTo>
                  <a:pt x="118" y="368"/>
                </a:lnTo>
                <a:lnTo>
                  <a:pt x="121" y="368"/>
                </a:lnTo>
                <a:lnTo>
                  <a:pt x="123" y="368"/>
                </a:lnTo>
                <a:lnTo>
                  <a:pt x="125" y="368"/>
                </a:lnTo>
                <a:lnTo>
                  <a:pt x="128" y="368"/>
                </a:lnTo>
                <a:lnTo>
                  <a:pt x="130" y="368"/>
                </a:lnTo>
                <a:lnTo>
                  <a:pt x="132" y="368"/>
                </a:lnTo>
                <a:lnTo>
                  <a:pt x="135" y="368"/>
                </a:lnTo>
                <a:lnTo>
                  <a:pt x="137" y="368"/>
                </a:lnTo>
                <a:lnTo>
                  <a:pt x="140" y="368"/>
                </a:lnTo>
                <a:lnTo>
                  <a:pt x="142" y="368"/>
                </a:lnTo>
                <a:lnTo>
                  <a:pt x="144" y="368"/>
                </a:lnTo>
                <a:lnTo>
                  <a:pt x="147" y="368"/>
                </a:lnTo>
                <a:lnTo>
                  <a:pt x="149" y="368"/>
                </a:lnTo>
                <a:lnTo>
                  <a:pt x="151" y="368"/>
                </a:lnTo>
                <a:lnTo>
                  <a:pt x="154" y="368"/>
                </a:lnTo>
                <a:lnTo>
                  <a:pt x="156" y="368"/>
                </a:lnTo>
                <a:lnTo>
                  <a:pt x="158" y="368"/>
                </a:lnTo>
                <a:lnTo>
                  <a:pt x="161" y="368"/>
                </a:lnTo>
                <a:lnTo>
                  <a:pt x="163" y="368"/>
                </a:lnTo>
                <a:lnTo>
                  <a:pt x="165" y="368"/>
                </a:lnTo>
                <a:lnTo>
                  <a:pt x="168" y="368"/>
                </a:lnTo>
                <a:lnTo>
                  <a:pt x="170" y="368"/>
                </a:lnTo>
                <a:lnTo>
                  <a:pt x="173" y="368"/>
                </a:lnTo>
                <a:lnTo>
                  <a:pt x="175" y="368"/>
                </a:lnTo>
                <a:lnTo>
                  <a:pt x="177" y="368"/>
                </a:lnTo>
                <a:lnTo>
                  <a:pt x="180" y="368"/>
                </a:lnTo>
                <a:lnTo>
                  <a:pt x="182" y="368"/>
                </a:lnTo>
                <a:lnTo>
                  <a:pt x="184" y="368"/>
                </a:lnTo>
                <a:lnTo>
                  <a:pt x="187" y="368"/>
                </a:lnTo>
                <a:lnTo>
                  <a:pt x="189" y="368"/>
                </a:lnTo>
                <a:lnTo>
                  <a:pt x="191" y="368"/>
                </a:lnTo>
                <a:lnTo>
                  <a:pt x="194" y="368"/>
                </a:lnTo>
                <a:lnTo>
                  <a:pt x="196" y="368"/>
                </a:lnTo>
                <a:lnTo>
                  <a:pt x="199" y="368"/>
                </a:lnTo>
                <a:lnTo>
                  <a:pt x="201" y="368"/>
                </a:lnTo>
                <a:lnTo>
                  <a:pt x="203" y="368"/>
                </a:lnTo>
                <a:lnTo>
                  <a:pt x="206" y="368"/>
                </a:lnTo>
                <a:lnTo>
                  <a:pt x="208" y="368"/>
                </a:lnTo>
                <a:lnTo>
                  <a:pt x="210" y="368"/>
                </a:lnTo>
                <a:lnTo>
                  <a:pt x="213" y="368"/>
                </a:lnTo>
                <a:lnTo>
                  <a:pt x="215" y="368"/>
                </a:lnTo>
                <a:lnTo>
                  <a:pt x="217" y="368"/>
                </a:lnTo>
                <a:lnTo>
                  <a:pt x="220" y="368"/>
                </a:lnTo>
              </a:path>
            </a:pathLst>
          </a:custGeom>
          <a:noFill/>
          <a:ln w="0">
            <a:solidFill>
              <a:srgbClr val="FF0000"/>
            </a:solidFill>
            <a:round/>
            <a:headEnd/>
            <a:tailEnd/>
          </a:ln>
        </p:spPr>
        <p:txBody>
          <a:bodyPr/>
          <a:lstStyle/>
          <a:p>
            <a:pPr eaLnBrk="0" hangingPunct="0"/>
            <a:endParaRPr lang="en-US"/>
          </a:p>
        </p:txBody>
      </p:sp>
      <p:sp>
        <p:nvSpPr>
          <p:cNvPr id="22576" name="Freeform 56"/>
          <p:cNvSpPr>
            <a:spLocks noChangeAspect="1"/>
          </p:cNvSpPr>
          <p:nvPr/>
        </p:nvSpPr>
        <p:spPr bwMode="auto">
          <a:xfrm>
            <a:off x="2790825" y="3898900"/>
            <a:ext cx="403225" cy="1588"/>
          </a:xfrm>
          <a:custGeom>
            <a:avLst/>
            <a:gdLst>
              <a:gd name="T0" fmla="*/ 6720 w 300"/>
              <a:gd name="T1" fmla="*/ 0 h 1588"/>
              <a:gd name="T2" fmla="*/ 16129 w 300"/>
              <a:gd name="T3" fmla="*/ 0 h 1588"/>
              <a:gd name="T4" fmla="*/ 25538 w 300"/>
              <a:gd name="T5" fmla="*/ 0 h 1588"/>
              <a:gd name="T6" fmla="*/ 34946 w 300"/>
              <a:gd name="T7" fmla="*/ 0 h 1588"/>
              <a:gd name="T8" fmla="*/ 44355 w 300"/>
              <a:gd name="T9" fmla="*/ 0 h 1588"/>
              <a:gd name="T10" fmla="*/ 53763 w 300"/>
              <a:gd name="T11" fmla="*/ 0 h 1588"/>
              <a:gd name="T12" fmla="*/ 63172 w 300"/>
              <a:gd name="T13" fmla="*/ 0 h 1588"/>
              <a:gd name="T14" fmla="*/ 72580 w 300"/>
              <a:gd name="T15" fmla="*/ 0 h 1588"/>
              <a:gd name="T16" fmla="*/ 81989 w 300"/>
              <a:gd name="T17" fmla="*/ 0 h 1588"/>
              <a:gd name="T18" fmla="*/ 91398 w 300"/>
              <a:gd name="T19" fmla="*/ 0 h 1588"/>
              <a:gd name="T20" fmla="*/ 100806 w 300"/>
              <a:gd name="T21" fmla="*/ 0 h 1588"/>
              <a:gd name="T22" fmla="*/ 111559 w 300"/>
              <a:gd name="T23" fmla="*/ 0 h 1588"/>
              <a:gd name="T24" fmla="*/ 120967 w 300"/>
              <a:gd name="T25" fmla="*/ 0 h 1588"/>
              <a:gd name="T26" fmla="*/ 130376 w 300"/>
              <a:gd name="T27" fmla="*/ 0 h 1588"/>
              <a:gd name="T28" fmla="*/ 139785 w 300"/>
              <a:gd name="T29" fmla="*/ 0 h 1588"/>
              <a:gd name="T30" fmla="*/ 149193 w 300"/>
              <a:gd name="T31" fmla="*/ 0 h 1588"/>
              <a:gd name="T32" fmla="*/ 158602 w 300"/>
              <a:gd name="T33" fmla="*/ 0 h 1588"/>
              <a:gd name="T34" fmla="*/ 168010 w 300"/>
              <a:gd name="T35" fmla="*/ 0 h 1588"/>
              <a:gd name="T36" fmla="*/ 177419 w 300"/>
              <a:gd name="T37" fmla="*/ 0 h 1588"/>
              <a:gd name="T38" fmla="*/ 186828 w 300"/>
              <a:gd name="T39" fmla="*/ 0 h 1588"/>
              <a:gd name="T40" fmla="*/ 196236 w 300"/>
              <a:gd name="T41" fmla="*/ 0 h 1588"/>
              <a:gd name="T42" fmla="*/ 205645 w 300"/>
              <a:gd name="T43" fmla="*/ 0 h 1588"/>
              <a:gd name="T44" fmla="*/ 215053 w 300"/>
              <a:gd name="T45" fmla="*/ 0 h 1588"/>
              <a:gd name="T46" fmla="*/ 225806 w 300"/>
              <a:gd name="T47" fmla="*/ 0 h 1588"/>
              <a:gd name="T48" fmla="*/ 235215 w 300"/>
              <a:gd name="T49" fmla="*/ 0 h 1588"/>
              <a:gd name="T50" fmla="*/ 244623 w 300"/>
              <a:gd name="T51" fmla="*/ 0 h 1588"/>
              <a:gd name="T52" fmla="*/ 254032 w 300"/>
              <a:gd name="T53" fmla="*/ 0 h 1588"/>
              <a:gd name="T54" fmla="*/ 263440 w 300"/>
              <a:gd name="T55" fmla="*/ 0 h 1588"/>
              <a:gd name="T56" fmla="*/ 272849 w 300"/>
              <a:gd name="T57" fmla="*/ 0 h 1588"/>
              <a:gd name="T58" fmla="*/ 282257 w 300"/>
              <a:gd name="T59" fmla="*/ 0 h 1588"/>
              <a:gd name="T60" fmla="*/ 291666 w 300"/>
              <a:gd name="T61" fmla="*/ 0 h 1588"/>
              <a:gd name="T62" fmla="*/ 301075 w 300"/>
              <a:gd name="T63" fmla="*/ 0 h 1588"/>
              <a:gd name="T64" fmla="*/ 310483 w 300"/>
              <a:gd name="T65" fmla="*/ 0 h 1588"/>
              <a:gd name="T66" fmla="*/ 319892 w 300"/>
              <a:gd name="T67" fmla="*/ 0 h 1588"/>
              <a:gd name="T68" fmla="*/ 330644 w 300"/>
              <a:gd name="T69" fmla="*/ 0 h 1588"/>
              <a:gd name="T70" fmla="*/ 340053 w 300"/>
              <a:gd name="T71" fmla="*/ 0 h 1588"/>
              <a:gd name="T72" fmla="*/ 349462 w 300"/>
              <a:gd name="T73" fmla="*/ 0 h 1588"/>
              <a:gd name="T74" fmla="*/ 358870 w 300"/>
              <a:gd name="T75" fmla="*/ 0 h 1588"/>
              <a:gd name="T76" fmla="*/ 368279 w 300"/>
              <a:gd name="T77" fmla="*/ 0 h 1588"/>
              <a:gd name="T78" fmla="*/ 377687 w 300"/>
              <a:gd name="T79" fmla="*/ 0 h 1588"/>
              <a:gd name="T80" fmla="*/ 387096 w 300"/>
              <a:gd name="T81" fmla="*/ 0 h 1588"/>
              <a:gd name="T82" fmla="*/ 396505 w 300"/>
              <a:gd name="T83" fmla="*/ 0 h 15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0"/>
              <a:gd name="T127" fmla="*/ 0 h 1588"/>
              <a:gd name="T128" fmla="*/ 300 w 300"/>
              <a:gd name="T129" fmla="*/ 1588 h 158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0" h="1588">
                <a:moveTo>
                  <a:pt x="0" y="0"/>
                </a:moveTo>
                <a:lnTo>
                  <a:pt x="2" y="0"/>
                </a:lnTo>
                <a:lnTo>
                  <a:pt x="5" y="0"/>
                </a:lnTo>
                <a:lnTo>
                  <a:pt x="7" y="0"/>
                </a:lnTo>
                <a:lnTo>
                  <a:pt x="9" y="0"/>
                </a:lnTo>
                <a:lnTo>
                  <a:pt x="12" y="0"/>
                </a:lnTo>
                <a:lnTo>
                  <a:pt x="14" y="0"/>
                </a:lnTo>
                <a:lnTo>
                  <a:pt x="16" y="0"/>
                </a:lnTo>
                <a:lnTo>
                  <a:pt x="19" y="0"/>
                </a:lnTo>
                <a:lnTo>
                  <a:pt x="21" y="0"/>
                </a:lnTo>
                <a:lnTo>
                  <a:pt x="23" y="0"/>
                </a:lnTo>
                <a:lnTo>
                  <a:pt x="26" y="0"/>
                </a:lnTo>
                <a:lnTo>
                  <a:pt x="28" y="0"/>
                </a:lnTo>
                <a:lnTo>
                  <a:pt x="31" y="0"/>
                </a:lnTo>
                <a:lnTo>
                  <a:pt x="33" y="0"/>
                </a:lnTo>
                <a:lnTo>
                  <a:pt x="35" y="0"/>
                </a:lnTo>
                <a:lnTo>
                  <a:pt x="38" y="0"/>
                </a:lnTo>
                <a:lnTo>
                  <a:pt x="40" y="0"/>
                </a:lnTo>
                <a:lnTo>
                  <a:pt x="42" y="0"/>
                </a:lnTo>
                <a:lnTo>
                  <a:pt x="45" y="0"/>
                </a:lnTo>
                <a:lnTo>
                  <a:pt x="47" y="0"/>
                </a:lnTo>
                <a:lnTo>
                  <a:pt x="49" y="0"/>
                </a:lnTo>
                <a:lnTo>
                  <a:pt x="52" y="0"/>
                </a:lnTo>
                <a:lnTo>
                  <a:pt x="54" y="0"/>
                </a:lnTo>
                <a:lnTo>
                  <a:pt x="57" y="0"/>
                </a:lnTo>
                <a:lnTo>
                  <a:pt x="59" y="0"/>
                </a:lnTo>
                <a:lnTo>
                  <a:pt x="61" y="0"/>
                </a:lnTo>
                <a:lnTo>
                  <a:pt x="64" y="0"/>
                </a:lnTo>
                <a:lnTo>
                  <a:pt x="66" y="0"/>
                </a:lnTo>
                <a:lnTo>
                  <a:pt x="68" y="0"/>
                </a:lnTo>
                <a:lnTo>
                  <a:pt x="71" y="0"/>
                </a:lnTo>
                <a:lnTo>
                  <a:pt x="73" y="0"/>
                </a:lnTo>
                <a:lnTo>
                  <a:pt x="75" y="0"/>
                </a:lnTo>
                <a:lnTo>
                  <a:pt x="78" y="0"/>
                </a:lnTo>
                <a:lnTo>
                  <a:pt x="80" y="0"/>
                </a:lnTo>
                <a:lnTo>
                  <a:pt x="83" y="0"/>
                </a:lnTo>
                <a:lnTo>
                  <a:pt x="85" y="0"/>
                </a:lnTo>
                <a:lnTo>
                  <a:pt x="87" y="0"/>
                </a:lnTo>
                <a:lnTo>
                  <a:pt x="90" y="0"/>
                </a:lnTo>
                <a:lnTo>
                  <a:pt x="92" y="0"/>
                </a:lnTo>
                <a:lnTo>
                  <a:pt x="94" y="0"/>
                </a:lnTo>
                <a:lnTo>
                  <a:pt x="97" y="0"/>
                </a:lnTo>
                <a:lnTo>
                  <a:pt x="99" y="0"/>
                </a:lnTo>
                <a:lnTo>
                  <a:pt x="101" y="0"/>
                </a:lnTo>
                <a:lnTo>
                  <a:pt x="104" y="0"/>
                </a:lnTo>
                <a:lnTo>
                  <a:pt x="106" y="0"/>
                </a:lnTo>
                <a:lnTo>
                  <a:pt x="109" y="0"/>
                </a:lnTo>
                <a:lnTo>
                  <a:pt x="111" y="0"/>
                </a:lnTo>
                <a:lnTo>
                  <a:pt x="113" y="0"/>
                </a:lnTo>
                <a:lnTo>
                  <a:pt x="116" y="0"/>
                </a:lnTo>
                <a:lnTo>
                  <a:pt x="118" y="0"/>
                </a:lnTo>
                <a:lnTo>
                  <a:pt x="120" y="0"/>
                </a:lnTo>
                <a:lnTo>
                  <a:pt x="123" y="0"/>
                </a:lnTo>
                <a:lnTo>
                  <a:pt x="125" y="0"/>
                </a:lnTo>
                <a:lnTo>
                  <a:pt x="127" y="0"/>
                </a:lnTo>
                <a:lnTo>
                  <a:pt x="130" y="0"/>
                </a:lnTo>
                <a:lnTo>
                  <a:pt x="132" y="0"/>
                </a:lnTo>
                <a:lnTo>
                  <a:pt x="134" y="0"/>
                </a:lnTo>
                <a:lnTo>
                  <a:pt x="137" y="0"/>
                </a:lnTo>
                <a:lnTo>
                  <a:pt x="139" y="0"/>
                </a:lnTo>
                <a:lnTo>
                  <a:pt x="142" y="0"/>
                </a:lnTo>
                <a:lnTo>
                  <a:pt x="144" y="0"/>
                </a:lnTo>
                <a:lnTo>
                  <a:pt x="146" y="0"/>
                </a:lnTo>
                <a:lnTo>
                  <a:pt x="149" y="0"/>
                </a:lnTo>
                <a:lnTo>
                  <a:pt x="151" y="0"/>
                </a:lnTo>
                <a:lnTo>
                  <a:pt x="153" y="0"/>
                </a:lnTo>
                <a:lnTo>
                  <a:pt x="156" y="0"/>
                </a:lnTo>
                <a:lnTo>
                  <a:pt x="158" y="0"/>
                </a:lnTo>
                <a:lnTo>
                  <a:pt x="160" y="0"/>
                </a:lnTo>
                <a:lnTo>
                  <a:pt x="163" y="0"/>
                </a:lnTo>
                <a:lnTo>
                  <a:pt x="165" y="0"/>
                </a:lnTo>
                <a:lnTo>
                  <a:pt x="168" y="0"/>
                </a:lnTo>
                <a:lnTo>
                  <a:pt x="170" y="0"/>
                </a:lnTo>
                <a:lnTo>
                  <a:pt x="172" y="0"/>
                </a:lnTo>
                <a:lnTo>
                  <a:pt x="175" y="0"/>
                </a:lnTo>
                <a:lnTo>
                  <a:pt x="177" y="0"/>
                </a:lnTo>
                <a:lnTo>
                  <a:pt x="179" y="0"/>
                </a:lnTo>
                <a:lnTo>
                  <a:pt x="182" y="0"/>
                </a:lnTo>
                <a:lnTo>
                  <a:pt x="184" y="0"/>
                </a:lnTo>
                <a:lnTo>
                  <a:pt x="186" y="0"/>
                </a:lnTo>
                <a:lnTo>
                  <a:pt x="189" y="0"/>
                </a:lnTo>
                <a:lnTo>
                  <a:pt x="191" y="0"/>
                </a:lnTo>
                <a:lnTo>
                  <a:pt x="194" y="0"/>
                </a:lnTo>
                <a:lnTo>
                  <a:pt x="196" y="0"/>
                </a:lnTo>
                <a:lnTo>
                  <a:pt x="198" y="0"/>
                </a:lnTo>
                <a:lnTo>
                  <a:pt x="201" y="0"/>
                </a:lnTo>
                <a:lnTo>
                  <a:pt x="203" y="0"/>
                </a:lnTo>
                <a:lnTo>
                  <a:pt x="205" y="0"/>
                </a:lnTo>
                <a:lnTo>
                  <a:pt x="208" y="0"/>
                </a:lnTo>
                <a:lnTo>
                  <a:pt x="210" y="0"/>
                </a:lnTo>
                <a:lnTo>
                  <a:pt x="212" y="0"/>
                </a:lnTo>
                <a:lnTo>
                  <a:pt x="215" y="0"/>
                </a:lnTo>
                <a:lnTo>
                  <a:pt x="217" y="0"/>
                </a:lnTo>
                <a:lnTo>
                  <a:pt x="220" y="0"/>
                </a:lnTo>
                <a:lnTo>
                  <a:pt x="222" y="0"/>
                </a:lnTo>
                <a:lnTo>
                  <a:pt x="224" y="0"/>
                </a:lnTo>
                <a:lnTo>
                  <a:pt x="227" y="0"/>
                </a:lnTo>
                <a:lnTo>
                  <a:pt x="229" y="0"/>
                </a:lnTo>
                <a:lnTo>
                  <a:pt x="231" y="0"/>
                </a:lnTo>
                <a:lnTo>
                  <a:pt x="234" y="0"/>
                </a:lnTo>
                <a:lnTo>
                  <a:pt x="236" y="0"/>
                </a:lnTo>
                <a:lnTo>
                  <a:pt x="238" y="0"/>
                </a:lnTo>
                <a:lnTo>
                  <a:pt x="241" y="0"/>
                </a:lnTo>
                <a:lnTo>
                  <a:pt x="243" y="0"/>
                </a:lnTo>
                <a:lnTo>
                  <a:pt x="246" y="0"/>
                </a:lnTo>
                <a:lnTo>
                  <a:pt x="248" y="0"/>
                </a:lnTo>
                <a:lnTo>
                  <a:pt x="250" y="0"/>
                </a:lnTo>
                <a:lnTo>
                  <a:pt x="253" y="0"/>
                </a:lnTo>
                <a:lnTo>
                  <a:pt x="255" y="0"/>
                </a:lnTo>
                <a:lnTo>
                  <a:pt x="257" y="0"/>
                </a:lnTo>
                <a:lnTo>
                  <a:pt x="260" y="0"/>
                </a:lnTo>
                <a:lnTo>
                  <a:pt x="262" y="0"/>
                </a:lnTo>
                <a:lnTo>
                  <a:pt x="264" y="0"/>
                </a:lnTo>
                <a:lnTo>
                  <a:pt x="267" y="0"/>
                </a:lnTo>
                <a:lnTo>
                  <a:pt x="269" y="0"/>
                </a:lnTo>
                <a:lnTo>
                  <a:pt x="272" y="0"/>
                </a:lnTo>
                <a:lnTo>
                  <a:pt x="274" y="0"/>
                </a:lnTo>
                <a:lnTo>
                  <a:pt x="276" y="0"/>
                </a:lnTo>
                <a:lnTo>
                  <a:pt x="279" y="0"/>
                </a:lnTo>
                <a:lnTo>
                  <a:pt x="281" y="0"/>
                </a:lnTo>
                <a:lnTo>
                  <a:pt x="283" y="0"/>
                </a:lnTo>
                <a:lnTo>
                  <a:pt x="286" y="0"/>
                </a:lnTo>
                <a:lnTo>
                  <a:pt x="288" y="0"/>
                </a:lnTo>
                <a:lnTo>
                  <a:pt x="290" y="0"/>
                </a:lnTo>
                <a:lnTo>
                  <a:pt x="293" y="0"/>
                </a:lnTo>
                <a:lnTo>
                  <a:pt x="295" y="0"/>
                </a:lnTo>
                <a:lnTo>
                  <a:pt x="298" y="0"/>
                </a:lnTo>
                <a:lnTo>
                  <a:pt x="300" y="0"/>
                </a:lnTo>
              </a:path>
            </a:pathLst>
          </a:custGeom>
          <a:noFill/>
          <a:ln w="0">
            <a:solidFill>
              <a:srgbClr val="FF0000"/>
            </a:solidFill>
            <a:round/>
            <a:headEnd/>
            <a:tailEnd/>
          </a:ln>
        </p:spPr>
        <p:txBody>
          <a:bodyPr/>
          <a:lstStyle/>
          <a:p>
            <a:pPr eaLnBrk="0" hangingPunct="0"/>
            <a:endParaRPr lang="en-US"/>
          </a:p>
        </p:txBody>
      </p:sp>
      <p:sp>
        <p:nvSpPr>
          <p:cNvPr id="22577" name="Freeform 57"/>
          <p:cNvSpPr>
            <a:spLocks noChangeAspect="1"/>
          </p:cNvSpPr>
          <p:nvPr/>
        </p:nvSpPr>
        <p:spPr bwMode="auto">
          <a:xfrm>
            <a:off x="3194050" y="3898900"/>
            <a:ext cx="403225" cy="1588"/>
          </a:xfrm>
          <a:custGeom>
            <a:avLst/>
            <a:gdLst>
              <a:gd name="T0" fmla="*/ 6720 w 300"/>
              <a:gd name="T1" fmla="*/ 0 h 1588"/>
              <a:gd name="T2" fmla="*/ 16129 w 300"/>
              <a:gd name="T3" fmla="*/ 0 h 1588"/>
              <a:gd name="T4" fmla="*/ 25538 w 300"/>
              <a:gd name="T5" fmla="*/ 0 h 1588"/>
              <a:gd name="T6" fmla="*/ 34946 w 300"/>
              <a:gd name="T7" fmla="*/ 0 h 1588"/>
              <a:gd name="T8" fmla="*/ 44355 w 300"/>
              <a:gd name="T9" fmla="*/ 0 h 1588"/>
              <a:gd name="T10" fmla="*/ 53763 w 300"/>
              <a:gd name="T11" fmla="*/ 0 h 1588"/>
              <a:gd name="T12" fmla="*/ 63172 w 300"/>
              <a:gd name="T13" fmla="*/ 0 h 1588"/>
              <a:gd name="T14" fmla="*/ 72580 w 300"/>
              <a:gd name="T15" fmla="*/ 0 h 1588"/>
              <a:gd name="T16" fmla="*/ 81989 w 300"/>
              <a:gd name="T17" fmla="*/ 0 h 1588"/>
              <a:gd name="T18" fmla="*/ 91398 w 300"/>
              <a:gd name="T19" fmla="*/ 0 h 1588"/>
              <a:gd name="T20" fmla="*/ 100806 w 300"/>
              <a:gd name="T21" fmla="*/ 0 h 1588"/>
              <a:gd name="T22" fmla="*/ 111559 w 300"/>
              <a:gd name="T23" fmla="*/ 0 h 1588"/>
              <a:gd name="T24" fmla="*/ 120967 w 300"/>
              <a:gd name="T25" fmla="*/ 0 h 1588"/>
              <a:gd name="T26" fmla="*/ 130376 w 300"/>
              <a:gd name="T27" fmla="*/ 0 h 1588"/>
              <a:gd name="T28" fmla="*/ 139785 w 300"/>
              <a:gd name="T29" fmla="*/ 0 h 1588"/>
              <a:gd name="T30" fmla="*/ 149193 w 300"/>
              <a:gd name="T31" fmla="*/ 0 h 1588"/>
              <a:gd name="T32" fmla="*/ 158602 w 300"/>
              <a:gd name="T33" fmla="*/ 0 h 1588"/>
              <a:gd name="T34" fmla="*/ 168010 w 300"/>
              <a:gd name="T35" fmla="*/ 0 h 1588"/>
              <a:gd name="T36" fmla="*/ 177419 w 300"/>
              <a:gd name="T37" fmla="*/ 0 h 1588"/>
              <a:gd name="T38" fmla="*/ 186828 w 300"/>
              <a:gd name="T39" fmla="*/ 0 h 1588"/>
              <a:gd name="T40" fmla="*/ 196236 w 300"/>
              <a:gd name="T41" fmla="*/ 0 h 1588"/>
              <a:gd name="T42" fmla="*/ 205645 w 300"/>
              <a:gd name="T43" fmla="*/ 0 h 1588"/>
              <a:gd name="T44" fmla="*/ 216397 w 300"/>
              <a:gd name="T45" fmla="*/ 0 h 1588"/>
              <a:gd name="T46" fmla="*/ 225806 w 300"/>
              <a:gd name="T47" fmla="*/ 0 h 1588"/>
              <a:gd name="T48" fmla="*/ 235215 w 300"/>
              <a:gd name="T49" fmla="*/ 0 h 1588"/>
              <a:gd name="T50" fmla="*/ 244623 w 300"/>
              <a:gd name="T51" fmla="*/ 0 h 1588"/>
              <a:gd name="T52" fmla="*/ 254032 w 300"/>
              <a:gd name="T53" fmla="*/ 0 h 1588"/>
              <a:gd name="T54" fmla="*/ 263440 w 300"/>
              <a:gd name="T55" fmla="*/ 0 h 1588"/>
              <a:gd name="T56" fmla="*/ 272849 w 300"/>
              <a:gd name="T57" fmla="*/ 0 h 1588"/>
              <a:gd name="T58" fmla="*/ 282257 w 300"/>
              <a:gd name="T59" fmla="*/ 0 h 1588"/>
              <a:gd name="T60" fmla="*/ 291666 w 300"/>
              <a:gd name="T61" fmla="*/ 0 h 1588"/>
              <a:gd name="T62" fmla="*/ 301075 w 300"/>
              <a:gd name="T63" fmla="*/ 0 h 1588"/>
              <a:gd name="T64" fmla="*/ 310483 w 300"/>
              <a:gd name="T65" fmla="*/ 0 h 1588"/>
              <a:gd name="T66" fmla="*/ 319892 w 300"/>
              <a:gd name="T67" fmla="*/ 0 h 1588"/>
              <a:gd name="T68" fmla="*/ 330644 w 300"/>
              <a:gd name="T69" fmla="*/ 0 h 1588"/>
              <a:gd name="T70" fmla="*/ 340053 w 300"/>
              <a:gd name="T71" fmla="*/ 0 h 1588"/>
              <a:gd name="T72" fmla="*/ 349462 w 300"/>
              <a:gd name="T73" fmla="*/ 0 h 1588"/>
              <a:gd name="T74" fmla="*/ 358870 w 300"/>
              <a:gd name="T75" fmla="*/ 0 h 1588"/>
              <a:gd name="T76" fmla="*/ 368279 w 300"/>
              <a:gd name="T77" fmla="*/ 0 h 1588"/>
              <a:gd name="T78" fmla="*/ 377687 w 300"/>
              <a:gd name="T79" fmla="*/ 0 h 1588"/>
              <a:gd name="T80" fmla="*/ 387096 w 300"/>
              <a:gd name="T81" fmla="*/ 0 h 1588"/>
              <a:gd name="T82" fmla="*/ 396505 w 300"/>
              <a:gd name="T83" fmla="*/ 0 h 158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0"/>
              <a:gd name="T127" fmla="*/ 0 h 1588"/>
              <a:gd name="T128" fmla="*/ 300 w 300"/>
              <a:gd name="T129" fmla="*/ 1588 h 158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0" h="1588">
                <a:moveTo>
                  <a:pt x="0" y="0"/>
                </a:moveTo>
                <a:lnTo>
                  <a:pt x="2" y="0"/>
                </a:lnTo>
                <a:lnTo>
                  <a:pt x="5" y="0"/>
                </a:lnTo>
                <a:lnTo>
                  <a:pt x="7" y="0"/>
                </a:lnTo>
                <a:lnTo>
                  <a:pt x="9" y="0"/>
                </a:lnTo>
                <a:lnTo>
                  <a:pt x="12" y="0"/>
                </a:lnTo>
                <a:lnTo>
                  <a:pt x="14" y="0"/>
                </a:lnTo>
                <a:lnTo>
                  <a:pt x="16" y="0"/>
                </a:lnTo>
                <a:lnTo>
                  <a:pt x="19" y="0"/>
                </a:lnTo>
                <a:lnTo>
                  <a:pt x="21" y="0"/>
                </a:lnTo>
                <a:lnTo>
                  <a:pt x="23" y="0"/>
                </a:lnTo>
                <a:lnTo>
                  <a:pt x="26" y="0"/>
                </a:lnTo>
                <a:lnTo>
                  <a:pt x="28" y="0"/>
                </a:lnTo>
                <a:lnTo>
                  <a:pt x="31" y="0"/>
                </a:lnTo>
                <a:lnTo>
                  <a:pt x="33" y="0"/>
                </a:lnTo>
                <a:lnTo>
                  <a:pt x="35" y="0"/>
                </a:lnTo>
                <a:lnTo>
                  <a:pt x="38" y="0"/>
                </a:lnTo>
                <a:lnTo>
                  <a:pt x="40" y="0"/>
                </a:lnTo>
                <a:lnTo>
                  <a:pt x="42" y="0"/>
                </a:lnTo>
                <a:lnTo>
                  <a:pt x="45" y="0"/>
                </a:lnTo>
                <a:lnTo>
                  <a:pt x="47" y="0"/>
                </a:lnTo>
                <a:lnTo>
                  <a:pt x="49" y="0"/>
                </a:lnTo>
                <a:lnTo>
                  <a:pt x="52" y="0"/>
                </a:lnTo>
                <a:lnTo>
                  <a:pt x="54" y="0"/>
                </a:lnTo>
                <a:lnTo>
                  <a:pt x="57" y="0"/>
                </a:lnTo>
                <a:lnTo>
                  <a:pt x="59" y="0"/>
                </a:lnTo>
                <a:lnTo>
                  <a:pt x="61" y="0"/>
                </a:lnTo>
                <a:lnTo>
                  <a:pt x="64" y="0"/>
                </a:lnTo>
                <a:lnTo>
                  <a:pt x="66" y="0"/>
                </a:lnTo>
                <a:lnTo>
                  <a:pt x="68" y="0"/>
                </a:lnTo>
                <a:lnTo>
                  <a:pt x="71" y="0"/>
                </a:lnTo>
                <a:lnTo>
                  <a:pt x="73" y="0"/>
                </a:lnTo>
                <a:lnTo>
                  <a:pt x="75" y="0"/>
                </a:lnTo>
                <a:lnTo>
                  <a:pt x="78" y="0"/>
                </a:lnTo>
                <a:lnTo>
                  <a:pt x="80" y="0"/>
                </a:lnTo>
                <a:lnTo>
                  <a:pt x="83" y="0"/>
                </a:lnTo>
                <a:lnTo>
                  <a:pt x="85" y="0"/>
                </a:lnTo>
                <a:lnTo>
                  <a:pt x="87" y="0"/>
                </a:lnTo>
                <a:lnTo>
                  <a:pt x="90" y="0"/>
                </a:lnTo>
                <a:lnTo>
                  <a:pt x="92" y="0"/>
                </a:lnTo>
                <a:lnTo>
                  <a:pt x="94" y="0"/>
                </a:lnTo>
                <a:lnTo>
                  <a:pt x="97" y="0"/>
                </a:lnTo>
                <a:lnTo>
                  <a:pt x="99" y="0"/>
                </a:lnTo>
                <a:lnTo>
                  <a:pt x="101" y="0"/>
                </a:lnTo>
                <a:lnTo>
                  <a:pt x="104" y="0"/>
                </a:lnTo>
                <a:lnTo>
                  <a:pt x="106" y="0"/>
                </a:lnTo>
                <a:lnTo>
                  <a:pt x="109" y="0"/>
                </a:lnTo>
                <a:lnTo>
                  <a:pt x="111" y="0"/>
                </a:lnTo>
                <a:lnTo>
                  <a:pt x="113" y="0"/>
                </a:lnTo>
                <a:lnTo>
                  <a:pt x="116" y="0"/>
                </a:lnTo>
                <a:lnTo>
                  <a:pt x="118" y="0"/>
                </a:lnTo>
                <a:lnTo>
                  <a:pt x="120" y="0"/>
                </a:lnTo>
                <a:lnTo>
                  <a:pt x="123" y="0"/>
                </a:lnTo>
                <a:lnTo>
                  <a:pt x="125" y="0"/>
                </a:lnTo>
                <a:lnTo>
                  <a:pt x="127" y="0"/>
                </a:lnTo>
                <a:lnTo>
                  <a:pt x="130" y="0"/>
                </a:lnTo>
                <a:lnTo>
                  <a:pt x="132" y="0"/>
                </a:lnTo>
                <a:lnTo>
                  <a:pt x="135" y="0"/>
                </a:lnTo>
                <a:lnTo>
                  <a:pt x="137" y="0"/>
                </a:lnTo>
                <a:lnTo>
                  <a:pt x="139" y="0"/>
                </a:lnTo>
                <a:lnTo>
                  <a:pt x="142" y="0"/>
                </a:lnTo>
                <a:lnTo>
                  <a:pt x="144" y="0"/>
                </a:lnTo>
                <a:lnTo>
                  <a:pt x="146" y="0"/>
                </a:lnTo>
                <a:lnTo>
                  <a:pt x="149" y="0"/>
                </a:lnTo>
                <a:lnTo>
                  <a:pt x="151" y="0"/>
                </a:lnTo>
                <a:lnTo>
                  <a:pt x="153" y="0"/>
                </a:lnTo>
                <a:lnTo>
                  <a:pt x="156" y="0"/>
                </a:lnTo>
                <a:lnTo>
                  <a:pt x="158" y="0"/>
                </a:lnTo>
                <a:lnTo>
                  <a:pt x="161" y="0"/>
                </a:lnTo>
                <a:lnTo>
                  <a:pt x="163" y="0"/>
                </a:lnTo>
                <a:lnTo>
                  <a:pt x="165" y="0"/>
                </a:lnTo>
                <a:lnTo>
                  <a:pt x="168" y="0"/>
                </a:lnTo>
                <a:lnTo>
                  <a:pt x="170" y="0"/>
                </a:lnTo>
                <a:lnTo>
                  <a:pt x="172" y="0"/>
                </a:lnTo>
                <a:lnTo>
                  <a:pt x="175" y="0"/>
                </a:lnTo>
                <a:lnTo>
                  <a:pt x="177" y="0"/>
                </a:lnTo>
                <a:lnTo>
                  <a:pt x="179" y="0"/>
                </a:lnTo>
                <a:lnTo>
                  <a:pt x="182" y="0"/>
                </a:lnTo>
                <a:lnTo>
                  <a:pt x="184" y="0"/>
                </a:lnTo>
                <a:lnTo>
                  <a:pt x="187" y="0"/>
                </a:lnTo>
                <a:lnTo>
                  <a:pt x="189" y="0"/>
                </a:lnTo>
                <a:lnTo>
                  <a:pt x="191" y="0"/>
                </a:lnTo>
                <a:lnTo>
                  <a:pt x="194" y="0"/>
                </a:lnTo>
                <a:lnTo>
                  <a:pt x="196" y="0"/>
                </a:lnTo>
                <a:lnTo>
                  <a:pt x="198" y="0"/>
                </a:lnTo>
                <a:lnTo>
                  <a:pt x="201" y="0"/>
                </a:lnTo>
                <a:lnTo>
                  <a:pt x="203" y="0"/>
                </a:lnTo>
                <a:lnTo>
                  <a:pt x="205" y="0"/>
                </a:lnTo>
                <a:lnTo>
                  <a:pt x="208" y="0"/>
                </a:lnTo>
                <a:lnTo>
                  <a:pt x="210" y="0"/>
                </a:lnTo>
                <a:lnTo>
                  <a:pt x="212" y="0"/>
                </a:lnTo>
                <a:lnTo>
                  <a:pt x="215" y="0"/>
                </a:lnTo>
                <a:lnTo>
                  <a:pt x="217" y="0"/>
                </a:lnTo>
                <a:lnTo>
                  <a:pt x="220" y="0"/>
                </a:lnTo>
                <a:lnTo>
                  <a:pt x="222" y="0"/>
                </a:lnTo>
                <a:lnTo>
                  <a:pt x="224" y="0"/>
                </a:lnTo>
                <a:lnTo>
                  <a:pt x="227" y="0"/>
                </a:lnTo>
                <a:lnTo>
                  <a:pt x="229" y="0"/>
                </a:lnTo>
                <a:lnTo>
                  <a:pt x="231" y="0"/>
                </a:lnTo>
                <a:lnTo>
                  <a:pt x="234" y="0"/>
                </a:lnTo>
                <a:lnTo>
                  <a:pt x="236" y="0"/>
                </a:lnTo>
                <a:lnTo>
                  <a:pt x="238" y="0"/>
                </a:lnTo>
                <a:lnTo>
                  <a:pt x="241" y="0"/>
                </a:lnTo>
                <a:lnTo>
                  <a:pt x="243" y="0"/>
                </a:lnTo>
                <a:lnTo>
                  <a:pt x="246" y="0"/>
                </a:lnTo>
                <a:lnTo>
                  <a:pt x="248" y="0"/>
                </a:lnTo>
                <a:lnTo>
                  <a:pt x="250" y="0"/>
                </a:lnTo>
                <a:lnTo>
                  <a:pt x="253" y="0"/>
                </a:lnTo>
                <a:lnTo>
                  <a:pt x="255" y="0"/>
                </a:lnTo>
                <a:lnTo>
                  <a:pt x="257" y="0"/>
                </a:lnTo>
                <a:lnTo>
                  <a:pt x="260" y="0"/>
                </a:lnTo>
                <a:lnTo>
                  <a:pt x="262" y="0"/>
                </a:lnTo>
                <a:lnTo>
                  <a:pt x="264" y="0"/>
                </a:lnTo>
                <a:lnTo>
                  <a:pt x="267" y="0"/>
                </a:lnTo>
                <a:lnTo>
                  <a:pt x="269" y="0"/>
                </a:lnTo>
                <a:lnTo>
                  <a:pt x="272" y="0"/>
                </a:lnTo>
                <a:lnTo>
                  <a:pt x="274" y="0"/>
                </a:lnTo>
                <a:lnTo>
                  <a:pt x="276" y="0"/>
                </a:lnTo>
                <a:lnTo>
                  <a:pt x="279" y="0"/>
                </a:lnTo>
                <a:lnTo>
                  <a:pt x="281" y="0"/>
                </a:lnTo>
                <a:lnTo>
                  <a:pt x="283" y="0"/>
                </a:lnTo>
                <a:lnTo>
                  <a:pt x="286" y="0"/>
                </a:lnTo>
                <a:lnTo>
                  <a:pt x="288" y="0"/>
                </a:lnTo>
                <a:lnTo>
                  <a:pt x="290" y="0"/>
                </a:lnTo>
                <a:lnTo>
                  <a:pt x="293" y="0"/>
                </a:lnTo>
                <a:lnTo>
                  <a:pt x="295" y="0"/>
                </a:lnTo>
                <a:lnTo>
                  <a:pt x="298" y="0"/>
                </a:lnTo>
                <a:lnTo>
                  <a:pt x="300" y="0"/>
                </a:lnTo>
              </a:path>
            </a:pathLst>
          </a:custGeom>
          <a:noFill/>
          <a:ln w="0">
            <a:solidFill>
              <a:srgbClr val="FF0000"/>
            </a:solidFill>
            <a:round/>
            <a:headEnd/>
            <a:tailEnd/>
          </a:ln>
        </p:spPr>
        <p:txBody>
          <a:bodyPr/>
          <a:lstStyle/>
          <a:p>
            <a:pPr eaLnBrk="0" hangingPunct="0"/>
            <a:endParaRPr lang="en-US"/>
          </a:p>
        </p:txBody>
      </p:sp>
      <p:sp>
        <p:nvSpPr>
          <p:cNvPr id="22578" name="Freeform 58"/>
          <p:cNvSpPr>
            <a:spLocks noChangeAspect="1"/>
          </p:cNvSpPr>
          <p:nvPr/>
        </p:nvSpPr>
        <p:spPr bwMode="auto">
          <a:xfrm>
            <a:off x="3597275" y="3898900"/>
            <a:ext cx="131763" cy="1588"/>
          </a:xfrm>
          <a:custGeom>
            <a:avLst/>
            <a:gdLst>
              <a:gd name="T0" fmla="*/ 0 w 99"/>
              <a:gd name="T1" fmla="*/ 0 h 1588"/>
              <a:gd name="T2" fmla="*/ 2662 w 99"/>
              <a:gd name="T3" fmla="*/ 0 h 1588"/>
              <a:gd name="T4" fmla="*/ 6655 w 99"/>
              <a:gd name="T5" fmla="*/ 0 h 1588"/>
              <a:gd name="T6" fmla="*/ 9317 w 99"/>
              <a:gd name="T7" fmla="*/ 0 h 1588"/>
              <a:gd name="T8" fmla="*/ 11978 w 99"/>
              <a:gd name="T9" fmla="*/ 0 h 1588"/>
              <a:gd name="T10" fmla="*/ 15971 w 99"/>
              <a:gd name="T11" fmla="*/ 0 h 1588"/>
              <a:gd name="T12" fmla="*/ 18633 w 99"/>
              <a:gd name="T13" fmla="*/ 0 h 1588"/>
              <a:gd name="T14" fmla="*/ 21295 w 99"/>
              <a:gd name="T15" fmla="*/ 0 h 1588"/>
              <a:gd name="T16" fmla="*/ 25288 w 99"/>
              <a:gd name="T17" fmla="*/ 0 h 1588"/>
              <a:gd name="T18" fmla="*/ 27950 w 99"/>
              <a:gd name="T19" fmla="*/ 0 h 1588"/>
              <a:gd name="T20" fmla="*/ 31943 w 99"/>
              <a:gd name="T21" fmla="*/ 0 h 1588"/>
              <a:gd name="T22" fmla="*/ 34604 w 99"/>
              <a:gd name="T23" fmla="*/ 0 h 1588"/>
              <a:gd name="T24" fmla="*/ 37266 w 99"/>
              <a:gd name="T25" fmla="*/ 0 h 1588"/>
              <a:gd name="T26" fmla="*/ 41259 w 99"/>
              <a:gd name="T27" fmla="*/ 0 h 1588"/>
              <a:gd name="T28" fmla="*/ 43921 w 99"/>
              <a:gd name="T29" fmla="*/ 0 h 1588"/>
              <a:gd name="T30" fmla="*/ 46583 w 99"/>
              <a:gd name="T31" fmla="*/ 0 h 1588"/>
              <a:gd name="T32" fmla="*/ 50576 w 99"/>
              <a:gd name="T33" fmla="*/ 0 h 1588"/>
              <a:gd name="T34" fmla="*/ 53238 w 99"/>
              <a:gd name="T35" fmla="*/ 0 h 1588"/>
              <a:gd name="T36" fmla="*/ 55899 w 99"/>
              <a:gd name="T37" fmla="*/ 0 h 1588"/>
              <a:gd name="T38" fmla="*/ 59892 w 99"/>
              <a:gd name="T39" fmla="*/ 0 h 1588"/>
              <a:gd name="T40" fmla="*/ 62554 w 99"/>
              <a:gd name="T41" fmla="*/ 0 h 1588"/>
              <a:gd name="T42" fmla="*/ 66547 w 99"/>
              <a:gd name="T43" fmla="*/ 0 h 1588"/>
              <a:gd name="T44" fmla="*/ 69209 w 99"/>
              <a:gd name="T45" fmla="*/ 0 h 1588"/>
              <a:gd name="T46" fmla="*/ 71871 w 99"/>
              <a:gd name="T47" fmla="*/ 0 h 1588"/>
              <a:gd name="T48" fmla="*/ 75864 w 99"/>
              <a:gd name="T49" fmla="*/ 0 h 1588"/>
              <a:gd name="T50" fmla="*/ 78525 w 99"/>
              <a:gd name="T51" fmla="*/ 0 h 1588"/>
              <a:gd name="T52" fmla="*/ 81187 w 99"/>
              <a:gd name="T53" fmla="*/ 0 h 1588"/>
              <a:gd name="T54" fmla="*/ 85180 w 99"/>
              <a:gd name="T55" fmla="*/ 0 h 1588"/>
              <a:gd name="T56" fmla="*/ 87842 w 99"/>
              <a:gd name="T57" fmla="*/ 0 h 1588"/>
              <a:gd name="T58" fmla="*/ 90504 w 99"/>
              <a:gd name="T59" fmla="*/ 0 h 1588"/>
              <a:gd name="T60" fmla="*/ 94497 w 99"/>
              <a:gd name="T61" fmla="*/ 0 h 1588"/>
              <a:gd name="T62" fmla="*/ 97159 w 99"/>
              <a:gd name="T63" fmla="*/ 0 h 1588"/>
              <a:gd name="T64" fmla="*/ 101151 w 99"/>
              <a:gd name="T65" fmla="*/ 0 h 1588"/>
              <a:gd name="T66" fmla="*/ 103813 w 99"/>
              <a:gd name="T67" fmla="*/ 0 h 1588"/>
              <a:gd name="T68" fmla="*/ 106475 w 99"/>
              <a:gd name="T69" fmla="*/ 0 h 1588"/>
              <a:gd name="T70" fmla="*/ 110468 w 99"/>
              <a:gd name="T71" fmla="*/ 0 h 1588"/>
              <a:gd name="T72" fmla="*/ 113130 w 99"/>
              <a:gd name="T73" fmla="*/ 0 h 1588"/>
              <a:gd name="T74" fmla="*/ 115792 w 99"/>
              <a:gd name="T75" fmla="*/ 0 h 1588"/>
              <a:gd name="T76" fmla="*/ 119785 w 99"/>
              <a:gd name="T77" fmla="*/ 0 h 1588"/>
              <a:gd name="T78" fmla="*/ 122446 w 99"/>
              <a:gd name="T79" fmla="*/ 0 h 1588"/>
              <a:gd name="T80" fmla="*/ 125108 w 99"/>
              <a:gd name="T81" fmla="*/ 0 h 1588"/>
              <a:gd name="T82" fmla="*/ 129101 w 99"/>
              <a:gd name="T83" fmla="*/ 0 h 1588"/>
              <a:gd name="T84" fmla="*/ 131763 w 99"/>
              <a:gd name="T85" fmla="*/ 0 h 15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9"/>
              <a:gd name="T130" fmla="*/ 0 h 1588"/>
              <a:gd name="T131" fmla="*/ 99 w 99"/>
              <a:gd name="T132" fmla="*/ 1588 h 15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9" h="1588">
                <a:moveTo>
                  <a:pt x="0" y="0"/>
                </a:moveTo>
                <a:lnTo>
                  <a:pt x="2" y="0"/>
                </a:lnTo>
                <a:lnTo>
                  <a:pt x="5" y="0"/>
                </a:lnTo>
                <a:lnTo>
                  <a:pt x="7" y="0"/>
                </a:lnTo>
                <a:lnTo>
                  <a:pt x="9" y="0"/>
                </a:lnTo>
                <a:lnTo>
                  <a:pt x="12" y="0"/>
                </a:lnTo>
                <a:lnTo>
                  <a:pt x="14" y="0"/>
                </a:lnTo>
                <a:lnTo>
                  <a:pt x="16" y="0"/>
                </a:lnTo>
                <a:lnTo>
                  <a:pt x="19" y="0"/>
                </a:lnTo>
                <a:lnTo>
                  <a:pt x="21" y="0"/>
                </a:lnTo>
                <a:lnTo>
                  <a:pt x="24" y="0"/>
                </a:lnTo>
                <a:lnTo>
                  <a:pt x="26" y="0"/>
                </a:lnTo>
                <a:lnTo>
                  <a:pt x="28" y="0"/>
                </a:lnTo>
                <a:lnTo>
                  <a:pt x="31" y="0"/>
                </a:lnTo>
                <a:lnTo>
                  <a:pt x="33" y="0"/>
                </a:lnTo>
                <a:lnTo>
                  <a:pt x="35" y="0"/>
                </a:lnTo>
                <a:lnTo>
                  <a:pt x="38" y="0"/>
                </a:lnTo>
                <a:lnTo>
                  <a:pt x="40" y="0"/>
                </a:lnTo>
                <a:lnTo>
                  <a:pt x="42" y="0"/>
                </a:lnTo>
                <a:lnTo>
                  <a:pt x="45" y="0"/>
                </a:lnTo>
                <a:lnTo>
                  <a:pt x="47" y="0"/>
                </a:lnTo>
                <a:lnTo>
                  <a:pt x="50" y="0"/>
                </a:lnTo>
                <a:lnTo>
                  <a:pt x="52" y="0"/>
                </a:lnTo>
                <a:lnTo>
                  <a:pt x="54" y="0"/>
                </a:lnTo>
                <a:lnTo>
                  <a:pt x="57" y="0"/>
                </a:lnTo>
                <a:lnTo>
                  <a:pt x="59" y="0"/>
                </a:lnTo>
                <a:lnTo>
                  <a:pt x="61" y="0"/>
                </a:lnTo>
                <a:lnTo>
                  <a:pt x="64" y="0"/>
                </a:lnTo>
                <a:lnTo>
                  <a:pt x="66" y="0"/>
                </a:lnTo>
                <a:lnTo>
                  <a:pt x="68" y="0"/>
                </a:lnTo>
                <a:lnTo>
                  <a:pt x="71" y="0"/>
                </a:lnTo>
                <a:lnTo>
                  <a:pt x="73" y="0"/>
                </a:lnTo>
                <a:lnTo>
                  <a:pt x="76" y="0"/>
                </a:lnTo>
                <a:lnTo>
                  <a:pt x="78" y="0"/>
                </a:lnTo>
                <a:lnTo>
                  <a:pt x="80" y="0"/>
                </a:lnTo>
                <a:lnTo>
                  <a:pt x="83" y="0"/>
                </a:lnTo>
                <a:lnTo>
                  <a:pt x="85" y="0"/>
                </a:lnTo>
                <a:lnTo>
                  <a:pt x="87" y="0"/>
                </a:lnTo>
                <a:lnTo>
                  <a:pt x="90" y="0"/>
                </a:lnTo>
                <a:lnTo>
                  <a:pt x="92" y="0"/>
                </a:lnTo>
                <a:lnTo>
                  <a:pt x="94" y="0"/>
                </a:lnTo>
                <a:lnTo>
                  <a:pt x="97" y="0"/>
                </a:lnTo>
                <a:lnTo>
                  <a:pt x="99" y="0"/>
                </a:lnTo>
              </a:path>
            </a:pathLst>
          </a:custGeom>
          <a:noFill/>
          <a:ln w="0">
            <a:solidFill>
              <a:srgbClr val="FF0000"/>
            </a:solidFill>
            <a:round/>
            <a:headEnd/>
            <a:tailEnd/>
          </a:ln>
        </p:spPr>
        <p:txBody>
          <a:bodyPr/>
          <a:lstStyle/>
          <a:p>
            <a:pPr eaLnBrk="0" hangingPunct="0"/>
            <a:endParaRPr lang="en-US"/>
          </a:p>
        </p:txBody>
      </p:sp>
      <p:sp>
        <p:nvSpPr>
          <p:cNvPr id="22579" name="Freeform 59"/>
          <p:cNvSpPr>
            <a:spLocks noChangeAspect="1"/>
          </p:cNvSpPr>
          <p:nvPr/>
        </p:nvSpPr>
        <p:spPr bwMode="auto">
          <a:xfrm>
            <a:off x="1087438" y="3775075"/>
            <a:ext cx="196850" cy="244475"/>
          </a:xfrm>
          <a:custGeom>
            <a:avLst/>
            <a:gdLst>
              <a:gd name="T0" fmla="*/ 6696 w 147"/>
              <a:gd name="T1" fmla="*/ 123581 h 182"/>
              <a:gd name="T2" fmla="*/ 16069 w 147"/>
              <a:gd name="T3" fmla="*/ 123581 h 182"/>
              <a:gd name="T4" fmla="*/ 25443 w 147"/>
              <a:gd name="T5" fmla="*/ 123581 h 182"/>
              <a:gd name="T6" fmla="*/ 34817 w 147"/>
              <a:gd name="T7" fmla="*/ 123581 h 182"/>
              <a:gd name="T8" fmla="*/ 44191 w 147"/>
              <a:gd name="T9" fmla="*/ 123581 h 182"/>
              <a:gd name="T10" fmla="*/ 53565 w 147"/>
              <a:gd name="T11" fmla="*/ 123581 h 182"/>
              <a:gd name="T12" fmla="*/ 62938 w 147"/>
              <a:gd name="T13" fmla="*/ 123581 h 182"/>
              <a:gd name="T14" fmla="*/ 73651 w 147"/>
              <a:gd name="T15" fmla="*/ 123581 h 182"/>
              <a:gd name="T16" fmla="*/ 83025 w 147"/>
              <a:gd name="T17" fmla="*/ 123581 h 182"/>
              <a:gd name="T18" fmla="*/ 92399 w 147"/>
              <a:gd name="T19" fmla="*/ 123581 h 182"/>
              <a:gd name="T20" fmla="*/ 101773 w 147"/>
              <a:gd name="T21" fmla="*/ 123581 h 182"/>
              <a:gd name="T22" fmla="*/ 111147 w 147"/>
              <a:gd name="T23" fmla="*/ 123581 h 182"/>
              <a:gd name="T24" fmla="*/ 120520 w 147"/>
              <a:gd name="T25" fmla="*/ 123581 h 182"/>
              <a:gd name="T26" fmla="*/ 123199 w 147"/>
              <a:gd name="T27" fmla="*/ 120894 h 182"/>
              <a:gd name="T28" fmla="*/ 127216 w 147"/>
              <a:gd name="T29" fmla="*/ 114178 h 182"/>
              <a:gd name="T30" fmla="*/ 129894 w 147"/>
              <a:gd name="T31" fmla="*/ 102088 h 182"/>
              <a:gd name="T32" fmla="*/ 132572 w 147"/>
              <a:gd name="T33" fmla="*/ 88656 h 182"/>
              <a:gd name="T34" fmla="*/ 136590 w 147"/>
              <a:gd name="T35" fmla="*/ 167909 h 182"/>
              <a:gd name="T36" fmla="*/ 139268 w 147"/>
              <a:gd name="T37" fmla="*/ 88656 h 182"/>
              <a:gd name="T38" fmla="*/ 139268 w 147"/>
              <a:gd name="T39" fmla="*/ 85969 h 182"/>
              <a:gd name="T40" fmla="*/ 141946 w 147"/>
              <a:gd name="T41" fmla="*/ 34925 h 182"/>
              <a:gd name="T42" fmla="*/ 145964 w 147"/>
              <a:gd name="T43" fmla="*/ 225669 h 182"/>
              <a:gd name="T44" fmla="*/ 148642 w 147"/>
              <a:gd name="T45" fmla="*/ 146416 h 182"/>
              <a:gd name="T46" fmla="*/ 148642 w 147"/>
              <a:gd name="T47" fmla="*/ 167909 h 182"/>
              <a:gd name="T48" fmla="*/ 152659 w 147"/>
              <a:gd name="T49" fmla="*/ 0 h 182"/>
              <a:gd name="T50" fmla="*/ 155337 w 147"/>
              <a:gd name="T51" fmla="*/ 244475 h 182"/>
              <a:gd name="T52" fmla="*/ 158016 w 147"/>
              <a:gd name="T53" fmla="*/ 231042 h 182"/>
              <a:gd name="T54" fmla="*/ 158016 w 147"/>
              <a:gd name="T55" fmla="*/ 225669 h 182"/>
              <a:gd name="T56" fmla="*/ 162033 w 147"/>
              <a:gd name="T57" fmla="*/ 200147 h 182"/>
              <a:gd name="T58" fmla="*/ 164711 w 147"/>
              <a:gd name="T59" fmla="*/ 44328 h 182"/>
              <a:gd name="T60" fmla="*/ 167389 w 147"/>
              <a:gd name="T61" fmla="*/ 167909 h 182"/>
              <a:gd name="T62" fmla="*/ 171407 w 147"/>
              <a:gd name="T63" fmla="*/ 114178 h 182"/>
              <a:gd name="T64" fmla="*/ 174085 w 147"/>
              <a:gd name="T65" fmla="*/ 88656 h 182"/>
              <a:gd name="T66" fmla="*/ 174085 w 147"/>
              <a:gd name="T67" fmla="*/ 76566 h 182"/>
              <a:gd name="T68" fmla="*/ 176763 w 147"/>
              <a:gd name="T69" fmla="*/ 32238 h 182"/>
              <a:gd name="T70" fmla="*/ 180781 w 147"/>
              <a:gd name="T71" fmla="*/ 228356 h 182"/>
              <a:gd name="T72" fmla="*/ 183459 w 147"/>
              <a:gd name="T73" fmla="*/ 146416 h 182"/>
              <a:gd name="T74" fmla="*/ 183459 w 147"/>
              <a:gd name="T75" fmla="*/ 174625 h 182"/>
              <a:gd name="T76" fmla="*/ 187476 w 147"/>
              <a:gd name="T77" fmla="*/ 16119 h 182"/>
              <a:gd name="T78" fmla="*/ 190154 w 147"/>
              <a:gd name="T79" fmla="*/ 218953 h 182"/>
              <a:gd name="T80" fmla="*/ 192833 w 147"/>
              <a:gd name="T81" fmla="*/ 197461 h 182"/>
              <a:gd name="T82" fmla="*/ 192833 w 147"/>
              <a:gd name="T83" fmla="*/ 165222 h 18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7"/>
              <a:gd name="T127" fmla="*/ 0 h 182"/>
              <a:gd name="T128" fmla="*/ 147 w 147"/>
              <a:gd name="T129" fmla="*/ 182 h 18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7" h="182">
                <a:moveTo>
                  <a:pt x="0" y="92"/>
                </a:moveTo>
                <a:lnTo>
                  <a:pt x="3" y="92"/>
                </a:lnTo>
                <a:lnTo>
                  <a:pt x="5" y="92"/>
                </a:lnTo>
                <a:lnTo>
                  <a:pt x="7" y="92"/>
                </a:lnTo>
                <a:lnTo>
                  <a:pt x="10" y="92"/>
                </a:lnTo>
                <a:lnTo>
                  <a:pt x="12" y="92"/>
                </a:lnTo>
                <a:lnTo>
                  <a:pt x="14" y="92"/>
                </a:lnTo>
                <a:lnTo>
                  <a:pt x="17" y="92"/>
                </a:lnTo>
                <a:lnTo>
                  <a:pt x="19" y="92"/>
                </a:lnTo>
                <a:lnTo>
                  <a:pt x="21" y="92"/>
                </a:lnTo>
                <a:lnTo>
                  <a:pt x="24" y="92"/>
                </a:lnTo>
                <a:lnTo>
                  <a:pt x="26" y="92"/>
                </a:lnTo>
                <a:lnTo>
                  <a:pt x="29" y="92"/>
                </a:lnTo>
                <a:lnTo>
                  <a:pt x="31" y="92"/>
                </a:lnTo>
                <a:lnTo>
                  <a:pt x="33" y="92"/>
                </a:lnTo>
                <a:lnTo>
                  <a:pt x="36" y="92"/>
                </a:lnTo>
                <a:lnTo>
                  <a:pt x="38" y="92"/>
                </a:lnTo>
                <a:lnTo>
                  <a:pt x="40" y="92"/>
                </a:lnTo>
                <a:lnTo>
                  <a:pt x="43" y="92"/>
                </a:lnTo>
                <a:lnTo>
                  <a:pt x="45" y="92"/>
                </a:lnTo>
                <a:lnTo>
                  <a:pt x="47" y="92"/>
                </a:lnTo>
                <a:lnTo>
                  <a:pt x="50" y="92"/>
                </a:lnTo>
                <a:lnTo>
                  <a:pt x="52" y="92"/>
                </a:lnTo>
                <a:lnTo>
                  <a:pt x="55" y="92"/>
                </a:lnTo>
                <a:lnTo>
                  <a:pt x="57" y="92"/>
                </a:lnTo>
                <a:lnTo>
                  <a:pt x="59" y="92"/>
                </a:lnTo>
                <a:lnTo>
                  <a:pt x="62" y="92"/>
                </a:lnTo>
                <a:lnTo>
                  <a:pt x="64" y="92"/>
                </a:lnTo>
                <a:lnTo>
                  <a:pt x="66" y="92"/>
                </a:lnTo>
                <a:lnTo>
                  <a:pt x="69" y="92"/>
                </a:lnTo>
                <a:lnTo>
                  <a:pt x="71" y="92"/>
                </a:lnTo>
                <a:lnTo>
                  <a:pt x="73" y="92"/>
                </a:lnTo>
                <a:lnTo>
                  <a:pt x="76" y="92"/>
                </a:lnTo>
                <a:lnTo>
                  <a:pt x="78" y="92"/>
                </a:lnTo>
                <a:lnTo>
                  <a:pt x="80" y="92"/>
                </a:lnTo>
                <a:lnTo>
                  <a:pt x="83" y="92"/>
                </a:lnTo>
                <a:lnTo>
                  <a:pt x="85" y="92"/>
                </a:lnTo>
                <a:lnTo>
                  <a:pt x="88" y="92"/>
                </a:lnTo>
                <a:lnTo>
                  <a:pt x="90" y="92"/>
                </a:lnTo>
                <a:lnTo>
                  <a:pt x="92" y="90"/>
                </a:lnTo>
                <a:lnTo>
                  <a:pt x="92" y="92"/>
                </a:lnTo>
                <a:lnTo>
                  <a:pt x="92" y="90"/>
                </a:lnTo>
                <a:lnTo>
                  <a:pt x="95" y="92"/>
                </a:lnTo>
                <a:lnTo>
                  <a:pt x="95" y="97"/>
                </a:lnTo>
                <a:lnTo>
                  <a:pt x="95" y="85"/>
                </a:lnTo>
                <a:lnTo>
                  <a:pt x="97" y="87"/>
                </a:lnTo>
                <a:lnTo>
                  <a:pt x="97" y="106"/>
                </a:lnTo>
                <a:lnTo>
                  <a:pt x="97" y="76"/>
                </a:lnTo>
                <a:lnTo>
                  <a:pt x="99" y="78"/>
                </a:lnTo>
                <a:lnTo>
                  <a:pt x="99" y="113"/>
                </a:lnTo>
                <a:lnTo>
                  <a:pt x="99" y="66"/>
                </a:lnTo>
                <a:lnTo>
                  <a:pt x="99" y="69"/>
                </a:lnTo>
                <a:lnTo>
                  <a:pt x="102" y="71"/>
                </a:lnTo>
                <a:lnTo>
                  <a:pt x="102" y="125"/>
                </a:lnTo>
                <a:lnTo>
                  <a:pt x="102" y="54"/>
                </a:lnTo>
                <a:lnTo>
                  <a:pt x="102" y="64"/>
                </a:lnTo>
                <a:lnTo>
                  <a:pt x="104" y="66"/>
                </a:lnTo>
                <a:lnTo>
                  <a:pt x="104" y="142"/>
                </a:lnTo>
                <a:lnTo>
                  <a:pt x="104" y="40"/>
                </a:lnTo>
                <a:lnTo>
                  <a:pt x="104" y="64"/>
                </a:lnTo>
                <a:lnTo>
                  <a:pt x="106" y="71"/>
                </a:lnTo>
                <a:lnTo>
                  <a:pt x="106" y="156"/>
                </a:lnTo>
                <a:lnTo>
                  <a:pt x="106" y="26"/>
                </a:lnTo>
                <a:lnTo>
                  <a:pt x="106" y="76"/>
                </a:lnTo>
                <a:lnTo>
                  <a:pt x="109" y="85"/>
                </a:lnTo>
                <a:lnTo>
                  <a:pt x="109" y="168"/>
                </a:lnTo>
                <a:lnTo>
                  <a:pt x="109" y="12"/>
                </a:lnTo>
                <a:lnTo>
                  <a:pt x="109" y="97"/>
                </a:lnTo>
                <a:lnTo>
                  <a:pt x="111" y="109"/>
                </a:lnTo>
                <a:lnTo>
                  <a:pt x="111" y="177"/>
                </a:lnTo>
                <a:lnTo>
                  <a:pt x="111" y="2"/>
                </a:lnTo>
                <a:lnTo>
                  <a:pt x="111" y="125"/>
                </a:lnTo>
                <a:lnTo>
                  <a:pt x="114" y="137"/>
                </a:lnTo>
                <a:lnTo>
                  <a:pt x="114" y="182"/>
                </a:lnTo>
                <a:lnTo>
                  <a:pt x="114" y="0"/>
                </a:lnTo>
                <a:lnTo>
                  <a:pt x="114" y="151"/>
                </a:lnTo>
                <a:lnTo>
                  <a:pt x="116" y="161"/>
                </a:lnTo>
                <a:lnTo>
                  <a:pt x="116" y="182"/>
                </a:lnTo>
                <a:lnTo>
                  <a:pt x="116" y="0"/>
                </a:lnTo>
                <a:lnTo>
                  <a:pt x="116" y="165"/>
                </a:lnTo>
                <a:lnTo>
                  <a:pt x="118" y="172"/>
                </a:lnTo>
                <a:lnTo>
                  <a:pt x="118" y="177"/>
                </a:lnTo>
                <a:lnTo>
                  <a:pt x="118" y="5"/>
                </a:lnTo>
                <a:lnTo>
                  <a:pt x="118" y="168"/>
                </a:lnTo>
                <a:lnTo>
                  <a:pt x="121" y="165"/>
                </a:lnTo>
                <a:lnTo>
                  <a:pt x="121" y="14"/>
                </a:lnTo>
                <a:lnTo>
                  <a:pt x="121" y="149"/>
                </a:lnTo>
                <a:lnTo>
                  <a:pt x="123" y="147"/>
                </a:lnTo>
                <a:lnTo>
                  <a:pt x="123" y="149"/>
                </a:lnTo>
                <a:lnTo>
                  <a:pt x="123" y="33"/>
                </a:lnTo>
                <a:lnTo>
                  <a:pt x="123" y="121"/>
                </a:lnTo>
                <a:lnTo>
                  <a:pt x="125" y="116"/>
                </a:lnTo>
                <a:lnTo>
                  <a:pt x="125" y="125"/>
                </a:lnTo>
                <a:lnTo>
                  <a:pt x="125" y="54"/>
                </a:lnTo>
                <a:lnTo>
                  <a:pt x="125" y="87"/>
                </a:lnTo>
                <a:lnTo>
                  <a:pt x="128" y="85"/>
                </a:lnTo>
                <a:lnTo>
                  <a:pt x="128" y="118"/>
                </a:lnTo>
                <a:lnTo>
                  <a:pt x="128" y="64"/>
                </a:lnTo>
                <a:lnTo>
                  <a:pt x="130" y="66"/>
                </a:lnTo>
                <a:lnTo>
                  <a:pt x="130" y="137"/>
                </a:lnTo>
                <a:lnTo>
                  <a:pt x="130" y="43"/>
                </a:lnTo>
                <a:lnTo>
                  <a:pt x="130" y="57"/>
                </a:lnTo>
                <a:lnTo>
                  <a:pt x="132" y="61"/>
                </a:lnTo>
                <a:lnTo>
                  <a:pt x="132" y="158"/>
                </a:lnTo>
                <a:lnTo>
                  <a:pt x="132" y="24"/>
                </a:lnTo>
                <a:lnTo>
                  <a:pt x="132" y="69"/>
                </a:lnTo>
                <a:lnTo>
                  <a:pt x="135" y="80"/>
                </a:lnTo>
                <a:lnTo>
                  <a:pt x="135" y="170"/>
                </a:lnTo>
                <a:lnTo>
                  <a:pt x="135" y="12"/>
                </a:lnTo>
                <a:lnTo>
                  <a:pt x="135" y="97"/>
                </a:lnTo>
                <a:lnTo>
                  <a:pt x="137" y="109"/>
                </a:lnTo>
                <a:lnTo>
                  <a:pt x="137" y="172"/>
                </a:lnTo>
                <a:lnTo>
                  <a:pt x="137" y="9"/>
                </a:lnTo>
                <a:lnTo>
                  <a:pt x="137" y="130"/>
                </a:lnTo>
                <a:lnTo>
                  <a:pt x="140" y="139"/>
                </a:lnTo>
                <a:lnTo>
                  <a:pt x="140" y="170"/>
                </a:lnTo>
                <a:lnTo>
                  <a:pt x="140" y="12"/>
                </a:lnTo>
                <a:lnTo>
                  <a:pt x="140" y="149"/>
                </a:lnTo>
                <a:lnTo>
                  <a:pt x="142" y="156"/>
                </a:lnTo>
                <a:lnTo>
                  <a:pt x="142" y="163"/>
                </a:lnTo>
                <a:lnTo>
                  <a:pt x="142" y="21"/>
                </a:lnTo>
                <a:lnTo>
                  <a:pt x="142" y="149"/>
                </a:lnTo>
                <a:lnTo>
                  <a:pt x="144" y="147"/>
                </a:lnTo>
                <a:lnTo>
                  <a:pt x="144" y="149"/>
                </a:lnTo>
                <a:lnTo>
                  <a:pt x="144" y="33"/>
                </a:lnTo>
                <a:lnTo>
                  <a:pt x="144" y="123"/>
                </a:lnTo>
                <a:lnTo>
                  <a:pt x="147" y="118"/>
                </a:lnTo>
                <a:lnTo>
                  <a:pt x="147" y="158"/>
                </a:lnTo>
              </a:path>
            </a:pathLst>
          </a:custGeom>
          <a:noFill/>
          <a:ln w="0">
            <a:solidFill>
              <a:srgbClr val="0000FF"/>
            </a:solidFill>
            <a:round/>
            <a:headEnd/>
            <a:tailEnd/>
          </a:ln>
        </p:spPr>
        <p:txBody>
          <a:bodyPr/>
          <a:lstStyle/>
          <a:p>
            <a:pPr eaLnBrk="0" hangingPunct="0"/>
            <a:endParaRPr lang="en-US"/>
          </a:p>
        </p:txBody>
      </p:sp>
      <p:sp>
        <p:nvSpPr>
          <p:cNvPr id="22580" name="Freeform 60"/>
          <p:cNvSpPr>
            <a:spLocks noChangeAspect="1"/>
          </p:cNvSpPr>
          <p:nvPr/>
        </p:nvSpPr>
        <p:spPr bwMode="auto">
          <a:xfrm>
            <a:off x="1284288" y="2960688"/>
            <a:ext cx="100012" cy="1874837"/>
          </a:xfrm>
          <a:custGeom>
            <a:avLst/>
            <a:gdLst>
              <a:gd name="T0" fmla="*/ 0 w 75"/>
              <a:gd name="T1" fmla="*/ 894442 h 1396"/>
              <a:gd name="T2" fmla="*/ 2667 w 75"/>
              <a:gd name="T3" fmla="*/ 803118 h 1396"/>
              <a:gd name="T4" fmla="*/ 5334 w 75"/>
              <a:gd name="T5" fmla="*/ 1141555 h 1396"/>
              <a:gd name="T6" fmla="*/ 9334 w 75"/>
              <a:gd name="T7" fmla="*/ 1208706 h 1396"/>
              <a:gd name="T8" fmla="*/ 12001 w 75"/>
              <a:gd name="T9" fmla="*/ 701049 h 1396"/>
              <a:gd name="T10" fmla="*/ 12001 w 75"/>
              <a:gd name="T11" fmla="*/ 684933 h 1396"/>
              <a:gd name="T12" fmla="*/ 14668 w 75"/>
              <a:gd name="T13" fmla="*/ 514371 h 1396"/>
              <a:gd name="T14" fmla="*/ 18669 w 75"/>
              <a:gd name="T15" fmla="*/ 1427616 h 1396"/>
              <a:gd name="T16" fmla="*/ 21336 w 75"/>
              <a:gd name="T17" fmla="*/ 945477 h 1396"/>
              <a:gd name="T18" fmla="*/ 21336 w 75"/>
              <a:gd name="T19" fmla="*/ 1040830 h 1396"/>
              <a:gd name="T20" fmla="*/ 25336 w 75"/>
              <a:gd name="T21" fmla="*/ 310234 h 1396"/>
              <a:gd name="T22" fmla="*/ 28003 w 75"/>
              <a:gd name="T23" fmla="*/ 1614294 h 1396"/>
              <a:gd name="T24" fmla="*/ 30670 w 75"/>
              <a:gd name="T25" fmla="*/ 1500138 h 1396"/>
              <a:gd name="T26" fmla="*/ 30670 w 75"/>
              <a:gd name="T27" fmla="*/ 1602207 h 1396"/>
              <a:gd name="T28" fmla="*/ 34671 w 75"/>
              <a:gd name="T29" fmla="*/ 155789 h 1396"/>
              <a:gd name="T30" fmla="*/ 37338 w 75"/>
              <a:gd name="T31" fmla="*/ 1763368 h 1396"/>
              <a:gd name="T32" fmla="*/ 40005 w 75"/>
              <a:gd name="T33" fmla="*/ 1725763 h 1396"/>
              <a:gd name="T34" fmla="*/ 40005 w 75"/>
              <a:gd name="T35" fmla="*/ 1706961 h 1396"/>
              <a:gd name="T36" fmla="*/ 44005 w 75"/>
              <a:gd name="T37" fmla="*/ 56406 h 1396"/>
              <a:gd name="T38" fmla="*/ 46672 w 75"/>
              <a:gd name="T39" fmla="*/ 1839919 h 1396"/>
              <a:gd name="T40" fmla="*/ 49339 w 75"/>
              <a:gd name="T41" fmla="*/ 1253025 h 1396"/>
              <a:gd name="T42" fmla="*/ 49339 w 75"/>
              <a:gd name="T43" fmla="*/ 1122753 h 1396"/>
              <a:gd name="T44" fmla="*/ 53340 w 75"/>
              <a:gd name="T45" fmla="*/ 12087 h 1396"/>
              <a:gd name="T46" fmla="*/ 56007 w 75"/>
              <a:gd name="T47" fmla="*/ 1868122 h 1396"/>
              <a:gd name="T48" fmla="*/ 60007 w 75"/>
              <a:gd name="T49" fmla="*/ 449907 h 1396"/>
              <a:gd name="T50" fmla="*/ 60007 w 75"/>
              <a:gd name="T51" fmla="*/ 333066 h 1396"/>
              <a:gd name="T52" fmla="*/ 62674 w 75"/>
              <a:gd name="T53" fmla="*/ 0 h 1396"/>
              <a:gd name="T54" fmla="*/ 65341 w 75"/>
              <a:gd name="T55" fmla="*/ 1874837 h 1396"/>
              <a:gd name="T56" fmla="*/ 69342 w 75"/>
              <a:gd name="T57" fmla="*/ 6715 h 1396"/>
              <a:gd name="T58" fmla="*/ 69342 w 75"/>
              <a:gd name="T59" fmla="*/ 2686 h 1396"/>
              <a:gd name="T60" fmla="*/ 72009 w 75"/>
              <a:gd name="T61" fmla="*/ 0 h 1396"/>
              <a:gd name="T62" fmla="*/ 74676 w 75"/>
              <a:gd name="T63" fmla="*/ 1874837 h 1396"/>
              <a:gd name="T64" fmla="*/ 78676 w 75"/>
              <a:gd name="T65" fmla="*/ 279345 h 1396"/>
              <a:gd name="T66" fmla="*/ 78676 w 75"/>
              <a:gd name="T67" fmla="*/ 386786 h 1396"/>
              <a:gd name="T68" fmla="*/ 81343 w 75"/>
              <a:gd name="T69" fmla="*/ 0 h 1396"/>
              <a:gd name="T70" fmla="*/ 84010 w 75"/>
              <a:gd name="T71" fmla="*/ 1874837 h 1396"/>
              <a:gd name="T72" fmla="*/ 88011 w 75"/>
              <a:gd name="T73" fmla="*/ 1052917 h 1396"/>
              <a:gd name="T74" fmla="*/ 88011 w 75"/>
              <a:gd name="T75" fmla="*/ 1192590 h 1396"/>
              <a:gd name="T76" fmla="*/ 90678 w 75"/>
              <a:gd name="T77" fmla="*/ 0 h 1396"/>
              <a:gd name="T78" fmla="*/ 94678 w 75"/>
              <a:gd name="T79" fmla="*/ 1874837 h 1396"/>
              <a:gd name="T80" fmla="*/ 97345 w 75"/>
              <a:gd name="T81" fmla="*/ 1737850 h 1396"/>
              <a:gd name="T82" fmla="*/ 97345 w 75"/>
              <a:gd name="T83" fmla="*/ 1802315 h 13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1396"/>
              <a:gd name="T128" fmla="*/ 75 w 75"/>
              <a:gd name="T129" fmla="*/ 1396 h 139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1396">
                <a:moveTo>
                  <a:pt x="0" y="765"/>
                </a:moveTo>
                <a:lnTo>
                  <a:pt x="0" y="633"/>
                </a:lnTo>
                <a:lnTo>
                  <a:pt x="0" y="666"/>
                </a:lnTo>
                <a:lnTo>
                  <a:pt x="2" y="657"/>
                </a:lnTo>
                <a:lnTo>
                  <a:pt x="2" y="803"/>
                </a:lnTo>
                <a:lnTo>
                  <a:pt x="2" y="598"/>
                </a:lnTo>
                <a:lnTo>
                  <a:pt x="2" y="600"/>
                </a:lnTo>
                <a:lnTo>
                  <a:pt x="4" y="595"/>
                </a:lnTo>
                <a:lnTo>
                  <a:pt x="4" y="850"/>
                </a:lnTo>
                <a:lnTo>
                  <a:pt x="4" y="543"/>
                </a:lnTo>
                <a:lnTo>
                  <a:pt x="7" y="546"/>
                </a:lnTo>
                <a:lnTo>
                  <a:pt x="7" y="900"/>
                </a:lnTo>
                <a:lnTo>
                  <a:pt x="7" y="491"/>
                </a:lnTo>
                <a:lnTo>
                  <a:pt x="7" y="508"/>
                </a:lnTo>
                <a:lnTo>
                  <a:pt x="9" y="522"/>
                </a:lnTo>
                <a:lnTo>
                  <a:pt x="9" y="954"/>
                </a:lnTo>
                <a:lnTo>
                  <a:pt x="9" y="437"/>
                </a:lnTo>
                <a:lnTo>
                  <a:pt x="9" y="510"/>
                </a:lnTo>
                <a:lnTo>
                  <a:pt x="11" y="541"/>
                </a:lnTo>
                <a:lnTo>
                  <a:pt x="11" y="1009"/>
                </a:lnTo>
                <a:lnTo>
                  <a:pt x="11" y="383"/>
                </a:lnTo>
                <a:lnTo>
                  <a:pt x="11" y="557"/>
                </a:lnTo>
                <a:lnTo>
                  <a:pt x="14" y="602"/>
                </a:lnTo>
                <a:lnTo>
                  <a:pt x="14" y="1063"/>
                </a:lnTo>
                <a:lnTo>
                  <a:pt x="14" y="331"/>
                </a:lnTo>
                <a:lnTo>
                  <a:pt x="14" y="647"/>
                </a:lnTo>
                <a:lnTo>
                  <a:pt x="16" y="704"/>
                </a:lnTo>
                <a:lnTo>
                  <a:pt x="16" y="1113"/>
                </a:lnTo>
                <a:lnTo>
                  <a:pt x="16" y="279"/>
                </a:lnTo>
                <a:lnTo>
                  <a:pt x="16" y="775"/>
                </a:lnTo>
                <a:lnTo>
                  <a:pt x="19" y="836"/>
                </a:lnTo>
                <a:lnTo>
                  <a:pt x="19" y="1160"/>
                </a:lnTo>
                <a:lnTo>
                  <a:pt x="19" y="231"/>
                </a:lnTo>
                <a:lnTo>
                  <a:pt x="19" y="921"/>
                </a:lnTo>
                <a:lnTo>
                  <a:pt x="21" y="980"/>
                </a:lnTo>
                <a:lnTo>
                  <a:pt x="21" y="1202"/>
                </a:lnTo>
                <a:lnTo>
                  <a:pt x="21" y="189"/>
                </a:lnTo>
                <a:lnTo>
                  <a:pt x="21" y="1068"/>
                </a:lnTo>
                <a:lnTo>
                  <a:pt x="23" y="1117"/>
                </a:lnTo>
                <a:lnTo>
                  <a:pt x="23" y="1242"/>
                </a:lnTo>
                <a:lnTo>
                  <a:pt x="23" y="149"/>
                </a:lnTo>
                <a:lnTo>
                  <a:pt x="23" y="1193"/>
                </a:lnTo>
                <a:lnTo>
                  <a:pt x="26" y="1224"/>
                </a:lnTo>
                <a:lnTo>
                  <a:pt x="26" y="1278"/>
                </a:lnTo>
                <a:lnTo>
                  <a:pt x="26" y="116"/>
                </a:lnTo>
                <a:lnTo>
                  <a:pt x="26" y="1278"/>
                </a:lnTo>
                <a:lnTo>
                  <a:pt x="28" y="1285"/>
                </a:lnTo>
                <a:lnTo>
                  <a:pt x="28" y="1313"/>
                </a:lnTo>
                <a:lnTo>
                  <a:pt x="28" y="85"/>
                </a:lnTo>
                <a:lnTo>
                  <a:pt x="28" y="1306"/>
                </a:lnTo>
                <a:lnTo>
                  <a:pt x="30" y="1285"/>
                </a:lnTo>
                <a:lnTo>
                  <a:pt x="30" y="1337"/>
                </a:lnTo>
                <a:lnTo>
                  <a:pt x="30" y="61"/>
                </a:lnTo>
                <a:lnTo>
                  <a:pt x="30" y="1271"/>
                </a:lnTo>
                <a:lnTo>
                  <a:pt x="33" y="1221"/>
                </a:lnTo>
                <a:lnTo>
                  <a:pt x="33" y="1356"/>
                </a:lnTo>
                <a:lnTo>
                  <a:pt x="33" y="42"/>
                </a:lnTo>
                <a:lnTo>
                  <a:pt x="33" y="1174"/>
                </a:lnTo>
                <a:lnTo>
                  <a:pt x="35" y="1101"/>
                </a:lnTo>
                <a:lnTo>
                  <a:pt x="35" y="1370"/>
                </a:lnTo>
                <a:lnTo>
                  <a:pt x="35" y="26"/>
                </a:lnTo>
                <a:lnTo>
                  <a:pt x="35" y="1025"/>
                </a:lnTo>
                <a:lnTo>
                  <a:pt x="37" y="933"/>
                </a:lnTo>
                <a:lnTo>
                  <a:pt x="37" y="1382"/>
                </a:lnTo>
                <a:lnTo>
                  <a:pt x="37" y="17"/>
                </a:lnTo>
                <a:lnTo>
                  <a:pt x="37" y="836"/>
                </a:lnTo>
                <a:lnTo>
                  <a:pt x="40" y="735"/>
                </a:lnTo>
                <a:lnTo>
                  <a:pt x="40" y="1389"/>
                </a:lnTo>
                <a:lnTo>
                  <a:pt x="40" y="9"/>
                </a:lnTo>
                <a:lnTo>
                  <a:pt x="40" y="631"/>
                </a:lnTo>
                <a:lnTo>
                  <a:pt x="42" y="527"/>
                </a:lnTo>
                <a:lnTo>
                  <a:pt x="42" y="1391"/>
                </a:lnTo>
                <a:lnTo>
                  <a:pt x="42" y="5"/>
                </a:lnTo>
                <a:lnTo>
                  <a:pt x="42" y="428"/>
                </a:lnTo>
                <a:lnTo>
                  <a:pt x="45" y="335"/>
                </a:lnTo>
                <a:lnTo>
                  <a:pt x="45" y="1396"/>
                </a:lnTo>
                <a:lnTo>
                  <a:pt x="45" y="2"/>
                </a:lnTo>
                <a:lnTo>
                  <a:pt x="45" y="248"/>
                </a:lnTo>
                <a:lnTo>
                  <a:pt x="47" y="172"/>
                </a:lnTo>
                <a:lnTo>
                  <a:pt x="47" y="1396"/>
                </a:lnTo>
                <a:lnTo>
                  <a:pt x="47" y="0"/>
                </a:lnTo>
                <a:lnTo>
                  <a:pt x="47" y="111"/>
                </a:lnTo>
                <a:lnTo>
                  <a:pt x="49" y="61"/>
                </a:lnTo>
                <a:lnTo>
                  <a:pt x="49" y="1396"/>
                </a:lnTo>
                <a:lnTo>
                  <a:pt x="49" y="0"/>
                </a:lnTo>
                <a:lnTo>
                  <a:pt x="49" y="26"/>
                </a:lnTo>
                <a:lnTo>
                  <a:pt x="52" y="5"/>
                </a:lnTo>
                <a:lnTo>
                  <a:pt x="52" y="1396"/>
                </a:lnTo>
                <a:lnTo>
                  <a:pt x="52" y="0"/>
                </a:lnTo>
                <a:lnTo>
                  <a:pt x="52" y="2"/>
                </a:lnTo>
                <a:lnTo>
                  <a:pt x="54" y="14"/>
                </a:lnTo>
                <a:lnTo>
                  <a:pt x="54" y="1396"/>
                </a:lnTo>
                <a:lnTo>
                  <a:pt x="54" y="0"/>
                </a:lnTo>
                <a:lnTo>
                  <a:pt x="54" y="40"/>
                </a:lnTo>
                <a:lnTo>
                  <a:pt x="56" y="83"/>
                </a:lnTo>
                <a:lnTo>
                  <a:pt x="56" y="1396"/>
                </a:lnTo>
                <a:lnTo>
                  <a:pt x="56" y="0"/>
                </a:lnTo>
                <a:lnTo>
                  <a:pt x="56" y="139"/>
                </a:lnTo>
                <a:lnTo>
                  <a:pt x="59" y="208"/>
                </a:lnTo>
                <a:lnTo>
                  <a:pt x="59" y="1396"/>
                </a:lnTo>
                <a:lnTo>
                  <a:pt x="59" y="0"/>
                </a:lnTo>
                <a:lnTo>
                  <a:pt x="59" y="288"/>
                </a:lnTo>
                <a:lnTo>
                  <a:pt x="61" y="378"/>
                </a:lnTo>
                <a:lnTo>
                  <a:pt x="61" y="1396"/>
                </a:lnTo>
                <a:lnTo>
                  <a:pt x="61" y="0"/>
                </a:lnTo>
                <a:lnTo>
                  <a:pt x="61" y="472"/>
                </a:lnTo>
                <a:lnTo>
                  <a:pt x="63" y="574"/>
                </a:lnTo>
                <a:lnTo>
                  <a:pt x="63" y="1396"/>
                </a:lnTo>
                <a:lnTo>
                  <a:pt x="63" y="0"/>
                </a:lnTo>
                <a:lnTo>
                  <a:pt x="63" y="680"/>
                </a:lnTo>
                <a:lnTo>
                  <a:pt x="66" y="784"/>
                </a:lnTo>
                <a:lnTo>
                  <a:pt x="66" y="1396"/>
                </a:lnTo>
                <a:lnTo>
                  <a:pt x="66" y="0"/>
                </a:lnTo>
                <a:lnTo>
                  <a:pt x="66" y="888"/>
                </a:lnTo>
                <a:lnTo>
                  <a:pt x="68" y="985"/>
                </a:lnTo>
                <a:lnTo>
                  <a:pt x="68" y="1396"/>
                </a:lnTo>
                <a:lnTo>
                  <a:pt x="68" y="0"/>
                </a:lnTo>
                <a:lnTo>
                  <a:pt x="68" y="1077"/>
                </a:lnTo>
                <a:lnTo>
                  <a:pt x="71" y="1162"/>
                </a:lnTo>
                <a:lnTo>
                  <a:pt x="71" y="1396"/>
                </a:lnTo>
                <a:lnTo>
                  <a:pt x="71" y="0"/>
                </a:lnTo>
                <a:lnTo>
                  <a:pt x="71" y="1235"/>
                </a:lnTo>
                <a:lnTo>
                  <a:pt x="73" y="1294"/>
                </a:lnTo>
                <a:lnTo>
                  <a:pt x="73" y="1396"/>
                </a:lnTo>
                <a:lnTo>
                  <a:pt x="73" y="0"/>
                </a:lnTo>
                <a:lnTo>
                  <a:pt x="73" y="1342"/>
                </a:lnTo>
                <a:lnTo>
                  <a:pt x="75" y="1375"/>
                </a:lnTo>
                <a:lnTo>
                  <a:pt x="75" y="1396"/>
                </a:lnTo>
              </a:path>
            </a:pathLst>
          </a:custGeom>
          <a:noFill/>
          <a:ln w="0">
            <a:solidFill>
              <a:srgbClr val="0000FF"/>
            </a:solidFill>
            <a:round/>
            <a:headEnd/>
            <a:tailEnd/>
          </a:ln>
        </p:spPr>
        <p:txBody>
          <a:bodyPr/>
          <a:lstStyle/>
          <a:p>
            <a:pPr eaLnBrk="0" hangingPunct="0"/>
            <a:endParaRPr lang="en-US"/>
          </a:p>
        </p:txBody>
      </p:sp>
      <p:sp>
        <p:nvSpPr>
          <p:cNvPr id="22581" name="Freeform 61"/>
          <p:cNvSpPr>
            <a:spLocks noChangeAspect="1"/>
          </p:cNvSpPr>
          <p:nvPr/>
        </p:nvSpPr>
        <p:spPr bwMode="auto">
          <a:xfrm>
            <a:off x="1384300" y="2960688"/>
            <a:ext cx="103188" cy="1874837"/>
          </a:xfrm>
          <a:custGeom>
            <a:avLst/>
            <a:gdLst>
              <a:gd name="T0" fmla="*/ 0 w 76"/>
              <a:gd name="T1" fmla="*/ 1868122 h 1396"/>
              <a:gd name="T2" fmla="*/ 4073 w 76"/>
              <a:gd name="T3" fmla="*/ 0 h 1396"/>
              <a:gd name="T4" fmla="*/ 6789 w 76"/>
              <a:gd name="T5" fmla="*/ 1874837 h 1396"/>
              <a:gd name="T6" fmla="*/ 9504 w 76"/>
              <a:gd name="T7" fmla="*/ 1674729 h 1396"/>
              <a:gd name="T8" fmla="*/ 9504 w 76"/>
              <a:gd name="T9" fmla="*/ 1579376 h 1396"/>
              <a:gd name="T10" fmla="*/ 13577 w 76"/>
              <a:gd name="T11" fmla="*/ 0 h 1396"/>
              <a:gd name="T12" fmla="*/ 16293 w 76"/>
              <a:gd name="T13" fmla="*/ 1872151 h 1396"/>
              <a:gd name="T14" fmla="*/ 19008 w 76"/>
              <a:gd name="T15" fmla="*/ 942791 h 1396"/>
              <a:gd name="T16" fmla="*/ 19008 w 76"/>
              <a:gd name="T17" fmla="*/ 805804 h 1396"/>
              <a:gd name="T18" fmla="*/ 23082 w 76"/>
              <a:gd name="T19" fmla="*/ 12087 h 1396"/>
              <a:gd name="T20" fmla="*/ 25797 w 76"/>
              <a:gd name="T21" fmla="*/ 1852006 h 1396"/>
              <a:gd name="T22" fmla="*/ 29870 w 76"/>
              <a:gd name="T23" fmla="*/ 240398 h 1396"/>
              <a:gd name="T24" fmla="*/ 29870 w 76"/>
              <a:gd name="T25" fmla="*/ 183992 h 1396"/>
              <a:gd name="T26" fmla="*/ 32586 w 76"/>
              <a:gd name="T27" fmla="*/ 51034 h 1396"/>
              <a:gd name="T28" fmla="*/ 35301 w 76"/>
              <a:gd name="T29" fmla="*/ 1795600 h 1396"/>
              <a:gd name="T30" fmla="*/ 39374 w 76"/>
              <a:gd name="T31" fmla="*/ 114156 h 1396"/>
              <a:gd name="T32" fmla="*/ 39374 w 76"/>
              <a:gd name="T33" fmla="*/ 165190 h 1396"/>
              <a:gd name="T34" fmla="*/ 42090 w 76"/>
              <a:gd name="T35" fmla="*/ 146388 h 1396"/>
              <a:gd name="T36" fmla="*/ 44805 w 76"/>
              <a:gd name="T37" fmla="*/ 1693531 h 1396"/>
              <a:gd name="T38" fmla="*/ 48879 w 76"/>
              <a:gd name="T39" fmla="*/ 491540 h 1396"/>
              <a:gd name="T40" fmla="*/ 48879 w 76"/>
              <a:gd name="T41" fmla="*/ 564063 h 1396"/>
              <a:gd name="T42" fmla="*/ 51594 w 76"/>
              <a:gd name="T43" fmla="*/ 247113 h 1396"/>
              <a:gd name="T44" fmla="*/ 54309 w 76"/>
              <a:gd name="T45" fmla="*/ 1599521 h 1396"/>
              <a:gd name="T46" fmla="*/ 58383 w 76"/>
              <a:gd name="T47" fmla="*/ 973680 h 1396"/>
              <a:gd name="T48" fmla="*/ 58383 w 76"/>
              <a:gd name="T49" fmla="*/ 1031429 h 1396"/>
              <a:gd name="T50" fmla="*/ 61098 w 76"/>
              <a:gd name="T51" fmla="*/ 320979 h 1396"/>
              <a:gd name="T52" fmla="*/ 63814 w 76"/>
              <a:gd name="T53" fmla="*/ 1541772 h 1396"/>
              <a:gd name="T54" fmla="*/ 67887 w 76"/>
              <a:gd name="T55" fmla="*/ 1369866 h 1396"/>
              <a:gd name="T56" fmla="*/ 67887 w 76"/>
              <a:gd name="T57" fmla="*/ 1411500 h 1396"/>
              <a:gd name="T58" fmla="*/ 70602 w 76"/>
              <a:gd name="T59" fmla="*/ 349182 h 1396"/>
              <a:gd name="T60" fmla="*/ 74676 w 76"/>
              <a:gd name="T61" fmla="*/ 1522969 h 1396"/>
              <a:gd name="T62" fmla="*/ 77391 w 76"/>
              <a:gd name="T63" fmla="*/ 1516254 h 1396"/>
              <a:gd name="T64" fmla="*/ 77391 w 76"/>
              <a:gd name="T65" fmla="*/ 1504167 h 1396"/>
              <a:gd name="T66" fmla="*/ 80106 w 76"/>
              <a:gd name="T67" fmla="*/ 355897 h 1396"/>
              <a:gd name="T68" fmla="*/ 84180 w 76"/>
              <a:gd name="T69" fmla="*/ 1518940 h 1396"/>
              <a:gd name="T70" fmla="*/ 86895 w 76"/>
              <a:gd name="T71" fmla="*/ 1259740 h 1396"/>
              <a:gd name="T72" fmla="*/ 86895 w 76"/>
              <a:gd name="T73" fmla="*/ 1183189 h 1396"/>
              <a:gd name="T74" fmla="*/ 89611 w 76"/>
              <a:gd name="T75" fmla="*/ 355897 h 1396"/>
              <a:gd name="T76" fmla="*/ 93684 w 76"/>
              <a:gd name="T77" fmla="*/ 1518940 h 1396"/>
              <a:gd name="T78" fmla="*/ 96399 w 76"/>
              <a:gd name="T79" fmla="*/ 754770 h 1396"/>
              <a:gd name="T80" fmla="*/ 96399 w 76"/>
              <a:gd name="T81" fmla="*/ 598981 h 1396"/>
              <a:gd name="T82" fmla="*/ 99115 w 76"/>
              <a:gd name="T83" fmla="*/ 355897 h 13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1396"/>
              <a:gd name="T128" fmla="*/ 76 w 76"/>
              <a:gd name="T129" fmla="*/ 1396 h 139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1396">
                <a:moveTo>
                  <a:pt x="0" y="1396"/>
                </a:moveTo>
                <a:lnTo>
                  <a:pt x="0" y="0"/>
                </a:lnTo>
                <a:lnTo>
                  <a:pt x="0" y="1391"/>
                </a:lnTo>
                <a:lnTo>
                  <a:pt x="3" y="1394"/>
                </a:lnTo>
                <a:lnTo>
                  <a:pt x="3" y="1396"/>
                </a:lnTo>
                <a:lnTo>
                  <a:pt x="3" y="0"/>
                </a:lnTo>
                <a:lnTo>
                  <a:pt x="3" y="1379"/>
                </a:lnTo>
                <a:lnTo>
                  <a:pt x="5" y="1349"/>
                </a:lnTo>
                <a:lnTo>
                  <a:pt x="5" y="1396"/>
                </a:lnTo>
                <a:lnTo>
                  <a:pt x="5" y="0"/>
                </a:lnTo>
                <a:lnTo>
                  <a:pt x="5" y="1304"/>
                </a:lnTo>
                <a:lnTo>
                  <a:pt x="7" y="1247"/>
                </a:lnTo>
                <a:lnTo>
                  <a:pt x="7" y="1396"/>
                </a:lnTo>
                <a:lnTo>
                  <a:pt x="7" y="0"/>
                </a:lnTo>
                <a:lnTo>
                  <a:pt x="7" y="1176"/>
                </a:lnTo>
                <a:lnTo>
                  <a:pt x="10" y="1094"/>
                </a:lnTo>
                <a:lnTo>
                  <a:pt x="10" y="1396"/>
                </a:lnTo>
                <a:lnTo>
                  <a:pt x="10" y="0"/>
                </a:lnTo>
                <a:lnTo>
                  <a:pt x="10" y="1004"/>
                </a:lnTo>
                <a:lnTo>
                  <a:pt x="12" y="907"/>
                </a:lnTo>
                <a:lnTo>
                  <a:pt x="12" y="1394"/>
                </a:lnTo>
                <a:lnTo>
                  <a:pt x="12" y="2"/>
                </a:lnTo>
                <a:lnTo>
                  <a:pt x="12" y="805"/>
                </a:lnTo>
                <a:lnTo>
                  <a:pt x="14" y="702"/>
                </a:lnTo>
                <a:lnTo>
                  <a:pt x="14" y="1391"/>
                </a:lnTo>
                <a:lnTo>
                  <a:pt x="14" y="5"/>
                </a:lnTo>
                <a:lnTo>
                  <a:pt x="14" y="600"/>
                </a:lnTo>
                <a:lnTo>
                  <a:pt x="17" y="498"/>
                </a:lnTo>
                <a:lnTo>
                  <a:pt x="17" y="1387"/>
                </a:lnTo>
                <a:lnTo>
                  <a:pt x="17" y="9"/>
                </a:lnTo>
                <a:lnTo>
                  <a:pt x="17" y="409"/>
                </a:lnTo>
                <a:lnTo>
                  <a:pt x="19" y="319"/>
                </a:lnTo>
                <a:lnTo>
                  <a:pt x="19" y="1379"/>
                </a:lnTo>
                <a:lnTo>
                  <a:pt x="19" y="17"/>
                </a:lnTo>
                <a:lnTo>
                  <a:pt x="19" y="248"/>
                </a:lnTo>
                <a:lnTo>
                  <a:pt x="22" y="179"/>
                </a:lnTo>
                <a:lnTo>
                  <a:pt x="22" y="1370"/>
                </a:lnTo>
                <a:lnTo>
                  <a:pt x="22" y="26"/>
                </a:lnTo>
                <a:lnTo>
                  <a:pt x="22" y="137"/>
                </a:lnTo>
                <a:lnTo>
                  <a:pt x="24" y="92"/>
                </a:lnTo>
                <a:lnTo>
                  <a:pt x="24" y="1356"/>
                </a:lnTo>
                <a:lnTo>
                  <a:pt x="24" y="38"/>
                </a:lnTo>
                <a:lnTo>
                  <a:pt x="24" y="80"/>
                </a:lnTo>
                <a:lnTo>
                  <a:pt x="26" y="61"/>
                </a:lnTo>
                <a:lnTo>
                  <a:pt x="26" y="1337"/>
                </a:lnTo>
                <a:lnTo>
                  <a:pt x="26" y="57"/>
                </a:lnTo>
                <a:lnTo>
                  <a:pt x="26" y="78"/>
                </a:lnTo>
                <a:lnTo>
                  <a:pt x="29" y="85"/>
                </a:lnTo>
                <a:lnTo>
                  <a:pt x="29" y="1316"/>
                </a:lnTo>
                <a:lnTo>
                  <a:pt x="29" y="83"/>
                </a:lnTo>
                <a:lnTo>
                  <a:pt x="29" y="123"/>
                </a:lnTo>
                <a:lnTo>
                  <a:pt x="31" y="151"/>
                </a:lnTo>
                <a:lnTo>
                  <a:pt x="31" y="1290"/>
                </a:lnTo>
                <a:lnTo>
                  <a:pt x="31" y="109"/>
                </a:lnTo>
                <a:lnTo>
                  <a:pt x="31" y="203"/>
                </a:lnTo>
                <a:lnTo>
                  <a:pt x="33" y="250"/>
                </a:lnTo>
                <a:lnTo>
                  <a:pt x="33" y="1261"/>
                </a:lnTo>
                <a:lnTo>
                  <a:pt x="33" y="135"/>
                </a:lnTo>
                <a:lnTo>
                  <a:pt x="33" y="305"/>
                </a:lnTo>
                <a:lnTo>
                  <a:pt x="36" y="366"/>
                </a:lnTo>
                <a:lnTo>
                  <a:pt x="36" y="1238"/>
                </a:lnTo>
                <a:lnTo>
                  <a:pt x="36" y="161"/>
                </a:lnTo>
                <a:lnTo>
                  <a:pt x="36" y="420"/>
                </a:lnTo>
                <a:lnTo>
                  <a:pt x="38" y="489"/>
                </a:lnTo>
                <a:lnTo>
                  <a:pt x="38" y="1212"/>
                </a:lnTo>
                <a:lnTo>
                  <a:pt x="38" y="184"/>
                </a:lnTo>
                <a:lnTo>
                  <a:pt x="38" y="539"/>
                </a:lnTo>
                <a:lnTo>
                  <a:pt x="40" y="609"/>
                </a:lnTo>
                <a:lnTo>
                  <a:pt x="40" y="1191"/>
                </a:lnTo>
                <a:lnTo>
                  <a:pt x="40" y="208"/>
                </a:lnTo>
                <a:lnTo>
                  <a:pt x="40" y="654"/>
                </a:lnTo>
                <a:lnTo>
                  <a:pt x="43" y="725"/>
                </a:lnTo>
                <a:lnTo>
                  <a:pt x="43" y="1172"/>
                </a:lnTo>
                <a:lnTo>
                  <a:pt x="43" y="224"/>
                </a:lnTo>
                <a:lnTo>
                  <a:pt x="43" y="768"/>
                </a:lnTo>
                <a:lnTo>
                  <a:pt x="45" y="836"/>
                </a:lnTo>
                <a:lnTo>
                  <a:pt x="45" y="1157"/>
                </a:lnTo>
                <a:lnTo>
                  <a:pt x="45" y="239"/>
                </a:lnTo>
                <a:lnTo>
                  <a:pt x="45" y="874"/>
                </a:lnTo>
                <a:lnTo>
                  <a:pt x="47" y="935"/>
                </a:lnTo>
                <a:lnTo>
                  <a:pt x="47" y="1148"/>
                </a:lnTo>
                <a:lnTo>
                  <a:pt x="47" y="250"/>
                </a:lnTo>
                <a:lnTo>
                  <a:pt x="47" y="971"/>
                </a:lnTo>
                <a:lnTo>
                  <a:pt x="50" y="1020"/>
                </a:lnTo>
                <a:lnTo>
                  <a:pt x="50" y="1141"/>
                </a:lnTo>
                <a:lnTo>
                  <a:pt x="50" y="255"/>
                </a:lnTo>
                <a:lnTo>
                  <a:pt x="50" y="1051"/>
                </a:lnTo>
                <a:lnTo>
                  <a:pt x="52" y="1087"/>
                </a:lnTo>
                <a:lnTo>
                  <a:pt x="52" y="1136"/>
                </a:lnTo>
                <a:lnTo>
                  <a:pt x="52" y="260"/>
                </a:lnTo>
                <a:lnTo>
                  <a:pt x="52" y="1108"/>
                </a:lnTo>
                <a:lnTo>
                  <a:pt x="55" y="1124"/>
                </a:lnTo>
                <a:lnTo>
                  <a:pt x="55" y="1134"/>
                </a:lnTo>
                <a:lnTo>
                  <a:pt x="55" y="262"/>
                </a:lnTo>
                <a:lnTo>
                  <a:pt x="55" y="1131"/>
                </a:lnTo>
                <a:lnTo>
                  <a:pt x="57" y="1129"/>
                </a:lnTo>
                <a:lnTo>
                  <a:pt x="57" y="1131"/>
                </a:lnTo>
                <a:lnTo>
                  <a:pt x="57" y="265"/>
                </a:lnTo>
                <a:lnTo>
                  <a:pt x="57" y="1120"/>
                </a:lnTo>
                <a:lnTo>
                  <a:pt x="59" y="1098"/>
                </a:lnTo>
                <a:lnTo>
                  <a:pt x="59" y="1131"/>
                </a:lnTo>
                <a:lnTo>
                  <a:pt x="59" y="265"/>
                </a:lnTo>
                <a:lnTo>
                  <a:pt x="59" y="1070"/>
                </a:lnTo>
                <a:lnTo>
                  <a:pt x="62" y="1032"/>
                </a:lnTo>
                <a:lnTo>
                  <a:pt x="62" y="1131"/>
                </a:lnTo>
                <a:lnTo>
                  <a:pt x="62" y="265"/>
                </a:lnTo>
                <a:lnTo>
                  <a:pt x="62" y="987"/>
                </a:lnTo>
                <a:lnTo>
                  <a:pt x="64" y="938"/>
                </a:lnTo>
                <a:lnTo>
                  <a:pt x="64" y="1131"/>
                </a:lnTo>
                <a:lnTo>
                  <a:pt x="64" y="265"/>
                </a:lnTo>
                <a:lnTo>
                  <a:pt x="64" y="881"/>
                </a:lnTo>
                <a:lnTo>
                  <a:pt x="66" y="820"/>
                </a:lnTo>
                <a:lnTo>
                  <a:pt x="66" y="1131"/>
                </a:lnTo>
                <a:lnTo>
                  <a:pt x="66" y="265"/>
                </a:lnTo>
                <a:lnTo>
                  <a:pt x="66" y="756"/>
                </a:lnTo>
                <a:lnTo>
                  <a:pt x="69" y="690"/>
                </a:lnTo>
                <a:lnTo>
                  <a:pt x="69" y="1131"/>
                </a:lnTo>
                <a:lnTo>
                  <a:pt x="69" y="265"/>
                </a:lnTo>
                <a:lnTo>
                  <a:pt x="69" y="626"/>
                </a:lnTo>
                <a:lnTo>
                  <a:pt x="71" y="562"/>
                </a:lnTo>
                <a:lnTo>
                  <a:pt x="71" y="1131"/>
                </a:lnTo>
                <a:lnTo>
                  <a:pt x="71" y="265"/>
                </a:lnTo>
                <a:lnTo>
                  <a:pt x="71" y="446"/>
                </a:lnTo>
                <a:lnTo>
                  <a:pt x="73" y="397"/>
                </a:lnTo>
                <a:lnTo>
                  <a:pt x="73" y="1131"/>
                </a:lnTo>
                <a:lnTo>
                  <a:pt x="73" y="265"/>
                </a:lnTo>
                <a:lnTo>
                  <a:pt x="73" y="352"/>
                </a:lnTo>
                <a:lnTo>
                  <a:pt x="76" y="316"/>
                </a:lnTo>
              </a:path>
            </a:pathLst>
          </a:custGeom>
          <a:noFill/>
          <a:ln w="0">
            <a:solidFill>
              <a:srgbClr val="0000FF"/>
            </a:solidFill>
            <a:round/>
            <a:headEnd/>
            <a:tailEnd/>
          </a:ln>
        </p:spPr>
        <p:txBody>
          <a:bodyPr/>
          <a:lstStyle/>
          <a:p>
            <a:pPr eaLnBrk="0" hangingPunct="0"/>
            <a:endParaRPr lang="en-US"/>
          </a:p>
        </p:txBody>
      </p:sp>
      <p:sp>
        <p:nvSpPr>
          <p:cNvPr id="22582" name="Freeform 62"/>
          <p:cNvSpPr>
            <a:spLocks noChangeAspect="1"/>
          </p:cNvSpPr>
          <p:nvPr/>
        </p:nvSpPr>
        <p:spPr bwMode="auto">
          <a:xfrm>
            <a:off x="1487488" y="3316288"/>
            <a:ext cx="100012" cy="1162050"/>
          </a:xfrm>
          <a:custGeom>
            <a:avLst/>
            <a:gdLst>
              <a:gd name="T0" fmla="*/ 0 w 75"/>
              <a:gd name="T1" fmla="*/ 0 h 866"/>
              <a:gd name="T2" fmla="*/ 2667 w 75"/>
              <a:gd name="T3" fmla="*/ 1162050 h 866"/>
              <a:gd name="T4" fmla="*/ 6667 w 75"/>
              <a:gd name="T5" fmla="*/ 2684 h 866"/>
              <a:gd name="T6" fmla="*/ 6667 w 75"/>
              <a:gd name="T7" fmla="*/ 18786 h 866"/>
              <a:gd name="T8" fmla="*/ 9334 w 75"/>
              <a:gd name="T9" fmla="*/ 0 h 866"/>
              <a:gd name="T10" fmla="*/ 12001 w 75"/>
              <a:gd name="T11" fmla="*/ 1162050 h 866"/>
              <a:gd name="T12" fmla="*/ 16002 w 75"/>
              <a:gd name="T13" fmla="*/ 272397 h 866"/>
              <a:gd name="T14" fmla="*/ 16002 w 75"/>
              <a:gd name="T15" fmla="*/ 351567 h 866"/>
              <a:gd name="T16" fmla="*/ 18669 w 75"/>
              <a:gd name="T17" fmla="*/ 0 h 866"/>
              <a:gd name="T18" fmla="*/ 21336 w 75"/>
              <a:gd name="T19" fmla="*/ 1162050 h 866"/>
              <a:gd name="T20" fmla="*/ 25336 w 75"/>
              <a:gd name="T21" fmla="*/ 779620 h 866"/>
              <a:gd name="T22" fmla="*/ 25336 w 75"/>
              <a:gd name="T23" fmla="*/ 858790 h 866"/>
              <a:gd name="T24" fmla="*/ 28003 w 75"/>
              <a:gd name="T25" fmla="*/ 0 h 866"/>
              <a:gd name="T26" fmla="*/ 30670 w 75"/>
              <a:gd name="T27" fmla="*/ 1162050 h 866"/>
              <a:gd name="T28" fmla="*/ 34671 w 75"/>
              <a:gd name="T29" fmla="*/ 1131187 h 866"/>
              <a:gd name="T30" fmla="*/ 34671 w 75"/>
              <a:gd name="T31" fmla="*/ 1152657 h 866"/>
              <a:gd name="T32" fmla="*/ 37338 w 75"/>
              <a:gd name="T33" fmla="*/ 1156683 h 866"/>
              <a:gd name="T34" fmla="*/ 41338 w 75"/>
              <a:gd name="T35" fmla="*/ 0 h 866"/>
              <a:gd name="T36" fmla="*/ 44005 w 75"/>
              <a:gd name="T37" fmla="*/ 1162050 h 866"/>
              <a:gd name="T38" fmla="*/ 46672 w 75"/>
              <a:gd name="T39" fmla="*/ 947353 h 866"/>
              <a:gd name="T40" fmla="*/ 46672 w 75"/>
              <a:gd name="T41" fmla="*/ 877576 h 866"/>
              <a:gd name="T42" fmla="*/ 50673 w 75"/>
              <a:gd name="T43" fmla="*/ 0 h 866"/>
              <a:gd name="T44" fmla="*/ 53340 w 75"/>
              <a:gd name="T45" fmla="*/ 1162050 h 866"/>
              <a:gd name="T46" fmla="*/ 56007 w 75"/>
              <a:gd name="T47" fmla="*/ 456232 h 866"/>
              <a:gd name="T48" fmla="*/ 56007 w 75"/>
              <a:gd name="T49" fmla="*/ 370353 h 866"/>
              <a:gd name="T50" fmla="*/ 60007 w 75"/>
              <a:gd name="T51" fmla="*/ 0 h 866"/>
              <a:gd name="T52" fmla="*/ 62674 w 75"/>
              <a:gd name="T53" fmla="*/ 1162050 h 866"/>
              <a:gd name="T54" fmla="*/ 65341 w 75"/>
              <a:gd name="T55" fmla="*/ 56358 h 866"/>
              <a:gd name="T56" fmla="*/ 65341 w 75"/>
              <a:gd name="T57" fmla="*/ 24153 h 866"/>
              <a:gd name="T58" fmla="*/ 69342 w 75"/>
              <a:gd name="T59" fmla="*/ 0 h 866"/>
              <a:gd name="T60" fmla="*/ 72009 w 75"/>
              <a:gd name="T61" fmla="*/ 1156683 h 866"/>
              <a:gd name="T62" fmla="*/ 76009 w 75"/>
              <a:gd name="T63" fmla="*/ 72460 h 866"/>
              <a:gd name="T64" fmla="*/ 76009 w 75"/>
              <a:gd name="T65" fmla="*/ 123451 h 866"/>
              <a:gd name="T66" fmla="*/ 78676 w 75"/>
              <a:gd name="T67" fmla="*/ 28179 h 866"/>
              <a:gd name="T68" fmla="*/ 81343 w 75"/>
              <a:gd name="T69" fmla="*/ 1117769 h 866"/>
              <a:gd name="T70" fmla="*/ 85344 w 75"/>
              <a:gd name="T71" fmla="*/ 475018 h 866"/>
              <a:gd name="T72" fmla="*/ 85344 w 75"/>
              <a:gd name="T73" fmla="*/ 554188 h 866"/>
              <a:gd name="T74" fmla="*/ 88011 w 75"/>
              <a:gd name="T75" fmla="*/ 107349 h 866"/>
              <a:gd name="T76" fmla="*/ 90678 w 75"/>
              <a:gd name="T77" fmla="*/ 1019813 h 866"/>
              <a:gd name="T78" fmla="*/ 94678 w 75"/>
              <a:gd name="T79" fmla="*/ 833295 h 866"/>
              <a:gd name="T80" fmla="*/ 94678 w 75"/>
              <a:gd name="T81" fmla="*/ 835978 h 866"/>
              <a:gd name="T82" fmla="*/ 97345 w 75"/>
              <a:gd name="T83" fmla="*/ 246902 h 8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866"/>
              <a:gd name="T128" fmla="*/ 75 w 75"/>
              <a:gd name="T129" fmla="*/ 866 h 8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866">
                <a:moveTo>
                  <a:pt x="0" y="51"/>
                </a:moveTo>
                <a:lnTo>
                  <a:pt x="0" y="866"/>
                </a:lnTo>
                <a:lnTo>
                  <a:pt x="0" y="0"/>
                </a:lnTo>
                <a:lnTo>
                  <a:pt x="0" y="26"/>
                </a:lnTo>
                <a:lnTo>
                  <a:pt x="2" y="9"/>
                </a:lnTo>
                <a:lnTo>
                  <a:pt x="2" y="866"/>
                </a:lnTo>
                <a:lnTo>
                  <a:pt x="2" y="0"/>
                </a:lnTo>
                <a:lnTo>
                  <a:pt x="5" y="2"/>
                </a:lnTo>
                <a:lnTo>
                  <a:pt x="5" y="866"/>
                </a:lnTo>
                <a:lnTo>
                  <a:pt x="5" y="0"/>
                </a:lnTo>
                <a:lnTo>
                  <a:pt x="5" y="14"/>
                </a:lnTo>
                <a:lnTo>
                  <a:pt x="7" y="35"/>
                </a:lnTo>
                <a:lnTo>
                  <a:pt x="7" y="866"/>
                </a:lnTo>
                <a:lnTo>
                  <a:pt x="7" y="0"/>
                </a:lnTo>
                <a:lnTo>
                  <a:pt x="7" y="66"/>
                </a:lnTo>
                <a:lnTo>
                  <a:pt x="9" y="103"/>
                </a:lnTo>
                <a:lnTo>
                  <a:pt x="9" y="866"/>
                </a:lnTo>
                <a:lnTo>
                  <a:pt x="9" y="0"/>
                </a:lnTo>
                <a:lnTo>
                  <a:pt x="9" y="151"/>
                </a:lnTo>
                <a:lnTo>
                  <a:pt x="12" y="203"/>
                </a:lnTo>
                <a:lnTo>
                  <a:pt x="12" y="866"/>
                </a:lnTo>
                <a:lnTo>
                  <a:pt x="12" y="0"/>
                </a:lnTo>
                <a:lnTo>
                  <a:pt x="12" y="262"/>
                </a:lnTo>
                <a:lnTo>
                  <a:pt x="14" y="323"/>
                </a:lnTo>
                <a:lnTo>
                  <a:pt x="14" y="866"/>
                </a:lnTo>
                <a:lnTo>
                  <a:pt x="14" y="0"/>
                </a:lnTo>
                <a:lnTo>
                  <a:pt x="14" y="387"/>
                </a:lnTo>
                <a:lnTo>
                  <a:pt x="16" y="453"/>
                </a:lnTo>
                <a:lnTo>
                  <a:pt x="16" y="866"/>
                </a:lnTo>
                <a:lnTo>
                  <a:pt x="16" y="0"/>
                </a:lnTo>
                <a:lnTo>
                  <a:pt x="16" y="517"/>
                </a:lnTo>
                <a:lnTo>
                  <a:pt x="19" y="581"/>
                </a:lnTo>
                <a:lnTo>
                  <a:pt x="19" y="866"/>
                </a:lnTo>
                <a:lnTo>
                  <a:pt x="19" y="0"/>
                </a:lnTo>
                <a:lnTo>
                  <a:pt x="19" y="640"/>
                </a:lnTo>
                <a:lnTo>
                  <a:pt x="21" y="694"/>
                </a:lnTo>
                <a:lnTo>
                  <a:pt x="21" y="866"/>
                </a:lnTo>
                <a:lnTo>
                  <a:pt x="21" y="0"/>
                </a:lnTo>
                <a:lnTo>
                  <a:pt x="21" y="744"/>
                </a:lnTo>
                <a:lnTo>
                  <a:pt x="23" y="784"/>
                </a:lnTo>
                <a:lnTo>
                  <a:pt x="23" y="866"/>
                </a:lnTo>
                <a:lnTo>
                  <a:pt x="23" y="0"/>
                </a:lnTo>
                <a:lnTo>
                  <a:pt x="23" y="819"/>
                </a:lnTo>
                <a:lnTo>
                  <a:pt x="26" y="843"/>
                </a:lnTo>
                <a:lnTo>
                  <a:pt x="26" y="866"/>
                </a:lnTo>
                <a:lnTo>
                  <a:pt x="26" y="0"/>
                </a:lnTo>
                <a:lnTo>
                  <a:pt x="26" y="859"/>
                </a:lnTo>
                <a:lnTo>
                  <a:pt x="28" y="866"/>
                </a:lnTo>
                <a:lnTo>
                  <a:pt x="28" y="0"/>
                </a:lnTo>
                <a:lnTo>
                  <a:pt x="28" y="862"/>
                </a:lnTo>
                <a:lnTo>
                  <a:pt x="31" y="850"/>
                </a:lnTo>
                <a:lnTo>
                  <a:pt x="31" y="866"/>
                </a:lnTo>
                <a:lnTo>
                  <a:pt x="31" y="0"/>
                </a:lnTo>
                <a:lnTo>
                  <a:pt x="31" y="826"/>
                </a:lnTo>
                <a:lnTo>
                  <a:pt x="33" y="793"/>
                </a:lnTo>
                <a:lnTo>
                  <a:pt x="33" y="866"/>
                </a:lnTo>
                <a:lnTo>
                  <a:pt x="33" y="0"/>
                </a:lnTo>
                <a:lnTo>
                  <a:pt x="33" y="753"/>
                </a:lnTo>
                <a:lnTo>
                  <a:pt x="35" y="706"/>
                </a:lnTo>
                <a:lnTo>
                  <a:pt x="35" y="866"/>
                </a:lnTo>
                <a:lnTo>
                  <a:pt x="35" y="0"/>
                </a:lnTo>
                <a:lnTo>
                  <a:pt x="35" y="654"/>
                </a:lnTo>
                <a:lnTo>
                  <a:pt x="38" y="595"/>
                </a:lnTo>
                <a:lnTo>
                  <a:pt x="38" y="866"/>
                </a:lnTo>
                <a:lnTo>
                  <a:pt x="38" y="0"/>
                </a:lnTo>
                <a:lnTo>
                  <a:pt x="38" y="533"/>
                </a:lnTo>
                <a:lnTo>
                  <a:pt x="40" y="470"/>
                </a:lnTo>
                <a:lnTo>
                  <a:pt x="40" y="866"/>
                </a:lnTo>
                <a:lnTo>
                  <a:pt x="40" y="0"/>
                </a:lnTo>
                <a:lnTo>
                  <a:pt x="40" y="403"/>
                </a:lnTo>
                <a:lnTo>
                  <a:pt x="42" y="340"/>
                </a:lnTo>
                <a:lnTo>
                  <a:pt x="42" y="866"/>
                </a:lnTo>
                <a:lnTo>
                  <a:pt x="42" y="0"/>
                </a:lnTo>
                <a:lnTo>
                  <a:pt x="42" y="276"/>
                </a:lnTo>
                <a:lnTo>
                  <a:pt x="45" y="217"/>
                </a:lnTo>
                <a:lnTo>
                  <a:pt x="45" y="866"/>
                </a:lnTo>
                <a:lnTo>
                  <a:pt x="45" y="0"/>
                </a:lnTo>
                <a:lnTo>
                  <a:pt x="45" y="163"/>
                </a:lnTo>
                <a:lnTo>
                  <a:pt x="47" y="115"/>
                </a:lnTo>
                <a:lnTo>
                  <a:pt x="47" y="866"/>
                </a:lnTo>
                <a:lnTo>
                  <a:pt x="47" y="0"/>
                </a:lnTo>
                <a:lnTo>
                  <a:pt x="47" y="75"/>
                </a:lnTo>
                <a:lnTo>
                  <a:pt x="49" y="42"/>
                </a:lnTo>
                <a:lnTo>
                  <a:pt x="49" y="866"/>
                </a:lnTo>
                <a:lnTo>
                  <a:pt x="49" y="0"/>
                </a:lnTo>
                <a:lnTo>
                  <a:pt x="49" y="18"/>
                </a:lnTo>
                <a:lnTo>
                  <a:pt x="52" y="4"/>
                </a:lnTo>
                <a:lnTo>
                  <a:pt x="52" y="866"/>
                </a:lnTo>
                <a:lnTo>
                  <a:pt x="52" y="0"/>
                </a:lnTo>
                <a:lnTo>
                  <a:pt x="52" y="4"/>
                </a:lnTo>
                <a:lnTo>
                  <a:pt x="54" y="9"/>
                </a:lnTo>
                <a:lnTo>
                  <a:pt x="54" y="862"/>
                </a:lnTo>
                <a:lnTo>
                  <a:pt x="54" y="4"/>
                </a:lnTo>
                <a:lnTo>
                  <a:pt x="54" y="28"/>
                </a:lnTo>
                <a:lnTo>
                  <a:pt x="57" y="54"/>
                </a:lnTo>
                <a:lnTo>
                  <a:pt x="57" y="857"/>
                </a:lnTo>
                <a:lnTo>
                  <a:pt x="57" y="11"/>
                </a:lnTo>
                <a:lnTo>
                  <a:pt x="57" y="92"/>
                </a:lnTo>
                <a:lnTo>
                  <a:pt x="59" y="132"/>
                </a:lnTo>
                <a:lnTo>
                  <a:pt x="59" y="848"/>
                </a:lnTo>
                <a:lnTo>
                  <a:pt x="59" y="21"/>
                </a:lnTo>
                <a:lnTo>
                  <a:pt x="59" y="186"/>
                </a:lnTo>
                <a:lnTo>
                  <a:pt x="61" y="238"/>
                </a:lnTo>
                <a:lnTo>
                  <a:pt x="61" y="833"/>
                </a:lnTo>
                <a:lnTo>
                  <a:pt x="61" y="35"/>
                </a:lnTo>
                <a:lnTo>
                  <a:pt x="61" y="300"/>
                </a:lnTo>
                <a:lnTo>
                  <a:pt x="64" y="354"/>
                </a:lnTo>
                <a:lnTo>
                  <a:pt x="64" y="814"/>
                </a:lnTo>
                <a:lnTo>
                  <a:pt x="64" y="54"/>
                </a:lnTo>
                <a:lnTo>
                  <a:pt x="64" y="413"/>
                </a:lnTo>
                <a:lnTo>
                  <a:pt x="66" y="467"/>
                </a:lnTo>
                <a:lnTo>
                  <a:pt x="66" y="789"/>
                </a:lnTo>
                <a:lnTo>
                  <a:pt x="66" y="80"/>
                </a:lnTo>
                <a:lnTo>
                  <a:pt x="66" y="512"/>
                </a:lnTo>
                <a:lnTo>
                  <a:pt x="68" y="559"/>
                </a:lnTo>
                <a:lnTo>
                  <a:pt x="68" y="760"/>
                </a:lnTo>
                <a:lnTo>
                  <a:pt x="68" y="111"/>
                </a:lnTo>
                <a:lnTo>
                  <a:pt x="68" y="583"/>
                </a:lnTo>
                <a:lnTo>
                  <a:pt x="71" y="621"/>
                </a:lnTo>
                <a:lnTo>
                  <a:pt x="71" y="725"/>
                </a:lnTo>
                <a:lnTo>
                  <a:pt x="71" y="146"/>
                </a:lnTo>
                <a:lnTo>
                  <a:pt x="71" y="623"/>
                </a:lnTo>
                <a:lnTo>
                  <a:pt x="73" y="644"/>
                </a:lnTo>
                <a:lnTo>
                  <a:pt x="73" y="687"/>
                </a:lnTo>
                <a:lnTo>
                  <a:pt x="73" y="184"/>
                </a:lnTo>
                <a:lnTo>
                  <a:pt x="73" y="628"/>
                </a:lnTo>
                <a:lnTo>
                  <a:pt x="75" y="637"/>
                </a:lnTo>
              </a:path>
            </a:pathLst>
          </a:custGeom>
          <a:noFill/>
          <a:ln w="0">
            <a:solidFill>
              <a:srgbClr val="0000FF"/>
            </a:solidFill>
            <a:round/>
            <a:headEnd/>
            <a:tailEnd/>
          </a:ln>
        </p:spPr>
        <p:txBody>
          <a:bodyPr/>
          <a:lstStyle/>
          <a:p>
            <a:pPr eaLnBrk="0" hangingPunct="0"/>
            <a:endParaRPr lang="en-US"/>
          </a:p>
        </p:txBody>
      </p:sp>
      <p:sp>
        <p:nvSpPr>
          <p:cNvPr id="22583" name="Freeform 63"/>
          <p:cNvSpPr>
            <a:spLocks noChangeAspect="1"/>
          </p:cNvSpPr>
          <p:nvPr/>
        </p:nvSpPr>
        <p:spPr bwMode="auto">
          <a:xfrm>
            <a:off x="1587500" y="3597275"/>
            <a:ext cx="101600" cy="600075"/>
          </a:xfrm>
          <a:custGeom>
            <a:avLst/>
            <a:gdLst>
              <a:gd name="T0" fmla="*/ 0 w 76"/>
              <a:gd name="T1" fmla="*/ 18836 h 446"/>
              <a:gd name="T2" fmla="*/ 4011 w 76"/>
              <a:gd name="T3" fmla="*/ 69964 h 446"/>
              <a:gd name="T4" fmla="*/ 6684 w 76"/>
              <a:gd name="T5" fmla="*/ 473602 h 446"/>
              <a:gd name="T6" fmla="*/ 10695 w 76"/>
              <a:gd name="T7" fmla="*/ 413056 h 446"/>
              <a:gd name="T8" fmla="*/ 10695 w 76"/>
              <a:gd name="T9" fmla="*/ 371347 h 446"/>
              <a:gd name="T10" fmla="*/ 13368 w 76"/>
              <a:gd name="T11" fmla="*/ 205855 h 446"/>
              <a:gd name="T12" fmla="*/ 16042 w 76"/>
              <a:gd name="T13" fmla="*/ 361929 h 446"/>
              <a:gd name="T14" fmla="*/ 20053 w 76"/>
              <a:gd name="T15" fmla="*/ 308110 h 446"/>
              <a:gd name="T16" fmla="*/ 20053 w 76"/>
              <a:gd name="T17" fmla="*/ 305419 h 446"/>
              <a:gd name="T18" fmla="*/ 22726 w 76"/>
              <a:gd name="T19" fmla="*/ 275819 h 446"/>
              <a:gd name="T20" fmla="*/ 25400 w 76"/>
              <a:gd name="T21" fmla="*/ 310801 h 446"/>
              <a:gd name="T22" fmla="*/ 29411 w 76"/>
              <a:gd name="T23" fmla="*/ 298692 h 446"/>
              <a:gd name="T24" fmla="*/ 29411 w 76"/>
              <a:gd name="T25" fmla="*/ 301383 h 446"/>
              <a:gd name="T26" fmla="*/ 32084 w 76"/>
              <a:gd name="T27" fmla="*/ 291965 h 446"/>
              <a:gd name="T28" fmla="*/ 34758 w 76"/>
              <a:gd name="T29" fmla="*/ 308110 h 446"/>
              <a:gd name="T30" fmla="*/ 38768 w 76"/>
              <a:gd name="T31" fmla="*/ 294656 h 446"/>
              <a:gd name="T32" fmla="*/ 38768 w 76"/>
              <a:gd name="T33" fmla="*/ 298692 h 446"/>
              <a:gd name="T34" fmla="*/ 41442 w 76"/>
              <a:gd name="T35" fmla="*/ 291965 h 446"/>
              <a:gd name="T36" fmla="*/ 45453 w 76"/>
              <a:gd name="T37" fmla="*/ 310801 h 446"/>
              <a:gd name="T38" fmla="*/ 48126 w 76"/>
              <a:gd name="T39" fmla="*/ 301383 h 446"/>
              <a:gd name="T40" fmla="*/ 48126 w 76"/>
              <a:gd name="T41" fmla="*/ 308110 h 446"/>
              <a:gd name="T42" fmla="*/ 50800 w 76"/>
              <a:gd name="T43" fmla="*/ 266401 h 446"/>
              <a:gd name="T44" fmla="*/ 54811 w 76"/>
              <a:gd name="T45" fmla="*/ 352510 h 446"/>
              <a:gd name="T46" fmla="*/ 57484 w 76"/>
              <a:gd name="T47" fmla="*/ 289274 h 446"/>
              <a:gd name="T48" fmla="*/ 57484 w 76"/>
              <a:gd name="T49" fmla="*/ 275819 h 446"/>
              <a:gd name="T50" fmla="*/ 60158 w 76"/>
              <a:gd name="T51" fmla="*/ 203164 h 446"/>
              <a:gd name="T52" fmla="*/ 64168 w 76"/>
              <a:gd name="T53" fmla="*/ 425165 h 446"/>
              <a:gd name="T54" fmla="*/ 66842 w 76"/>
              <a:gd name="T55" fmla="*/ 189710 h 446"/>
              <a:gd name="T56" fmla="*/ 66842 w 76"/>
              <a:gd name="T57" fmla="*/ 156073 h 446"/>
              <a:gd name="T58" fmla="*/ 69516 w 76"/>
              <a:gd name="T59" fmla="*/ 117055 h 446"/>
              <a:gd name="T60" fmla="*/ 73526 w 76"/>
              <a:gd name="T61" fmla="*/ 91491 h 446"/>
              <a:gd name="T62" fmla="*/ 76200 w 76"/>
              <a:gd name="T63" fmla="*/ 530111 h 446"/>
              <a:gd name="T64" fmla="*/ 80211 w 76"/>
              <a:gd name="T65" fmla="*/ 114364 h 446"/>
              <a:gd name="T66" fmla="*/ 80211 w 76"/>
              <a:gd name="T67" fmla="*/ 123782 h 446"/>
              <a:gd name="T68" fmla="*/ 82884 w 76"/>
              <a:gd name="T69" fmla="*/ 30946 h 446"/>
              <a:gd name="T70" fmla="*/ 85558 w 76"/>
              <a:gd name="T71" fmla="*/ 581239 h 446"/>
              <a:gd name="T72" fmla="*/ 89568 w 76"/>
              <a:gd name="T73" fmla="*/ 294656 h 446"/>
              <a:gd name="T74" fmla="*/ 89568 w 76"/>
              <a:gd name="T75" fmla="*/ 380765 h 446"/>
              <a:gd name="T76" fmla="*/ 92242 w 76"/>
              <a:gd name="T77" fmla="*/ 5382 h 446"/>
              <a:gd name="T78" fmla="*/ 94916 w 76"/>
              <a:gd name="T79" fmla="*/ 597384 h 446"/>
              <a:gd name="T80" fmla="*/ 98926 w 76"/>
              <a:gd name="T81" fmla="*/ 555675 h 446"/>
              <a:gd name="T82" fmla="*/ 98926 w 76"/>
              <a:gd name="T83" fmla="*/ 578548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427"/>
                </a:moveTo>
                <a:lnTo>
                  <a:pt x="0" y="437"/>
                </a:lnTo>
                <a:lnTo>
                  <a:pt x="0" y="14"/>
                </a:lnTo>
                <a:lnTo>
                  <a:pt x="0" y="394"/>
                </a:lnTo>
                <a:lnTo>
                  <a:pt x="3" y="397"/>
                </a:lnTo>
                <a:lnTo>
                  <a:pt x="3" y="52"/>
                </a:lnTo>
                <a:lnTo>
                  <a:pt x="3" y="356"/>
                </a:lnTo>
                <a:lnTo>
                  <a:pt x="5" y="352"/>
                </a:lnTo>
                <a:lnTo>
                  <a:pt x="5" y="90"/>
                </a:lnTo>
                <a:lnTo>
                  <a:pt x="5" y="314"/>
                </a:lnTo>
                <a:lnTo>
                  <a:pt x="8" y="307"/>
                </a:lnTo>
                <a:lnTo>
                  <a:pt x="8" y="319"/>
                </a:lnTo>
                <a:lnTo>
                  <a:pt x="8" y="125"/>
                </a:lnTo>
                <a:lnTo>
                  <a:pt x="8" y="276"/>
                </a:lnTo>
                <a:lnTo>
                  <a:pt x="10" y="269"/>
                </a:lnTo>
                <a:lnTo>
                  <a:pt x="10" y="290"/>
                </a:lnTo>
                <a:lnTo>
                  <a:pt x="10" y="153"/>
                </a:lnTo>
                <a:lnTo>
                  <a:pt x="10" y="248"/>
                </a:lnTo>
                <a:lnTo>
                  <a:pt x="12" y="243"/>
                </a:lnTo>
                <a:lnTo>
                  <a:pt x="12" y="269"/>
                </a:lnTo>
                <a:lnTo>
                  <a:pt x="12" y="177"/>
                </a:lnTo>
                <a:lnTo>
                  <a:pt x="12" y="234"/>
                </a:lnTo>
                <a:lnTo>
                  <a:pt x="15" y="229"/>
                </a:lnTo>
                <a:lnTo>
                  <a:pt x="15" y="250"/>
                </a:lnTo>
                <a:lnTo>
                  <a:pt x="15" y="193"/>
                </a:lnTo>
                <a:lnTo>
                  <a:pt x="15" y="227"/>
                </a:lnTo>
                <a:lnTo>
                  <a:pt x="17" y="222"/>
                </a:lnTo>
                <a:lnTo>
                  <a:pt x="17" y="238"/>
                </a:lnTo>
                <a:lnTo>
                  <a:pt x="17" y="205"/>
                </a:lnTo>
                <a:lnTo>
                  <a:pt x="17" y="224"/>
                </a:lnTo>
                <a:lnTo>
                  <a:pt x="19" y="222"/>
                </a:lnTo>
                <a:lnTo>
                  <a:pt x="19" y="231"/>
                </a:lnTo>
                <a:lnTo>
                  <a:pt x="19" y="212"/>
                </a:lnTo>
                <a:lnTo>
                  <a:pt x="19" y="224"/>
                </a:lnTo>
                <a:lnTo>
                  <a:pt x="22" y="222"/>
                </a:lnTo>
                <a:lnTo>
                  <a:pt x="22" y="229"/>
                </a:lnTo>
                <a:lnTo>
                  <a:pt x="22" y="217"/>
                </a:lnTo>
                <a:lnTo>
                  <a:pt x="22" y="224"/>
                </a:lnTo>
                <a:lnTo>
                  <a:pt x="24" y="222"/>
                </a:lnTo>
                <a:lnTo>
                  <a:pt x="24" y="229"/>
                </a:lnTo>
                <a:lnTo>
                  <a:pt x="24" y="217"/>
                </a:lnTo>
                <a:lnTo>
                  <a:pt x="24" y="224"/>
                </a:lnTo>
                <a:lnTo>
                  <a:pt x="26" y="222"/>
                </a:lnTo>
                <a:lnTo>
                  <a:pt x="26" y="229"/>
                </a:lnTo>
                <a:lnTo>
                  <a:pt x="26" y="217"/>
                </a:lnTo>
                <a:lnTo>
                  <a:pt x="26" y="222"/>
                </a:lnTo>
                <a:lnTo>
                  <a:pt x="29" y="219"/>
                </a:lnTo>
                <a:lnTo>
                  <a:pt x="29" y="229"/>
                </a:lnTo>
                <a:lnTo>
                  <a:pt x="29" y="217"/>
                </a:lnTo>
                <a:lnTo>
                  <a:pt x="29" y="222"/>
                </a:lnTo>
                <a:lnTo>
                  <a:pt x="31" y="219"/>
                </a:lnTo>
                <a:lnTo>
                  <a:pt x="31" y="229"/>
                </a:lnTo>
                <a:lnTo>
                  <a:pt x="31" y="217"/>
                </a:lnTo>
                <a:lnTo>
                  <a:pt x="31" y="224"/>
                </a:lnTo>
                <a:lnTo>
                  <a:pt x="34" y="222"/>
                </a:lnTo>
                <a:lnTo>
                  <a:pt x="34" y="231"/>
                </a:lnTo>
                <a:lnTo>
                  <a:pt x="34" y="215"/>
                </a:lnTo>
                <a:lnTo>
                  <a:pt x="34" y="227"/>
                </a:lnTo>
                <a:lnTo>
                  <a:pt x="36" y="224"/>
                </a:lnTo>
                <a:lnTo>
                  <a:pt x="36" y="238"/>
                </a:lnTo>
                <a:lnTo>
                  <a:pt x="36" y="208"/>
                </a:lnTo>
                <a:lnTo>
                  <a:pt x="36" y="229"/>
                </a:lnTo>
                <a:lnTo>
                  <a:pt x="38" y="227"/>
                </a:lnTo>
                <a:lnTo>
                  <a:pt x="38" y="248"/>
                </a:lnTo>
                <a:lnTo>
                  <a:pt x="38" y="198"/>
                </a:lnTo>
                <a:lnTo>
                  <a:pt x="38" y="229"/>
                </a:lnTo>
                <a:lnTo>
                  <a:pt x="41" y="224"/>
                </a:lnTo>
                <a:lnTo>
                  <a:pt x="41" y="262"/>
                </a:lnTo>
                <a:lnTo>
                  <a:pt x="41" y="186"/>
                </a:lnTo>
                <a:lnTo>
                  <a:pt x="41" y="222"/>
                </a:lnTo>
                <a:lnTo>
                  <a:pt x="43" y="215"/>
                </a:lnTo>
                <a:lnTo>
                  <a:pt x="43" y="279"/>
                </a:lnTo>
                <a:lnTo>
                  <a:pt x="43" y="170"/>
                </a:lnTo>
                <a:lnTo>
                  <a:pt x="43" y="205"/>
                </a:lnTo>
                <a:lnTo>
                  <a:pt x="45" y="198"/>
                </a:lnTo>
                <a:lnTo>
                  <a:pt x="45" y="297"/>
                </a:lnTo>
                <a:lnTo>
                  <a:pt x="45" y="151"/>
                </a:lnTo>
                <a:lnTo>
                  <a:pt x="45" y="182"/>
                </a:lnTo>
                <a:lnTo>
                  <a:pt x="48" y="172"/>
                </a:lnTo>
                <a:lnTo>
                  <a:pt x="48" y="316"/>
                </a:lnTo>
                <a:lnTo>
                  <a:pt x="48" y="132"/>
                </a:lnTo>
                <a:lnTo>
                  <a:pt x="48" y="149"/>
                </a:lnTo>
                <a:lnTo>
                  <a:pt x="50" y="141"/>
                </a:lnTo>
                <a:lnTo>
                  <a:pt x="50" y="338"/>
                </a:lnTo>
                <a:lnTo>
                  <a:pt x="50" y="111"/>
                </a:lnTo>
                <a:lnTo>
                  <a:pt x="50" y="116"/>
                </a:lnTo>
                <a:lnTo>
                  <a:pt x="52" y="111"/>
                </a:lnTo>
                <a:lnTo>
                  <a:pt x="52" y="356"/>
                </a:lnTo>
                <a:lnTo>
                  <a:pt x="52" y="87"/>
                </a:lnTo>
                <a:lnTo>
                  <a:pt x="55" y="90"/>
                </a:lnTo>
                <a:lnTo>
                  <a:pt x="55" y="378"/>
                </a:lnTo>
                <a:lnTo>
                  <a:pt x="55" y="68"/>
                </a:lnTo>
                <a:lnTo>
                  <a:pt x="55" y="71"/>
                </a:lnTo>
                <a:lnTo>
                  <a:pt x="57" y="78"/>
                </a:lnTo>
                <a:lnTo>
                  <a:pt x="57" y="394"/>
                </a:lnTo>
                <a:lnTo>
                  <a:pt x="57" y="49"/>
                </a:lnTo>
                <a:lnTo>
                  <a:pt x="57" y="71"/>
                </a:lnTo>
                <a:lnTo>
                  <a:pt x="60" y="85"/>
                </a:lnTo>
                <a:lnTo>
                  <a:pt x="60" y="411"/>
                </a:lnTo>
                <a:lnTo>
                  <a:pt x="60" y="35"/>
                </a:lnTo>
                <a:lnTo>
                  <a:pt x="60" y="92"/>
                </a:lnTo>
                <a:lnTo>
                  <a:pt x="62" y="113"/>
                </a:lnTo>
                <a:lnTo>
                  <a:pt x="62" y="423"/>
                </a:lnTo>
                <a:lnTo>
                  <a:pt x="62" y="23"/>
                </a:lnTo>
                <a:lnTo>
                  <a:pt x="62" y="132"/>
                </a:lnTo>
                <a:lnTo>
                  <a:pt x="64" y="160"/>
                </a:lnTo>
                <a:lnTo>
                  <a:pt x="64" y="432"/>
                </a:lnTo>
                <a:lnTo>
                  <a:pt x="64" y="14"/>
                </a:lnTo>
                <a:lnTo>
                  <a:pt x="64" y="189"/>
                </a:lnTo>
                <a:lnTo>
                  <a:pt x="67" y="219"/>
                </a:lnTo>
                <a:lnTo>
                  <a:pt x="67" y="437"/>
                </a:lnTo>
                <a:lnTo>
                  <a:pt x="67" y="9"/>
                </a:lnTo>
                <a:lnTo>
                  <a:pt x="67" y="283"/>
                </a:lnTo>
                <a:lnTo>
                  <a:pt x="69" y="314"/>
                </a:lnTo>
                <a:lnTo>
                  <a:pt x="69" y="441"/>
                </a:lnTo>
                <a:lnTo>
                  <a:pt x="69" y="4"/>
                </a:lnTo>
                <a:lnTo>
                  <a:pt x="69" y="345"/>
                </a:lnTo>
                <a:lnTo>
                  <a:pt x="71" y="371"/>
                </a:lnTo>
                <a:lnTo>
                  <a:pt x="71" y="444"/>
                </a:lnTo>
                <a:lnTo>
                  <a:pt x="71" y="2"/>
                </a:lnTo>
                <a:lnTo>
                  <a:pt x="71" y="394"/>
                </a:lnTo>
                <a:lnTo>
                  <a:pt x="74" y="413"/>
                </a:lnTo>
                <a:lnTo>
                  <a:pt x="74" y="446"/>
                </a:lnTo>
                <a:lnTo>
                  <a:pt x="74" y="0"/>
                </a:lnTo>
                <a:lnTo>
                  <a:pt x="74" y="430"/>
                </a:lnTo>
                <a:lnTo>
                  <a:pt x="76" y="439"/>
                </a:lnTo>
                <a:lnTo>
                  <a:pt x="76" y="446"/>
                </a:lnTo>
              </a:path>
            </a:pathLst>
          </a:custGeom>
          <a:noFill/>
          <a:ln w="0">
            <a:solidFill>
              <a:srgbClr val="0000FF"/>
            </a:solidFill>
            <a:round/>
            <a:headEnd/>
            <a:tailEnd/>
          </a:ln>
        </p:spPr>
        <p:txBody>
          <a:bodyPr/>
          <a:lstStyle/>
          <a:p>
            <a:pPr eaLnBrk="0" hangingPunct="0"/>
            <a:endParaRPr lang="en-US"/>
          </a:p>
        </p:txBody>
      </p:sp>
      <p:sp>
        <p:nvSpPr>
          <p:cNvPr id="22584" name="Freeform 64"/>
          <p:cNvSpPr>
            <a:spLocks noChangeAspect="1"/>
          </p:cNvSpPr>
          <p:nvPr/>
        </p:nvSpPr>
        <p:spPr bwMode="auto">
          <a:xfrm>
            <a:off x="1689100" y="3597275"/>
            <a:ext cx="103188" cy="600075"/>
          </a:xfrm>
          <a:custGeom>
            <a:avLst/>
            <a:gdLst>
              <a:gd name="T0" fmla="*/ 0 w 76"/>
              <a:gd name="T1" fmla="*/ 597384 h 446"/>
              <a:gd name="T2" fmla="*/ 2715 w 76"/>
              <a:gd name="T3" fmla="*/ 0 h 446"/>
              <a:gd name="T4" fmla="*/ 6789 w 76"/>
              <a:gd name="T5" fmla="*/ 600075 h 446"/>
              <a:gd name="T6" fmla="*/ 9504 w 76"/>
              <a:gd name="T7" fmla="*/ 534147 h 446"/>
              <a:gd name="T8" fmla="*/ 9504 w 76"/>
              <a:gd name="T9" fmla="*/ 501856 h 446"/>
              <a:gd name="T10" fmla="*/ 12220 w 76"/>
              <a:gd name="T11" fmla="*/ 0 h 446"/>
              <a:gd name="T12" fmla="*/ 16293 w 76"/>
              <a:gd name="T13" fmla="*/ 600075 h 446"/>
              <a:gd name="T14" fmla="*/ 19008 w 76"/>
              <a:gd name="T15" fmla="*/ 298692 h 446"/>
              <a:gd name="T16" fmla="*/ 19008 w 76"/>
              <a:gd name="T17" fmla="*/ 250256 h 446"/>
              <a:gd name="T18" fmla="*/ 23082 w 76"/>
              <a:gd name="T19" fmla="*/ 0 h 446"/>
              <a:gd name="T20" fmla="*/ 25797 w 76"/>
              <a:gd name="T21" fmla="*/ 600075 h 446"/>
              <a:gd name="T22" fmla="*/ 28512 w 76"/>
              <a:gd name="T23" fmla="*/ 63237 h 446"/>
              <a:gd name="T24" fmla="*/ 28512 w 76"/>
              <a:gd name="T25" fmla="*/ 37673 h 446"/>
              <a:gd name="T26" fmla="*/ 32586 w 76"/>
              <a:gd name="T27" fmla="*/ 0 h 446"/>
              <a:gd name="T28" fmla="*/ 35301 w 76"/>
              <a:gd name="T29" fmla="*/ 600075 h 446"/>
              <a:gd name="T30" fmla="*/ 38017 w 76"/>
              <a:gd name="T31" fmla="*/ 9418 h 446"/>
              <a:gd name="T32" fmla="*/ 38017 w 76"/>
              <a:gd name="T33" fmla="*/ 25564 h 446"/>
              <a:gd name="T34" fmla="*/ 42090 w 76"/>
              <a:gd name="T35" fmla="*/ 0 h 446"/>
              <a:gd name="T36" fmla="*/ 44805 w 76"/>
              <a:gd name="T37" fmla="*/ 600075 h 446"/>
              <a:gd name="T38" fmla="*/ 47521 w 76"/>
              <a:gd name="T39" fmla="*/ 177601 h 446"/>
              <a:gd name="T40" fmla="*/ 47521 w 76"/>
              <a:gd name="T41" fmla="*/ 222001 h 446"/>
              <a:gd name="T42" fmla="*/ 51594 w 76"/>
              <a:gd name="T43" fmla="*/ 0 h 446"/>
              <a:gd name="T44" fmla="*/ 54309 w 76"/>
              <a:gd name="T45" fmla="*/ 600075 h 446"/>
              <a:gd name="T46" fmla="*/ 58383 w 76"/>
              <a:gd name="T47" fmla="*/ 441311 h 446"/>
              <a:gd name="T48" fmla="*/ 58383 w 76"/>
              <a:gd name="T49" fmla="*/ 478984 h 446"/>
              <a:gd name="T50" fmla="*/ 61098 w 76"/>
              <a:gd name="T51" fmla="*/ 0 h 446"/>
              <a:gd name="T52" fmla="*/ 63814 w 76"/>
              <a:gd name="T53" fmla="*/ 600075 h 446"/>
              <a:gd name="T54" fmla="*/ 67887 w 76"/>
              <a:gd name="T55" fmla="*/ 593348 h 446"/>
              <a:gd name="T56" fmla="*/ 67887 w 76"/>
              <a:gd name="T57" fmla="*/ 600075 h 446"/>
              <a:gd name="T58" fmla="*/ 70602 w 76"/>
              <a:gd name="T59" fmla="*/ 0 h 446"/>
              <a:gd name="T60" fmla="*/ 73318 w 76"/>
              <a:gd name="T61" fmla="*/ 600075 h 446"/>
              <a:gd name="T62" fmla="*/ 77391 w 76"/>
              <a:gd name="T63" fmla="*/ 524729 h 446"/>
              <a:gd name="T64" fmla="*/ 77391 w 76"/>
              <a:gd name="T65" fmla="*/ 492438 h 446"/>
              <a:gd name="T66" fmla="*/ 80106 w 76"/>
              <a:gd name="T67" fmla="*/ 0 h 446"/>
              <a:gd name="T68" fmla="*/ 82822 w 76"/>
              <a:gd name="T69" fmla="*/ 600075 h 446"/>
              <a:gd name="T70" fmla="*/ 86895 w 76"/>
              <a:gd name="T71" fmla="*/ 282547 h 446"/>
              <a:gd name="T72" fmla="*/ 86895 w 76"/>
              <a:gd name="T73" fmla="*/ 238146 h 446"/>
              <a:gd name="T74" fmla="*/ 89611 w 76"/>
              <a:gd name="T75" fmla="*/ 0 h 446"/>
              <a:gd name="T76" fmla="*/ 93684 w 76"/>
              <a:gd name="T77" fmla="*/ 600075 h 446"/>
              <a:gd name="T78" fmla="*/ 96399 w 76"/>
              <a:gd name="T79" fmla="*/ 53818 h 446"/>
              <a:gd name="T80" fmla="*/ 96399 w 76"/>
              <a:gd name="T81" fmla="*/ 30946 h 446"/>
              <a:gd name="T82" fmla="*/ 99115 w 76"/>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446"/>
                </a:moveTo>
                <a:lnTo>
                  <a:pt x="0" y="0"/>
                </a:lnTo>
                <a:lnTo>
                  <a:pt x="0" y="444"/>
                </a:lnTo>
                <a:lnTo>
                  <a:pt x="2" y="446"/>
                </a:lnTo>
                <a:lnTo>
                  <a:pt x="2" y="0"/>
                </a:lnTo>
                <a:lnTo>
                  <a:pt x="2" y="439"/>
                </a:lnTo>
                <a:lnTo>
                  <a:pt x="5" y="430"/>
                </a:lnTo>
                <a:lnTo>
                  <a:pt x="5" y="446"/>
                </a:lnTo>
                <a:lnTo>
                  <a:pt x="5" y="0"/>
                </a:lnTo>
                <a:lnTo>
                  <a:pt x="5" y="416"/>
                </a:lnTo>
                <a:lnTo>
                  <a:pt x="7" y="397"/>
                </a:lnTo>
                <a:lnTo>
                  <a:pt x="7" y="446"/>
                </a:lnTo>
                <a:lnTo>
                  <a:pt x="7" y="0"/>
                </a:lnTo>
                <a:lnTo>
                  <a:pt x="7" y="373"/>
                </a:lnTo>
                <a:lnTo>
                  <a:pt x="9" y="347"/>
                </a:lnTo>
                <a:lnTo>
                  <a:pt x="9" y="446"/>
                </a:lnTo>
                <a:lnTo>
                  <a:pt x="9" y="0"/>
                </a:lnTo>
                <a:lnTo>
                  <a:pt x="9" y="319"/>
                </a:lnTo>
                <a:lnTo>
                  <a:pt x="12" y="288"/>
                </a:lnTo>
                <a:lnTo>
                  <a:pt x="12" y="446"/>
                </a:lnTo>
                <a:lnTo>
                  <a:pt x="12" y="0"/>
                </a:lnTo>
                <a:lnTo>
                  <a:pt x="12" y="255"/>
                </a:lnTo>
                <a:lnTo>
                  <a:pt x="14" y="222"/>
                </a:lnTo>
                <a:lnTo>
                  <a:pt x="14" y="446"/>
                </a:lnTo>
                <a:lnTo>
                  <a:pt x="14" y="0"/>
                </a:lnTo>
                <a:lnTo>
                  <a:pt x="14" y="186"/>
                </a:lnTo>
                <a:lnTo>
                  <a:pt x="17" y="156"/>
                </a:lnTo>
                <a:lnTo>
                  <a:pt x="17" y="446"/>
                </a:lnTo>
                <a:lnTo>
                  <a:pt x="17" y="0"/>
                </a:lnTo>
                <a:lnTo>
                  <a:pt x="17" y="123"/>
                </a:lnTo>
                <a:lnTo>
                  <a:pt x="19" y="94"/>
                </a:lnTo>
                <a:lnTo>
                  <a:pt x="19" y="446"/>
                </a:lnTo>
                <a:lnTo>
                  <a:pt x="19" y="0"/>
                </a:lnTo>
                <a:lnTo>
                  <a:pt x="19" y="68"/>
                </a:lnTo>
                <a:lnTo>
                  <a:pt x="21" y="47"/>
                </a:lnTo>
                <a:lnTo>
                  <a:pt x="21" y="446"/>
                </a:lnTo>
                <a:lnTo>
                  <a:pt x="21" y="0"/>
                </a:lnTo>
                <a:lnTo>
                  <a:pt x="21" y="28"/>
                </a:lnTo>
                <a:lnTo>
                  <a:pt x="24" y="14"/>
                </a:lnTo>
                <a:lnTo>
                  <a:pt x="24" y="446"/>
                </a:lnTo>
                <a:lnTo>
                  <a:pt x="24" y="0"/>
                </a:lnTo>
                <a:lnTo>
                  <a:pt x="24" y="4"/>
                </a:lnTo>
                <a:lnTo>
                  <a:pt x="26" y="0"/>
                </a:lnTo>
                <a:lnTo>
                  <a:pt x="26" y="446"/>
                </a:lnTo>
                <a:lnTo>
                  <a:pt x="26" y="0"/>
                </a:lnTo>
                <a:lnTo>
                  <a:pt x="26" y="2"/>
                </a:lnTo>
                <a:lnTo>
                  <a:pt x="28" y="7"/>
                </a:lnTo>
                <a:lnTo>
                  <a:pt x="28" y="446"/>
                </a:lnTo>
                <a:lnTo>
                  <a:pt x="28" y="0"/>
                </a:lnTo>
                <a:lnTo>
                  <a:pt x="28" y="19"/>
                </a:lnTo>
                <a:lnTo>
                  <a:pt x="31" y="33"/>
                </a:lnTo>
                <a:lnTo>
                  <a:pt x="31" y="446"/>
                </a:lnTo>
                <a:lnTo>
                  <a:pt x="31" y="0"/>
                </a:lnTo>
                <a:lnTo>
                  <a:pt x="31" y="52"/>
                </a:lnTo>
                <a:lnTo>
                  <a:pt x="33" y="75"/>
                </a:lnTo>
                <a:lnTo>
                  <a:pt x="33" y="446"/>
                </a:lnTo>
                <a:lnTo>
                  <a:pt x="33" y="0"/>
                </a:lnTo>
                <a:lnTo>
                  <a:pt x="33" y="104"/>
                </a:lnTo>
                <a:lnTo>
                  <a:pt x="35" y="132"/>
                </a:lnTo>
                <a:lnTo>
                  <a:pt x="35" y="446"/>
                </a:lnTo>
                <a:lnTo>
                  <a:pt x="35" y="0"/>
                </a:lnTo>
                <a:lnTo>
                  <a:pt x="35" y="165"/>
                </a:lnTo>
                <a:lnTo>
                  <a:pt x="38" y="198"/>
                </a:lnTo>
                <a:lnTo>
                  <a:pt x="38" y="446"/>
                </a:lnTo>
                <a:lnTo>
                  <a:pt x="38" y="0"/>
                </a:lnTo>
                <a:lnTo>
                  <a:pt x="38" y="231"/>
                </a:lnTo>
                <a:lnTo>
                  <a:pt x="40" y="264"/>
                </a:lnTo>
                <a:lnTo>
                  <a:pt x="40" y="446"/>
                </a:lnTo>
                <a:lnTo>
                  <a:pt x="40" y="0"/>
                </a:lnTo>
                <a:lnTo>
                  <a:pt x="40" y="297"/>
                </a:lnTo>
                <a:lnTo>
                  <a:pt x="43" y="328"/>
                </a:lnTo>
                <a:lnTo>
                  <a:pt x="43" y="446"/>
                </a:lnTo>
                <a:lnTo>
                  <a:pt x="43" y="0"/>
                </a:lnTo>
                <a:lnTo>
                  <a:pt x="43" y="356"/>
                </a:lnTo>
                <a:lnTo>
                  <a:pt x="45" y="380"/>
                </a:lnTo>
                <a:lnTo>
                  <a:pt x="45" y="446"/>
                </a:lnTo>
                <a:lnTo>
                  <a:pt x="45" y="0"/>
                </a:lnTo>
                <a:lnTo>
                  <a:pt x="45" y="404"/>
                </a:lnTo>
                <a:lnTo>
                  <a:pt x="47" y="420"/>
                </a:lnTo>
                <a:lnTo>
                  <a:pt x="47" y="446"/>
                </a:lnTo>
                <a:lnTo>
                  <a:pt x="47" y="0"/>
                </a:lnTo>
                <a:lnTo>
                  <a:pt x="47" y="434"/>
                </a:lnTo>
                <a:lnTo>
                  <a:pt x="50" y="441"/>
                </a:lnTo>
                <a:lnTo>
                  <a:pt x="50" y="446"/>
                </a:lnTo>
                <a:lnTo>
                  <a:pt x="50" y="0"/>
                </a:lnTo>
                <a:lnTo>
                  <a:pt x="50" y="446"/>
                </a:lnTo>
                <a:lnTo>
                  <a:pt x="52" y="444"/>
                </a:lnTo>
                <a:lnTo>
                  <a:pt x="52" y="446"/>
                </a:lnTo>
                <a:lnTo>
                  <a:pt x="52" y="0"/>
                </a:lnTo>
                <a:lnTo>
                  <a:pt x="52" y="437"/>
                </a:lnTo>
                <a:lnTo>
                  <a:pt x="54" y="425"/>
                </a:lnTo>
                <a:lnTo>
                  <a:pt x="54" y="446"/>
                </a:lnTo>
                <a:lnTo>
                  <a:pt x="54" y="0"/>
                </a:lnTo>
                <a:lnTo>
                  <a:pt x="54" y="411"/>
                </a:lnTo>
                <a:lnTo>
                  <a:pt x="57" y="390"/>
                </a:lnTo>
                <a:lnTo>
                  <a:pt x="57" y="446"/>
                </a:lnTo>
                <a:lnTo>
                  <a:pt x="57" y="0"/>
                </a:lnTo>
                <a:lnTo>
                  <a:pt x="57" y="366"/>
                </a:lnTo>
                <a:lnTo>
                  <a:pt x="59" y="338"/>
                </a:lnTo>
                <a:lnTo>
                  <a:pt x="59" y="446"/>
                </a:lnTo>
                <a:lnTo>
                  <a:pt x="59" y="0"/>
                </a:lnTo>
                <a:lnTo>
                  <a:pt x="59" y="309"/>
                </a:lnTo>
                <a:lnTo>
                  <a:pt x="61" y="276"/>
                </a:lnTo>
                <a:lnTo>
                  <a:pt x="61" y="446"/>
                </a:lnTo>
                <a:lnTo>
                  <a:pt x="61" y="0"/>
                </a:lnTo>
                <a:lnTo>
                  <a:pt x="61" y="243"/>
                </a:lnTo>
                <a:lnTo>
                  <a:pt x="64" y="210"/>
                </a:lnTo>
                <a:lnTo>
                  <a:pt x="64" y="446"/>
                </a:lnTo>
                <a:lnTo>
                  <a:pt x="64" y="0"/>
                </a:lnTo>
                <a:lnTo>
                  <a:pt x="64" y="177"/>
                </a:lnTo>
                <a:lnTo>
                  <a:pt x="66" y="144"/>
                </a:lnTo>
                <a:lnTo>
                  <a:pt x="66" y="446"/>
                </a:lnTo>
                <a:lnTo>
                  <a:pt x="66" y="0"/>
                </a:lnTo>
                <a:lnTo>
                  <a:pt x="66" y="113"/>
                </a:lnTo>
                <a:lnTo>
                  <a:pt x="69" y="85"/>
                </a:lnTo>
                <a:lnTo>
                  <a:pt x="69" y="446"/>
                </a:lnTo>
                <a:lnTo>
                  <a:pt x="69" y="0"/>
                </a:lnTo>
                <a:lnTo>
                  <a:pt x="69" y="61"/>
                </a:lnTo>
                <a:lnTo>
                  <a:pt x="71" y="40"/>
                </a:lnTo>
                <a:lnTo>
                  <a:pt x="71" y="446"/>
                </a:lnTo>
                <a:lnTo>
                  <a:pt x="71" y="0"/>
                </a:lnTo>
                <a:lnTo>
                  <a:pt x="71" y="23"/>
                </a:lnTo>
                <a:lnTo>
                  <a:pt x="73" y="12"/>
                </a:lnTo>
                <a:lnTo>
                  <a:pt x="73" y="446"/>
                </a:lnTo>
                <a:lnTo>
                  <a:pt x="73" y="0"/>
                </a:lnTo>
                <a:lnTo>
                  <a:pt x="73" y="2"/>
                </a:lnTo>
                <a:lnTo>
                  <a:pt x="76" y="0"/>
                </a:lnTo>
              </a:path>
            </a:pathLst>
          </a:custGeom>
          <a:noFill/>
          <a:ln w="0">
            <a:solidFill>
              <a:srgbClr val="0000FF"/>
            </a:solidFill>
            <a:round/>
            <a:headEnd/>
            <a:tailEnd/>
          </a:ln>
        </p:spPr>
        <p:txBody>
          <a:bodyPr/>
          <a:lstStyle/>
          <a:p>
            <a:pPr eaLnBrk="0" hangingPunct="0"/>
            <a:endParaRPr lang="en-US"/>
          </a:p>
        </p:txBody>
      </p:sp>
      <p:sp>
        <p:nvSpPr>
          <p:cNvPr id="22585" name="Freeform 65"/>
          <p:cNvSpPr>
            <a:spLocks noChangeAspect="1"/>
          </p:cNvSpPr>
          <p:nvPr/>
        </p:nvSpPr>
        <p:spPr bwMode="auto">
          <a:xfrm>
            <a:off x="1792288" y="3597275"/>
            <a:ext cx="100012" cy="600075"/>
          </a:xfrm>
          <a:custGeom>
            <a:avLst/>
            <a:gdLst>
              <a:gd name="T0" fmla="*/ 0 w 75"/>
              <a:gd name="T1" fmla="*/ 0 h 446"/>
              <a:gd name="T2" fmla="*/ 2667 w 75"/>
              <a:gd name="T3" fmla="*/ 600075 h 446"/>
              <a:gd name="T4" fmla="*/ 5334 w 75"/>
              <a:gd name="T5" fmla="*/ 53818 h 446"/>
              <a:gd name="T6" fmla="*/ 5334 w 75"/>
              <a:gd name="T7" fmla="*/ 82073 h 446"/>
              <a:gd name="T8" fmla="*/ 9334 w 75"/>
              <a:gd name="T9" fmla="*/ 0 h 446"/>
              <a:gd name="T10" fmla="*/ 12001 w 75"/>
              <a:gd name="T11" fmla="*/ 600075 h 446"/>
              <a:gd name="T12" fmla="*/ 14668 w 75"/>
              <a:gd name="T13" fmla="*/ 279856 h 446"/>
              <a:gd name="T14" fmla="*/ 14668 w 75"/>
              <a:gd name="T15" fmla="*/ 326947 h 446"/>
              <a:gd name="T16" fmla="*/ 18669 w 75"/>
              <a:gd name="T17" fmla="*/ 0 h 446"/>
              <a:gd name="T18" fmla="*/ 21336 w 75"/>
              <a:gd name="T19" fmla="*/ 600075 h 446"/>
              <a:gd name="T20" fmla="*/ 25336 w 75"/>
              <a:gd name="T21" fmla="*/ 524729 h 446"/>
              <a:gd name="T22" fmla="*/ 25336 w 75"/>
              <a:gd name="T23" fmla="*/ 548948 h 446"/>
              <a:gd name="T24" fmla="*/ 28003 w 75"/>
              <a:gd name="T25" fmla="*/ 0 h 446"/>
              <a:gd name="T26" fmla="*/ 30670 w 75"/>
              <a:gd name="T27" fmla="*/ 0 h 446"/>
              <a:gd name="T28" fmla="*/ 34671 w 75"/>
              <a:gd name="T29" fmla="*/ 600075 h 446"/>
              <a:gd name="T30" fmla="*/ 37338 w 75"/>
              <a:gd name="T31" fmla="*/ 565093 h 446"/>
              <a:gd name="T32" fmla="*/ 37338 w 75"/>
              <a:gd name="T33" fmla="*/ 543566 h 446"/>
              <a:gd name="T34" fmla="*/ 40005 w 75"/>
              <a:gd name="T35" fmla="*/ 0 h 446"/>
              <a:gd name="T36" fmla="*/ 44005 w 75"/>
              <a:gd name="T37" fmla="*/ 600075 h 446"/>
              <a:gd name="T38" fmla="*/ 46672 w 75"/>
              <a:gd name="T39" fmla="*/ 355201 h 446"/>
              <a:gd name="T40" fmla="*/ 46672 w 75"/>
              <a:gd name="T41" fmla="*/ 310801 h 446"/>
              <a:gd name="T42" fmla="*/ 49339 w 75"/>
              <a:gd name="T43" fmla="*/ 0 h 446"/>
              <a:gd name="T44" fmla="*/ 53340 w 75"/>
              <a:gd name="T45" fmla="*/ 600075 h 446"/>
              <a:gd name="T46" fmla="*/ 56007 w 75"/>
              <a:gd name="T47" fmla="*/ 104946 h 446"/>
              <a:gd name="T48" fmla="*/ 56007 w 75"/>
              <a:gd name="T49" fmla="*/ 72655 h 446"/>
              <a:gd name="T50" fmla="*/ 60007 w 75"/>
              <a:gd name="T51" fmla="*/ 0 h 446"/>
              <a:gd name="T52" fmla="*/ 62674 w 75"/>
              <a:gd name="T53" fmla="*/ 600075 h 446"/>
              <a:gd name="T54" fmla="*/ 65341 w 75"/>
              <a:gd name="T55" fmla="*/ 0 h 446"/>
              <a:gd name="T56" fmla="*/ 65341 w 75"/>
              <a:gd name="T57" fmla="*/ 5382 h 446"/>
              <a:gd name="T58" fmla="*/ 69342 w 75"/>
              <a:gd name="T59" fmla="*/ 0 h 446"/>
              <a:gd name="T60" fmla="*/ 72009 w 75"/>
              <a:gd name="T61" fmla="*/ 600075 h 446"/>
              <a:gd name="T62" fmla="*/ 74676 w 75"/>
              <a:gd name="T63" fmla="*/ 126473 h 446"/>
              <a:gd name="T64" fmla="*/ 74676 w 75"/>
              <a:gd name="T65" fmla="*/ 165492 h 446"/>
              <a:gd name="T66" fmla="*/ 78676 w 75"/>
              <a:gd name="T67" fmla="*/ 0 h 446"/>
              <a:gd name="T68" fmla="*/ 81343 w 75"/>
              <a:gd name="T69" fmla="*/ 600075 h 446"/>
              <a:gd name="T70" fmla="*/ 84010 w 75"/>
              <a:gd name="T71" fmla="*/ 425165 h 446"/>
              <a:gd name="T72" fmla="*/ 84010 w 75"/>
              <a:gd name="T73" fmla="*/ 466875 h 446"/>
              <a:gd name="T74" fmla="*/ 88011 w 75"/>
              <a:gd name="T75" fmla="*/ 0 h 446"/>
              <a:gd name="T76" fmla="*/ 90678 w 75"/>
              <a:gd name="T77" fmla="*/ 600075 h 446"/>
              <a:gd name="T78" fmla="*/ 94678 w 75"/>
              <a:gd name="T79" fmla="*/ 590657 h 446"/>
              <a:gd name="T80" fmla="*/ 94678 w 75"/>
              <a:gd name="T81" fmla="*/ 597384 h 446"/>
              <a:gd name="T82" fmla="*/ 97345 w 75"/>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446"/>
              <a:gd name="T128" fmla="*/ 75 w 75"/>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446">
                <a:moveTo>
                  <a:pt x="0" y="0"/>
                </a:moveTo>
                <a:lnTo>
                  <a:pt x="0" y="446"/>
                </a:lnTo>
                <a:lnTo>
                  <a:pt x="0" y="0"/>
                </a:lnTo>
                <a:lnTo>
                  <a:pt x="0" y="2"/>
                </a:lnTo>
                <a:lnTo>
                  <a:pt x="2" y="9"/>
                </a:lnTo>
                <a:lnTo>
                  <a:pt x="2" y="446"/>
                </a:lnTo>
                <a:lnTo>
                  <a:pt x="2" y="0"/>
                </a:lnTo>
                <a:lnTo>
                  <a:pt x="2" y="23"/>
                </a:lnTo>
                <a:lnTo>
                  <a:pt x="4" y="40"/>
                </a:lnTo>
                <a:lnTo>
                  <a:pt x="4" y="446"/>
                </a:lnTo>
                <a:lnTo>
                  <a:pt x="4" y="0"/>
                </a:lnTo>
                <a:lnTo>
                  <a:pt x="4" y="61"/>
                </a:lnTo>
                <a:lnTo>
                  <a:pt x="7" y="85"/>
                </a:lnTo>
                <a:lnTo>
                  <a:pt x="7" y="446"/>
                </a:lnTo>
                <a:lnTo>
                  <a:pt x="7" y="0"/>
                </a:lnTo>
                <a:lnTo>
                  <a:pt x="7" y="113"/>
                </a:lnTo>
                <a:lnTo>
                  <a:pt x="9" y="144"/>
                </a:lnTo>
                <a:lnTo>
                  <a:pt x="9" y="446"/>
                </a:lnTo>
                <a:lnTo>
                  <a:pt x="9" y="0"/>
                </a:lnTo>
                <a:lnTo>
                  <a:pt x="9" y="175"/>
                </a:lnTo>
                <a:lnTo>
                  <a:pt x="11" y="208"/>
                </a:lnTo>
                <a:lnTo>
                  <a:pt x="11" y="446"/>
                </a:lnTo>
                <a:lnTo>
                  <a:pt x="11" y="0"/>
                </a:lnTo>
                <a:lnTo>
                  <a:pt x="11" y="243"/>
                </a:lnTo>
                <a:lnTo>
                  <a:pt x="14" y="276"/>
                </a:lnTo>
                <a:lnTo>
                  <a:pt x="14" y="446"/>
                </a:lnTo>
                <a:lnTo>
                  <a:pt x="14" y="0"/>
                </a:lnTo>
                <a:lnTo>
                  <a:pt x="14" y="307"/>
                </a:lnTo>
                <a:lnTo>
                  <a:pt x="16" y="338"/>
                </a:lnTo>
                <a:lnTo>
                  <a:pt x="16" y="446"/>
                </a:lnTo>
                <a:lnTo>
                  <a:pt x="16" y="0"/>
                </a:lnTo>
                <a:lnTo>
                  <a:pt x="16" y="364"/>
                </a:lnTo>
                <a:lnTo>
                  <a:pt x="19" y="390"/>
                </a:lnTo>
                <a:lnTo>
                  <a:pt x="19" y="446"/>
                </a:lnTo>
                <a:lnTo>
                  <a:pt x="19" y="0"/>
                </a:lnTo>
                <a:lnTo>
                  <a:pt x="19" y="408"/>
                </a:lnTo>
                <a:lnTo>
                  <a:pt x="21" y="425"/>
                </a:lnTo>
                <a:lnTo>
                  <a:pt x="21" y="446"/>
                </a:lnTo>
                <a:lnTo>
                  <a:pt x="21" y="0"/>
                </a:lnTo>
                <a:lnTo>
                  <a:pt x="21" y="437"/>
                </a:lnTo>
                <a:lnTo>
                  <a:pt x="23" y="444"/>
                </a:lnTo>
                <a:lnTo>
                  <a:pt x="23" y="0"/>
                </a:lnTo>
                <a:lnTo>
                  <a:pt x="23" y="446"/>
                </a:lnTo>
                <a:lnTo>
                  <a:pt x="26" y="441"/>
                </a:lnTo>
                <a:lnTo>
                  <a:pt x="26" y="446"/>
                </a:lnTo>
                <a:lnTo>
                  <a:pt x="26" y="0"/>
                </a:lnTo>
                <a:lnTo>
                  <a:pt x="26" y="434"/>
                </a:lnTo>
                <a:lnTo>
                  <a:pt x="28" y="420"/>
                </a:lnTo>
                <a:lnTo>
                  <a:pt x="28" y="446"/>
                </a:lnTo>
                <a:lnTo>
                  <a:pt x="28" y="0"/>
                </a:lnTo>
                <a:lnTo>
                  <a:pt x="28" y="404"/>
                </a:lnTo>
                <a:lnTo>
                  <a:pt x="30" y="382"/>
                </a:lnTo>
                <a:lnTo>
                  <a:pt x="30" y="446"/>
                </a:lnTo>
                <a:lnTo>
                  <a:pt x="30" y="0"/>
                </a:lnTo>
                <a:lnTo>
                  <a:pt x="30" y="356"/>
                </a:lnTo>
                <a:lnTo>
                  <a:pt x="33" y="328"/>
                </a:lnTo>
                <a:lnTo>
                  <a:pt x="33" y="446"/>
                </a:lnTo>
                <a:lnTo>
                  <a:pt x="33" y="0"/>
                </a:lnTo>
                <a:lnTo>
                  <a:pt x="33" y="297"/>
                </a:lnTo>
                <a:lnTo>
                  <a:pt x="35" y="264"/>
                </a:lnTo>
                <a:lnTo>
                  <a:pt x="35" y="446"/>
                </a:lnTo>
                <a:lnTo>
                  <a:pt x="35" y="0"/>
                </a:lnTo>
                <a:lnTo>
                  <a:pt x="35" y="231"/>
                </a:lnTo>
                <a:lnTo>
                  <a:pt x="37" y="198"/>
                </a:lnTo>
                <a:lnTo>
                  <a:pt x="37" y="446"/>
                </a:lnTo>
                <a:lnTo>
                  <a:pt x="37" y="0"/>
                </a:lnTo>
                <a:lnTo>
                  <a:pt x="37" y="165"/>
                </a:lnTo>
                <a:lnTo>
                  <a:pt x="40" y="134"/>
                </a:lnTo>
                <a:lnTo>
                  <a:pt x="40" y="446"/>
                </a:lnTo>
                <a:lnTo>
                  <a:pt x="40" y="0"/>
                </a:lnTo>
                <a:lnTo>
                  <a:pt x="40" y="104"/>
                </a:lnTo>
                <a:lnTo>
                  <a:pt x="42" y="78"/>
                </a:lnTo>
                <a:lnTo>
                  <a:pt x="42" y="446"/>
                </a:lnTo>
                <a:lnTo>
                  <a:pt x="42" y="0"/>
                </a:lnTo>
                <a:lnTo>
                  <a:pt x="42" y="54"/>
                </a:lnTo>
                <a:lnTo>
                  <a:pt x="45" y="33"/>
                </a:lnTo>
                <a:lnTo>
                  <a:pt x="45" y="446"/>
                </a:lnTo>
                <a:lnTo>
                  <a:pt x="45" y="0"/>
                </a:lnTo>
                <a:lnTo>
                  <a:pt x="45" y="19"/>
                </a:lnTo>
                <a:lnTo>
                  <a:pt x="47" y="7"/>
                </a:lnTo>
                <a:lnTo>
                  <a:pt x="47" y="446"/>
                </a:lnTo>
                <a:lnTo>
                  <a:pt x="47" y="0"/>
                </a:lnTo>
                <a:lnTo>
                  <a:pt x="47" y="2"/>
                </a:lnTo>
                <a:lnTo>
                  <a:pt x="49" y="0"/>
                </a:lnTo>
                <a:lnTo>
                  <a:pt x="49" y="446"/>
                </a:lnTo>
                <a:lnTo>
                  <a:pt x="49" y="0"/>
                </a:lnTo>
                <a:lnTo>
                  <a:pt x="49" y="4"/>
                </a:lnTo>
                <a:lnTo>
                  <a:pt x="52" y="14"/>
                </a:lnTo>
                <a:lnTo>
                  <a:pt x="52" y="446"/>
                </a:lnTo>
                <a:lnTo>
                  <a:pt x="52" y="0"/>
                </a:lnTo>
                <a:lnTo>
                  <a:pt x="52" y="28"/>
                </a:lnTo>
                <a:lnTo>
                  <a:pt x="54" y="47"/>
                </a:lnTo>
                <a:lnTo>
                  <a:pt x="54" y="446"/>
                </a:lnTo>
                <a:lnTo>
                  <a:pt x="54" y="0"/>
                </a:lnTo>
                <a:lnTo>
                  <a:pt x="54" y="68"/>
                </a:lnTo>
                <a:lnTo>
                  <a:pt x="56" y="94"/>
                </a:lnTo>
                <a:lnTo>
                  <a:pt x="56" y="446"/>
                </a:lnTo>
                <a:lnTo>
                  <a:pt x="56" y="0"/>
                </a:lnTo>
                <a:lnTo>
                  <a:pt x="56" y="123"/>
                </a:lnTo>
                <a:lnTo>
                  <a:pt x="59" y="153"/>
                </a:lnTo>
                <a:lnTo>
                  <a:pt x="59" y="446"/>
                </a:lnTo>
                <a:lnTo>
                  <a:pt x="59" y="0"/>
                </a:lnTo>
                <a:lnTo>
                  <a:pt x="59" y="186"/>
                </a:lnTo>
                <a:lnTo>
                  <a:pt x="61" y="219"/>
                </a:lnTo>
                <a:lnTo>
                  <a:pt x="61" y="446"/>
                </a:lnTo>
                <a:lnTo>
                  <a:pt x="61" y="0"/>
                </a:lnTo>
                <a:lnTo>
                  <a:pt x="61" y="286"/>
                </a:lnTo>
                <a:lnTo>
                  <a:pt x="63" y="316"/>
                </a:lnTo>
                <a:lnTo>
                  <a:pt x="63" y="446"/>
                </a:lnTo>
                <a:lnTo>
                  <a:pt x="63" y="0"/>
                </a:lnTo>
                <a:lnTo>
                  <a:pt x="63" y="347"/>
                </a:lnTo>
                <a:lnTo>
                  <a:pt x="66" y="373"/>
                </a:lnTo>
                <a:lnTo>
                  <a:pt x="66" y="446"/>
                </a:lnTo>
                <a:lnTo>
                  <a:pt x="66" y="0"/>
                </a:lnTo>
                <a:lnTo>
                  <a:pt x="66" y="397"/>
                </a:lnTo>
                <a:lnTo>
                  <a:pt x="68" y="416"/>
                </a:lnTo>
                <a:lnTo>
                  <a:pt x="68" y="446"/>
                </a:lnTo>
                <a:lnTo>
                  <a:pt x="68" y="0"/>
                </a:lnTo>
                <a:lnTo>
                  <a:pt x="68" y="430"/>
                </a:lnTo>
                <a:lnTo>
                  <a:pt x="71" y="439"/>
                </a:lnTo>
                <a:lnTo>
                  <a:pt x="71" y="446"/>
                </a:lnTo>
                <a:lnTo>
                  <a:pt x="71" y="0"/>
                </a:lnTo>
                <a:lnTo>
                  <a:pt x="71" y="444"/>
                </a:lnTo>
                <a:lnTo>
                  <a:pt x="73" y="446"/>
                </a:lnTo>
                <a:lnTo>
                  <a:pt x="73" y="0"/>
                </a:lnTo>
                <a:lnTo>
                  <a:pt x="73" y="439"/>
                </a:lnTo>
                <a:lnTo>
                  <a:pt x="75" y="430"/>
                </a:lnTo>
              </a:path>
            </a:pathLst>
          </a:custGeom>
          <a:noFill/>
          <a:ln w="0">
            <a:solidFill>
              <a:srgbClr val="0000FF"/>
            </a:solidFill>
            <a:round/>
            <a:headEnd/>
            <a:tailEnd/>
          </a:ln>
        </p:spPr>
        <p:txBody>
          <a:bodyPr/>
          <a:lstStyle/>
          <a:p>
            <a:pPr eaLnBrk="0" hangingPunct="0"/>
            <a:endParaRPr lang="en-US"/>
          </a:p>
        </p:txBody>
      </p:sp>
      <p:sp>
        <p:nvSpPr>
          <p:cNvPr id="22586" name="Freeform 66"/>
          <p:cNvSpPr>
            <a:spLocks noChangeAspect="1"/>
          </p:cNvSpPr>
          <p:nvPr/>
        </p:nvSpPr>
        <p:spPr bwMode="auto">
          <a:xfrm>
            <a:off x="1892300" y="3597275"/>
            <a:ext cx="101600" cy="600075"/>
          </a:xfrm>
          <a:custGeom>
            <a:avLst/>
            <a:gdLst>
              <a:gd name="T0" fmla="*/ 0 w 76"/>
              <a:gd name="T1" fmla="*/ 0 h 446"/>
              <a:gd name="T2" fmla="*/ 4011 w 76"/>
              <a:gd name="T3" fmla="*/ 600075 h 446"/>
              <a:gd name="T4" fmla="*/ 6684 w 76"/>
              <a:gd name="T5" fmla="*/ 466875 h 446"/>
              <a:gd name="T6" fmla="*/ 6684 w 76"/>
              <a:gd name="T7" fmla="*/ 429202 h 446"/>
              <a:gd name="T8" fmla="*/ 9358 w 76"/>
              <a:gd name="T9" fmla="*/ 0 h 446"/>
              <a:gd name="T10" fmla="*/ 13368 w 76"/>
              <a:gd name="T11" fmla="*/ 600075 h 446"/>
              <a:gd name="T12" fmla="*/ 16042 w 76"/>
              <a:gd name="T13" fmla="*/ 209892 h 446"/>
              <a:gd name="T14" fmla="*/ 16042 w 76"/>
              <a:gd name="T15" fmla="*/ 165492 h 446"/>
              <a:gd name="T16" fmla="*/ 18716 w 76"/>
              <a:gd name="T17" fmla="*/ 0 h 446"/>
              <a:gd name="T18" fmla="*/ 22726 w 76"/>
              <a:gd name="T19" fmla="*/ 600075 h 446"/>
              <a:gd name="T20" fmla="*/ 25400 w 76"/>
              <a:gd name="T21" fmla="*/ 18836 h 446"/>
              <a:gd name="T22" fmla="*/ 25400 w 76"/>
              <a:gd name="T23" fmla="*/ 5382 h 446"/>
              <a:gd name="T24" fmla="*/ 29411 w 76"/>
              <a:gd name="T25" fmla="*/ 0 h 446"/>
              <a:gd name="T26" fmla="*/ 32084 w 76"/>
              <a:gd name="T27" fmla="*/ 600075 h 446"/>
              <a:gd name="T28" fmla="*/ 34758 w 76"/>
              <a:gd name="T29" fmla="*/ 44400 h 446"/>
              <a:gd name="T30" fmla="*/ 34758 w 76"/>
              <a:gd name="T31" fmla="*/ 69964 h 446"/>
              <a:gd name="T32" fmla="*/ 38768 w 76"/>
              <a:gd name="T33" fmla="*/ 0 h 446"/>
              <a:gd name="T34" fmla="*/ 41442 w 76"/>
              <a:gd name="T35" fmla="*/ 600075 h 446"/>
              <a:gd name="T36" fmla="*/ 44116 w 76"/>
              <a:gd name="T37" fmla="*/ 266401 h 446"/>
              <a:gd name="T38" fmla="*/ 44116 w 76"/>
              <a:gd name="T39" fmla="*/ 310801 h 446"/>
              <a:gd name="T40" fmla="*/ 48126 w 76"/>
              <a:gd name="T41" fmla="*/ 0 h 446"/>
              <a:gd name="T42" fmla="*/ 50800 w 76"/>
              <a:gd name="T43" fmla="*/ 600075 h 446"/>
              <a:gd name="T44" fmla="*/ 53474 w 76"/>
              <a:gd name="T45" fmla="*/ 511275 h 446"/>
              <a:gd name="T46" fmla="*/ 53474 w 76"/>
              <a:gd name="T47" fmla="*/ 543566 h 446"/>
              <a:gd name="T48" fmla="*/ 57484 w 76"/>
              <a:gd name="T49" fmla="*/ 0 h 446"/>
              <a:gd name="T50" fmla="*/ 60158 w 76"/>
              <a:gd name="T51" fmla="*/ 600075 h 446"/>
              <a:gd name="T52" fmla="*/ 62832 w 76"/>
              <a:gd name="T53" fmla="*/ 597384 h 446"/>
              <a:gd name="T54" fmla="*/ 62832 w 76"/>
              <a:gd name="T55" fmla="*/ 587966 h 446"/>
              <a:gd name="T56" fmla="*/ 66842 w 76"/>
              <a:gd name="T57" fmla="*/ 0 h 446"/>
              <a:gd name="T58" fmla="*/ 69516 w 76"/>
              <a:gd name="T59" fmla="*/ 600075 h 446"/>
              <a:gd name="T60" fmla="*/ 73526 w 76"/>
              <a:gd name="T61" fmla="*/ 454765 h 446"/>
              <a:gd name="T62" fmla="*/ 73526 w 76"/>
              <a:gd name="T63" fmla="*/ 415747 h 446"/>
              <a:gd name="T64" fmla="*/ 76200 w 76"/>
              <a:gd name="T65" fmla="*/ 0 h 446"/>
              <a:gd name="T66" fmla="*/ 78874 w 76"/>
              <a:gd name="T67" fmla="*/ 600075 h 446"/>
              <a:gd name="T68" fmla="*/ 82884 w 76"/>
              <a:gd name="T69" fmla="*/ 193746 h 446"/>
              <a:gd name="T70" fmla="*/ 82884 w 76"/>
              <a:gd name="T71" fmla="*/ 152037 h 446"/>
              <a:gd name="T72" fmla="*/ 85558 w 76"/>
              <a:gd name="T73" fmla="*/ 0 h 446"/>
              <a:gd name="T74" fmla="*/ 88232 w 76"/>
              <a:gd name="T75" fmla="*/ 600075 h 446"/>
              <a:gd name="T76" fmla="*/ 92242 w 76"/>
              <a:gd name="T77" fmla="*/ 16146 h 446"/>
              <a:gd name="T78" fmla="*/ 92242 w 76"/>
              <a:gd name="T79" fmla="*/ 2691 h 446"/>
              <a:gd name="T80" fmla="*/ 94916 w 76"/>
              <a:gd name="T81" fmla="*/ 2691 h 446"/>
              <a:gd name="T82" fmla="*/ 97589 w 76"/>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430"/>
                </a:moveTo>
                <a:lnTo>
                  <a:pt x="0" y="446"/>
                </a:lnTo>
                <a:lnTo>
                  <a:pt x="0" y="0"/>
                </a:lnTo>
                <a:lnTo>
                  <a:pt x="0" y="416"/>
                </a:lnTo>
                <a:lnTo>
                  <a:pt x="3" y="397"/>
                </a:lnTo>
                <a:lnTo>
                  <a:pt x="3" y="446"/>
                </a:lnTo>
                <a:lnTo>
                  <a:pt x="3" y="0"/>
                </a:lnTo>
                <a:lnTo>
                  <a:pt x="3" y="373"/>
                </a:lnTo>
                <a:lnTo>
                  <a:pt x="5" y="347"/>
                </a:lnTo>
                <a:lnTo>
                  <a:pt x="5" y="446"/>
                </a:lnTo>
                <a:lnTo>
                  <a:pt x="5" y="0"/>
                </a:lnTo>
                <a:lnTo>
                  <a:pt x="5" y="319"/>
                </a:lnTo>
                <a:lnTo>
                  <a:pt x="7" y="288"/>
                </a:lnTo>
                <a:lnTo>
                  <a:pt x="7" y="446"/>
                </a:lnTo>
                <a:lnTo>
                  <a:pt x="7" y="0"/>
                </a:lnTo>
                <a:lnTo>
                  <a:pt x="7" y="255"/>
                </a:lnTo>
                <a:lnTo>
                  <a:pt x="10" y="222"/>
                </a:lnTo>
                <a:lnTo>
                  <a:pt x="10" y="446"/>
                </a:lnTo>
                <a:lnTo>
                  <a:pt x="10" y="0"/>
                </a:lnTo>
                <a:lnTo>
                  <a:pt x="10" y="186"/>
                </a:lnTo>
                <a:lnTo>
                  <a:pt x="12" y="156"/>
                </a:lnTo>
                <a:lnTo>
                  <a:pt x="12" y="446"/>
                </a:lnTo>
                <a:lnTo>
                  <a:pt x="12" y="0"/>
                </a:lnTo>
                <a:lnTo>
                  <a:pt x="12" y="123"/>
                </a:lnTo>
                <a:lnTo>
                  <a:pt x="14" y="94"/>
                </a:lnTo>
                <a:lnTo>
                  <a:pt x="14" y="446"/>
                </a:lnTo>
                <a:lnTo>
                  <a:pt x="14" y="0"/>
                </a:lnTo>
                <a:lnTo>
                  <a:pt x="14" y="68"/>
                </a:lnTo>
                <a:lnTo>
                  <a:pt x="17" y="47"/>
                </a:lnTo>
                <a:lnTo>
                  <a:pt x="17" y="446"/>
                </a:lnTo>
                <a:lnTo>
                  <a:pt x="17" y="0"/>
                </a:lnTo>
                <a:lnTo>
                  <a:pt x="17" y="28"/>
                </a:lnTo>
                <a:lnTo>
                  <a:pt x="19" y="14"/>
                </a:lnTo>
                <a:lnTo>
                  <a:pt x="19" y="446"/>
                </a:lnTo>
                <a:lnTo>
                  <a:pt x="19" y="0"/>
                </a:lnTo>
                <a:lnTo>
                  <a:pt x="19" y="4"/>
                </a:lnTo>
                <a:lnTo>
                  <a:pt x="22" y="0"/>
                </a:lnTo>
                <a:lnTo>
                  <a:pt x="22" y="446"/>
                </a:lnTo>
                <a:lnTo>
                  <a:pt x="22" y="0"/>
                </a:lnTo>
                <a:lnTo>
                  <a:pt x="22" y="2"/>
                </a:lnTo>
                <a:lnTo>
                  <a:pt x="24" y="7"/>
                </a:lnTo>
                <a:lnTo>
                  <a:pt x="24" y="446"/>
                </a:lnTo>
                <a:lnTo>
                  <a:pt x="24" y="0"/>
                </a:lnTo>
                <a:lnTo>
                  <a:pt x="24" y="19"/>
                </a:lnTo>
                <a:lnTo>
                  <a:pt x="26" y="33"/>
                </a:lnTo>
                <a:lnTo>
                  <a:pt x="26" y="446"/>
                </a:lnTo>
                <a:lnTo>
                  <a:pt x="26" y="0"/>
                </a:lnTo>
                <a:lnTo>
                  <a:pt x="26" y="52"/>
                </a:lnTo>
                <a:lnTo>
                  <a:pt x="29" y="75"/>
                </a:lnTo>
                <a:lnTo>
                  <a:pt x="29" y="446"/>
                </a:lnTo>
                <a:lnTo>
                  <a:pt x="29" y="0"/>
                </a:lnTo>
                <a:lnTo>
                  <a:pt x="29" y="104"/>
                </a:lnTo>
                <a:lnTo>
                  <a:pt x="31" y="132"/>
                </a:lnTo>
                <a:lnTo>
                  <a:pt x="31" y="446"/>
                </a:lnTo>
                <a:lnTo>
                  <a:pt x="31" y="0"/>
                </a:lnTo>
                <a:lnTo>
                  <a:pt x="31" y="165"/>
                </a:lnTo>
                <a:lnTo>
                  <a:pt x="33" y="198"/>
                </a:lnTo>
                <a:lnTo>
                  <a:pt x="33" y="446"/>
                </a:lnTo>
                <a:lnTo>
                  <a:pt x="33" y="0"/>
                </a:lnTo>
                <a:lnTo>
                  <a:pt x="33" y="231"/>
                </a:lnTo>
                <a:lnTo>
                  <a:pt x="36" y="264"/>
                </a:lnTo>
                <a:lnTo>
                  <a:pt x="36" y="446"/>
                </a:lnTo>
                <a:lnTo>
                  <a:pt x="36" y="0"/>
                </a:lnTo>
                <a:lnTo>
                  <a:pt x="36" y="297"/>
                </a:lnTo>
                <a:lnTo>
                  <a:pt x="38" y="328"/>
                </a:lnTo>
                <a:lnTo>
                  <a:pt x="38" y="446"/>
                </a:lnTo>
                <a:lnTo>
                  <a:pt x="38" y="0"/>
                </a:lnTo>
                <a:lnTo>
                  <a:pt x="38" y="356"/>
                </a:lnTo>
                <a:lnTo>
                  <a:pt x="40" y="380"/>
                </a:lnTo>
                <a:lnTo>
                  <a:pt x="40" y="446"/>
                </a:lnTo>
                <a:lnTo>
                  <a:pt x="40" y="0"/>
                </a:lnTo>
                <a:lnTo>
                  <a:pt x="40" y="404"/>
                </a:lnTo>
                <a:lnTo>
                  <a:pt x="43" y="420"/>
                </a:lnTo>
                <a:lnTo>
                  <a:pt x="43" y="446"/>
                </a:lnTo>
                <a:lnTo>
                  <a:pt x="43" y="0"/>
                </a:lnTo>
                <a:lnTo>
                  <a:pt x="43" y="434"/>
                </a:lnTo>
                <a:lnTo>
                  <a:pt x="45" y="441"/>
                </a:lnTo>
                <a:lnTo>
                  <a:pt x="45" y="446"/>
                </a:lnTo>
                <a:lnTo>
                  <a:pt x="45" y="0"/>
                </a:lnTo>
                <a:lnTo>
                  <a:pt x="45" y="446"/>
                </a:lnTo>
                <a:lnTo>
                  <a:pt x="47" y="444"/>
                </a:lnTo>
                <a:lnTo>
                  <a:pt x="47" y="446"/>
                </a:lnTo>
                <a:lnTo>
                  <a:pt x="47" y="0"/>
                </a:lnTo>
                <a:lnTo>
                  <a:pt x="47" y="437"/>
                </a:lnTo>
                <a:lnTo>
                  <a:pt x="50" y="425"/>
                </a:lnTo>
                <a:lnTo>
                  <a:pt x="50" y="446"/>
                </a:lnTo>
                <a:lnTo>
                  <a:pt x="50" y="0"/>
                </a:lnTo>
                <a:lnTo>
                  <a:pt x="50" y="411"/>
                </a:lnTo>
                <a:lnTo>
                  <a:pt x="52" y="390"/>
                </a:lnTo>
                <a:lnTo>
                  <a:pt x="52" y="446"/>
                </a:lnTo>
                <a:lnTo>
                  <a:pt x="52" y="0"/>
                </a:lnTo>
                <a:lnTo>
                  <a:pt x="52" y="366"/>
                </a:lnTo>
                <a:lnTo>
                  <a:pt x="55" y="338"/>
                </a:lnTo>
                <a:lnTo>
                  <a:pt x="55" y="446"/>
                </a:lnTo>
                <a:lnTo>
                  <a:pt x="55" y="0"/>
                </a:lnTo>
                <a:lnTo>
                  <a:pt x="55" y="309"/>
                </a:lnTo>
                <a:lnTo>
                  <a:pt x="57" y="276"/>
                </a:lnTo>
                <a:lnTo>
                  <a:pt x="57" y="446"/>
                </a:lnTo>
                <a:lnTo>
                  <a:pt x="57" y="0"/>
                </a:lnTo>
                <a:lnTo>
                  <a:pt x="57" y="243"/>
                </a:lnTo>
                <a:lnTo>
                  <a:pt x="59" y="210"/>
                </a:lnTo>
                <a:lnTo>
                  <a:pt x="59" y="446"/>
                </a:lnTo>
                <a:lnTo>
                  <a:pt x="59" y="0"/>
                </a:lnTo>
                <a:lnTo>
                  <a:pt x="59" y="177"/>
                </a:lnTo>
                <a:lnTo>
                  <a:pt x="62" y="144"/>
                </a:lnTo>
                <a:lnTo>
                  <a:pt x="62" y="446"/>
                </a:lnTo>
                <a:lnTo>
                  <a:pt x="62" y="0"/>
                </a:lnTo>
                <a:lnTo>
                  <a:pt x="62" y="113"/>
                </a:lnTo>
                <a:lnTo>
                  <a:pt x="64" y="85"/>
                </a:lnTo>
                <a:lnTo>
                  <a:pt x="64" y="446"/>
                </a:lnTo>
                <a:lnTo>
                  <a:pt x="64" y="0"/>
                </a:lnTo>
                <a:lnTo>
                  <a:pt x="64" y="61"/>
                </a:lnTo>
                <a:lnTo>
                  <a:pt x="66" y="40"/>
                </a:lnTo>
                <a:lnTo>
                  <a:pt x="66" y="446"/>
                </a:lnTo>
                <a:lnTo>
                  <a:pt x="66" y="0"/>
                </a:lnTo>
                <a:lnTo>
                  <a:pt x="66" y="23"/>
                </a:lnTo>
                <a:lnTo>
                  <a:pt x="69" y="12"/>
                </a:lnTo>
                <a:lnTo>
                  <a:pt x="69" y="446"/>
                </a:lnTo>
                <a:lnTo>
                  <a:pt x="69" y="0"/>
                </a:lnTo>
                <a:lnTo>
                  <a:pt x="69" y="2"/>
                </a:lnTo>
                <a:lnTo>
                  <a:pt x="71" y="0"/>
                </a:lnTo>
                <a:lnTo>
                  <a:pt x="71" y="446"/>
                </a:lnTo>
                <a:lnTo>
                  <a:pt x="71" y="2"/>
                </a:lnTo>
                <a:lnTo>
                  <a:pt x="73" y="9"/>
                </a:lnTo>
                <a:lnTo>
                  <a:pt x="73" y="446"/>
                </a:lnTo>
                <a:lnTo>
                  <a:pt x="73" y="0"/>
                </a:lnTo>
                <a:lnTo>
                  <a:pt x="73" y="23"/>
                </a:lnTo>
                <a:lnTo>
                  <a:pt x="76" y="40"/>
                </a:lnTo>
              </a:path>
            </a:pathLst>
          </a:custGeom>
          <a:noFill/>
          <a:ln w="0">
            <a:solidFill>
              <a:srgbClr val="0000FF"/>
            </a:solidFill>
            <a:round/>
            <a:headEnd/>
            <a:tailEnd/>
          </a:ln>
        </p:spPr>
        <p:txBody>
          <a:bodyPr/>
          <a:lstStyle/>
          <a:p>
            <a:pPr eaLnBrk="0" hangingPunct="0"/>
            <a:endParaRPr lang="en-US"/>
          </a:p>
        </p:txBody>
      </p:sp>
      <p:sp>
        <p:nvSpPr>
          <p:cNvPr id="22587" name="Freeform 67"/>
          <p:cNvSpPr>
            <a:spLocks noChangeAspect="1"/>
          </p:cNvSpPr>
          <p:nvPr/>
        </p:nvSpPr>
        <p:spPr bwMode="auto">
          <a:xfrm>
            <a:off x="1993900" y="3597275"/>
            <a:ext cx="101600" cy="600075"/>
          </a:xfrm>
          <a:custGeom>
            <a:avLst/>
            <a:gdLst>
              <a:gd name="T0" fmla="*/ 0 w 75"/>
              <a:gd name="T1" fmla="*/ 0 h 446"/>
              <a:gd name="T2" fmla="*/ 2709 w 75"/>
              <a:gd name="T3" fmla="*/ 600075 h 446"/>
              <a:gd name="T4" fmla="*/ 6773 w 75"/>
              <a:gd name="T5" fmla="*/ 193746 h 446"/>
              <a:gd name="T6" fmla="*/ 6773 w 75"/>
              <a:gd name="T7" fmla="*/ 235455 h 446"/>
              <a:gd name="T8" fmla="*/ 9483 w 75"/>
              <a:gd name="T9" fmla="*/ 0 h 446"/>
              <a:gd name="T10" fmla="*/ 12192 w 75"/>
              <a:gd name="T11" fmla="*/ 600075 h 446"/>
              <a:gd name="T12" fmla="*/ 16256 w 75"/>
              <a:gd name="T13" fmla="*/ 454765 h 446"/>
              <a:gd name="T14" fmla="*/ 16256 w 75"/>
              <a:gd name="T15" fmla="*/ 489747 h 446"/>
              <a:gd name="T16" fmla="*/ 18965 w 75"/>
              <a:gd name="T17" fmla="*/ 0 h 446"/>
              <a:gd name="T18" fmla="*/ 21675 w 75"/>
              <a:gd name="T19" fmla="*/ 600075 h 446"/>
              <a:gd name="T20" fmla="*/ 25739 w 75"/>
              <a:gd name="T21" fmla="*/ 597384 h 446"/>
              <a:gd name="T22" fmla="*/ 28448 w 75"/>
              <a:gd name="T23" fmla="*/ 593348 h 446"/>
              <a:gd name="T24" fmla="*/ 28448 w 75"/>
              <a:gd name="T25" fmla="*/ 583929 h 446"/>
              <a:gd name="T26" fmla="*/ 31157 w 75"/>
              <a:gd name="T27" fmla="*/ 0 h 446"/>
              <a:gd name="T28" fmla="*/ 35221 w 75"/>
              <a:gd name="T29" fmla="*/ 600075 h 446"/>
              <a:gd name="T30" fmla="*/ 37931 w 75"/>
              <a:gd name="T31" fmla="*/ 441311 h 446"/>
              <a:gd name="T32" fmla="*/ 37931 w 75"/>
              <a:gd name="T33" fmla="*/ 399602 h 446"/>
              <a:gd name="T34" fmla="*/ 41995 w 75"/>
              <a:gd name="T35" fmla="*/ 0 h 446"/>
              <a:gd name="T36" fmla="*/ 44704 w 75"/>
              <a:gd name="T37" fmla="*/ 600075 h 446"/>
              <a:gd name="T38" fmla="*/ 47413 w 75"/>
              <a:gd name="T39" fmla="*/ 180292 h 446"/>
              <a:gd name="T40" fmla="*/ 47413 w 75"/>
              <a:gd name="T41" fmla="*/ 139928 h 446"/>
              <a:gd name="T42" fmla="*/ 51477 w 75"/>
              <a:gd name="T43" fmla="*/ 0 h 446"/>
              <a:gd name="T44" fmla="*/ 54187 w 75"/>
              <a:gd name="T45" fmla="*/ 600075 h 446"/>
              <a:gd name="T46" fmla="*/ 56896 w 75"/>
              <a:gd name="T47" fmla="*/ 9418 h 446"/>
              <a:gd name="T48" fmla="*/ 56896 w 75"/>
              <a:gd name="T49" fmla="*/ 2691 h 446"/>
              <a:gd name="T50" fmla="*/ 60960 w 75"/>
              <a:gd name="T51" fmla="*/ 0 h 446"/>
              <a:gd name="T52" fmla="*/ 63669 w 75"/>
              <a:gd name="T53" fmla="*/ 600075 h 446"/>
              <a:gd name="T54" fmla="*/ 66379 w 75"/>
              <a:gd name="T55" fmla="*/ 63237 h 446"/>
              <a:gd name="T56" fmla="*/ 66379 w 75"/>
              <a:gd name="T57" fmla="*/ 91491 h 446"/>
              <a:gd name="T58" fmla="*/ 70443 w 75"/>
              <a:gd name="T59" fmla="*/ 0 h 446"/>
              <a:gd name="T60" fmla="*/ 73152 w 75"/>
              <a:gd name="T61" fmla="*/ 600075 h 446"/>
              <a:gd name="T62" fmla="*/ 77216 w 75"/>
              <a:gd name="T63" fmla="*/ 294656 h 446"/>
              <a:gd name="T64" fmla="*/ 77216 w 75"/>
              <a:gd name="T65" fmla="*/ 384802 h 446"/>
              <a:gd name="T66" fmla="*/ 79925 w 75"/>
              <a:gd name="T67" fmla="*/ 0 h 446"/>
              <a:gd name="T68" fmla="*/ 82635 w 75"/>
              <a:gd name="T69" fmla="*/ 600075 h 446"/>
              <a:gd name="T70" fmla="*/ 86699 w 75"/>
              <a:gd name="T71" fmla="*/ 559711 h 446"/>
              <a:gd name="T72" fmla="*/ 86699 w 75"/>
              <a:gd name="T73" fmla="*/ 578548 h 446"/>
              <a:gd name="T74" fmla="*/ 89408 w 75"/>
              <a:gd name="T75" fmla="*/ 0 h 446"/>
              <a:gd name="T76" fmla="*/ 92117 w 75"/>
              <a:gd name="T77" fmla="*/ 600075 h 446"/>
              <a:gd name="T78" fmla="*/ 96181 w 75"/>
              <a:gd name="T79" fmla="*/ 578548 h 446"/>
              <a:gd name="T80" fmla="*/ 96181 w 75"/>
              <a:gd name="T81" fmla="*/ 559711 h 446"/>
              <a:gd name="T82" fmla="*/ 98891 w 75"/>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446"/>
              <a:gd name="T128" fmla="*/ 75 w 75"/>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446">
                <a:moveTo>
                  <a:pt x="0" y="40"/>
                </a:moveTo>
                <a:lnTo>
                  <a:pt x="0" y="446"/>
                </a:lnTo>
                <a:lnTo>
                  <a:pt x="0" y="0"/>
                </a:lnTo>
                <a:lnTo>
                  <a:pt x="0" y="61"/>
                </a:lnTo>
                <a:lnTo>
                  <a:pt x="2" y="85"/>
                </a:lnTo>
                <a:lnTo>
                  <a:pt x="2" y="446"/>
                </a:lnTo>
                <a:lnTo>
                  <a:pt x="2" y="0"/>
                </a:lnTo>
                <a:lnTo>
                  <a:pt x="2" y="113"/>
                </a:lnTo>
                <a:lnTo>
                  <a:pt x="5" y="144"/>
                </a:lnTo>
                <a:lnTo>
                  <a:pt x="5" y="446"/>
                </a:lnTo>
                <a:lnTo>
                  <a:pt x="5" y="0"/>
                </a:lnTo>
                <a:lnTo>
                  <a:pt x="5" y="175"/>
                </a:lnTo>
                <a:lnTo>
                  <a:pt x="7" y="208"/>
                </a:lnTo>
                <a:lnTo>
                  <a:pt x="7" y="446"/>
                </a:lnTo>
                <a:lnTo>
                  <a:pt x="7" y="0"/>
                </a:lnTo>
                <a:lnTo>
                  <a:pt x="7" y="243"/>
                </a:lnTo>
                <a:lnTo>
                  <a:pt x="9" y="276"/>
                </a:lnTo>
                <a:lnTo>
                  <a:pt x="9" y="446"/>
                </a:lnTo>
                <a:lnTo>
                  <a:pt x="9" y="0"/>
                </a:lnTo>
                <a:lnTo>
                  <a:pt x="9" y="307"/>
                </a:lnTo>
                <a:lnTo>
                  <a:pt x="12" y="338"/>
                </a:lnTo>
                <a:lnTo>
                  <a:pt x="12" y="446"/>
                </a:lnTo>
                <a:lnTo>
                  <a:pt x="12" y="0"/>
                </a:lnTo>
                <a:lnTo>
                  <a:pt x="12" y="364"/>
                </a:lnTo>
                <a:lnTo>
                  <a:pt x="14" y="390"/>
                </a:lnTo>
                <a:lnTo>
                  <a:pt x="14" y="446"/>
                </a:lnTo>
                <a:lnTo>
                  <a:pt x="14" y="0"/>
                </a:lnTo>
                <a:lnTo>
                  <a:pt x="14" y="408"/>
                </a:lnTo>
                <a:lnTo>
                  <a:pt x="16" y="425"/>
                </a:lnTo>
                <a:lnTo>
                  <a:pt x="16" y="446"/>
                </a:lnTo>
                <a:lnTo>
                  <a:pt x="16" y="0"/>
                </a:lnTo>
                <a:lnTo>
                  <a:pt x="16" y="437"/>
                </a:lnTo>
                <a:lnTo>
                  <a:pt x="19" y="444"/>
                </a:lnTo>
                <a:lnTo>
                  <a:pt x="19" y="0"/>
                </a:lnTo>
                <a:lnTo>
                  <a:pt x="19" y="446"/>
                </a:lnTo>
                <a:lnTo>
                  <a:pt x="21" y="441"/>
                </a:lnTo>
                <a:lnTo>
                  <a:pt x="21" y="446"/>
                </a:lnTo>
                <a:lnTo>
                  <a:pt x="21" y="0"/>
                </a:lnTo>
                <a:lnTo>
                  <a:pt x="21" y="434"/>
                </a:lnTo>
                <a:lnTo>
                  <a:pt x="23" y="420"/>
                </a:lnTo>
                <a:lnTo>
                  <a:pt x="23" y="446"/>
                </a:lnTo>
                <a:lnTo>
                  <a:pt x="23" y="0"/>
                </a:lnTo>
                <a:lnTo>
                  <a:pt x="23" y="404"/>
                </a:lnTo>
                <a:lnTo>
                  <a:pt x="26" y="382"/>
                </a:lnTo>
                <a:lnTo>
                  <a:pt x="26" y="446"/>
                </a:lnTo>
                <a:lnTo>
                  <a:pt x="26" y="0"/>
                </a:lnTo>
                <a:lnTo>
                  <a:pt x="26" y="356"/>
                </a:lnTo>
                <a:lnTo>
                  <a:pt x="28" y="328"/>
                </a:lnTo>
                <a:lnTo>
                  <a:pt x="28" y="446"/>
                </a:lnTo>
                <a:lnTo>
                  <a:pt x="28" y="0"/>
                </a:lnTo>
                <a:lnTo>
                  <a:pt x="28" y="297"/>
                </a:lnTo>
                <a:lnTo>
                  <a:pt x="31" y="264"/>
                </a:lnTo>
                <a:lnTo>
                  <a:pt x="31" y="446"/>
                </a:lnTo>
                <a:lnTo>
                  <a:pt x="31" y="0"/>
                </a:lnTo>
                <a:lnTo>
                  <a:pt x="31" y="231"/>
                </a:lnTo>
                <a:lnTo>
                  <a:pt x="33" y="198"/>
                </a:lnTo>
                <a:lnTo>
                  <a:pt x="33" y="446"/>
                </a:lnTo>
                <a:lnTo>
                  <a:pt x="33" y="0"/>
                </a:lnTo>
                <a:lnTo>
                  <a:pt x="33" y="165"/>
                </a:lnTo>
                <a:lnTo>
                  <a:pt x="35" y="134"/>
                </a:lnTo>
                <a:lnTo>
                  <a:pt x="35" y="446"/>
                </a:lnTo>
                <a:lnTo>
                  <a:pt x="35" y="0"/>
                </a:lnTo>
                <a:lnTo>
                  <a:pt x="35" y="104"/>
                </a:lnTo>
                <a:lnTo>
                  <a:pt x="38" y="78"/>
                </a:lnTo>
                <a:lnTo>
                  <a:pt x="38" y="446"/>
                </a:lnTo>
                <a:lnTo>
                  <a:pt x="38" y="0"/>
                </a:lnTo>
                <a:lnTo>
                  <a:pt x="38" y="54"/>
                </a:lnTo>
                <a:lnTo>
                  <a:pt x="40" y="33"/>
                </a:lnTo>
                <a:lnTo>
                  <a:pt x="40" y="446"/>
                </a:lnTo>
                <a:lnTo>
                  <a:pt x="40" y="0"/>
                </a:lnTo>
                <a:lnTo>
                  <a:pt x="40" y="19"/>
                </a:lnTo>
                <a:lnTo>
                  <a:pt x="42" y="7"/>
                </a:lnTo>
                <a:lnTo>
                  <a:pt x="42" y="446"/>
                </a:lnTo>
                <a:lnTo>
                  <a:pt x="42" y="0"/>
                </a:lnTo>
                <a:lnTo>
                  <a:pt x="42" y="2"/>
                </a:lnTo>
                <a:lnTo>
                  <a:pt x="45" y="0"/>
                </a:lnTo>
                <a:lnTo>
                  <a:pt x="45" y="446"/>
                </a:lnTo>
                <a:lnTo>
                  <a:pt x="45" y="0"/>
                </a:lnTo>
                <a:lnTo>
                  <a:pt x="45" y="4"/>
                </a:lnTo>
                <a:lnTo>
                  <a:pt x="47" y="14"/>
                </a:lnTo>
                <a:lnTo>
                  <a:pt x="47" y="446"/>
                </a:lnTo>
                <a:lnTo>
                  <a:pt x="47" y="0"/>
                </a:lnTo>
                <a:lnTo>
                  <a:pt x="47" y="28"/>
                </a:lnTo>
                <a:lnTo>
                  <a:pt x="49" y="47"/>
                </a:lnTo>
                <a:lnTo>
                  <a:pt x="49" y="446"/>
                </a:lnTo>
                <a:lnTo>
                  <a:pt x="49" y="0"/>
                </a:lnTo>
                <a:lnTo>
                  <a:pt x="49" y="68"/>
                </a:lnTo>
                <a:lnTo>
                  <a:pt x="52" y="94"/>
                </a:lnTo>
                <a:lnTo>
                  <a:pt x="52" y="446"/>
                </a:lnTo>
                <a:lnTo>
                  <a:pt x="52" y="0"/>
                </a:lnTo>
                <a:lnTo>
                  <a:pt x="52" y="123"/>
                </a:lnTo>
                <a:lnTo>
                  <a:pt x="54" y="153"/>
                </a:lnTo>
                <a:lnTo>
                  <a:pt x="54" y="446"/>
                </a:lnTo>
                <a:lnTo>
                  <a:pt x="54" y="0"/>
                </a:lnTo>
                <a:lnTo>
                  <a:pt x="54" y="186"/>
                </a:lnTo>
                <a:lnTo>
                  <a:pt x="57" y="219"/>
                </a:lnTo>
                <a:lnTo>
                  <a:pt x="57" y="446"/>
                </a:lnTo>
                <a:lnTo>
                  <a:pt x="57" y="0"/>
                </a:lnTo>
                <a:lnTo>
                  <a:pt x="57" y="286"/>
                </a:lnTo>
                <a:lnTo>
                  <a:pt x="59" y="316"/>
                </a:lnTo>
                <a:lnTo>
                  <a:pt x="59" y="446"/>
                </a:lnTo>
                <a:lnTo>
                  <a:pt x="59" y="0"/>
                </a:lnTo>
                <a:lnTo>
                  <a:pt x="59" y="347"/>
                </a:lnTo>
                <a:lnTo>
                  <a:pt x="61" y="373"/>
                </a:lnTo>
                <a:lnTo>
                  <a:pt x="61" y="446"/>
                </a:lnTo>
                <a:lnTo>
                  <a:pt x="61" y="0"/>
                </a:lnTo>
                <a:lnTo>
                  <a:pt x="61" y="397"/>
                </a:lnTo>
                <a:lnTo>
                  <a:pt x="64" y="416"/>
                </a:lnTo>
                <a:lnTo>
                  <a:pt x="64" y="446"/>
                </a:lnTo>
                <a:lnTo>
                  <a:pt x="64" y="0"/>
                </a:lnTo>
                <a:lnTo>
                  <a:pt x="64" y="430"/>
                </a:lnTo>
                <a:lnTo>
                  <a:pt x="66" y="439"/>
                </a:lnTo>
                <a:lnTo>
                  <a:pt x="66" y="446"/>
                </a:lnTo>
                <a:lnTo>
                  <a:pt x="66" y="0"/>
                </a:lnTo>
                <a:lnTo>
                  <a:pt x="66" y="444"/>
                </a:lnTo>
                <a:lnTo>
                  <a:pt x="68" y="446"/>
                </a:lnTo>
                <a:lnTo>
                  <a:pt x="68" y="0"/>
                </a:lnTo>
                <a:lnTo>
                  <a:pt x="68" y="439"/>
                </a:lnTo>
                <a:lnTo>
                  <a:pt x="71" y="430"/>
                </a:lnTo>
                <a:lnTo>
                  <a:pt x="71" y="446"/>
                </a:lnTo>
                <a:lnTo>
                  <a:pt x="71" y="0"/>
                </a:lnTo>
                <a:lnTo>
                  <a:pt x="71" y="416"/>
                </a:lnTo>
                <a:lnTo>
                  <a:pt x="73" y="397"/>
                </a:lnTo>
                <a:lnTo>
                  <a:pt x="73" y="446"/>
                </a:lnTo>
                <a:lnTo>
                  <a:pt x="73" y="0"/>
                </a:lnTo>
                <a:lnTo>
                  <a:pt x="73" y="373"/>
                </a:lnTo>
                <a:lnTo>
                  <a:pt x="75" y="347"/>
                </a:lnTo>
              </a:path>
            </a:pathLst>
          </a:custGeom>
          <a:noFill/>
          <a:ln w="0">
            <a:solidFill>
              <a:srgbClr val="0000FF"/>
            </a:solidFill>
            <a:round/>
            <a:headEnd/>
            <a:tailEnd/>
          </a:ln>
        </p:spPr>
        <p:txBody>
          <a:bodyPr/>
          <a:lstStyle/>
          <a:p>
            <a:pPr eaLnBrk="0" hangingPunct="0"/>
            <a:endParaRPr lang="en-US"/>
          </a:p>
        </p:txBody>
      </p:sp>
      <p:sp>
        <p:nvSpPr>
          <p:cNvPr id="22588" name="Freeform 68"/>
          <p:cNvSpPr>
            <a:spLocks noChangeAspect="1"/>
          </p:cNvSpPr>
          <p:nvPr/>
        </p:nvSpPr>
        <p:spPr bwMode="auto">
          <a:xfrm>
            <a:off x="2095500" y="3597275"/>
            <a:ext cx="101600" cy="600075"/>
          </a:xfrm>
          <a:custGeom>
            <a:avLst/>
            <a:gdLst>
              <a:gd name="T0" fmla="*/ 0 w 76"/>
              <a:gd name="T1" fmla="*/ 0 h 446"/>
              <a:gd name="T2" fmla="*/ 4011 w 76"/>
              <a:gd name="T3" fmla="*/ 600075 h 446"/>
              <a:gd name="T4" fmla="*/ 6684 w 76"/>
              <a:gd name="T5" fmla="*/ 298692 h 446"/>
              <a:gd name="T6" fmla="*/ 6684 w 76"/>
              <a:gd name="T7" fmla="*/ 250256 h 446"/>
              <a:gd name="T8" fmla="*/ 10695 w 76"/>
              <a:gd name="T9" fmla="*/ 0 h 446"/>
              <a:gd name="T10" fmla="*/ 13368 w 76"/>
              <a:gd name="T11" fmla="*/ 600075 h 446"/>
              <a:gd name="T12" fmla="*/ 16042 w 76"/>
              <a:gd name="T13" fmla="*/ 63237 h 446"/>
              <a:gd name="T14" fmla="*/ 16042 w 76"/>
              <a:gd name="T15" fmla="*/ 37673 h 446"/>
              <a:gd name="T16" fmla="*/ 20053 w 76"/>
              <a:gd name="T17" fmla="*/ 0 h 446"/>
              <a:gd name="T18" fmla="*/ 22726 w 76"/>
              <a:gd name="T19" fmla="*/ 600075 h 446"/>
              <a:gd name="T20" fmla="*/ 25400 w 76"/>
              <a:gd name="T21" fmla="*/ 9418 h 446"/>
              <a:gd name="T22" fmla="*/ 25400 w 76"/>
              <a:gd name="T23" fmla="*/ 25564 h 446"/>
              <a:gd name="T24" fmla="*/ 29411 w 76"/>
              <a:gd name="T25" fmla="*/ 0 h 446"/>
              <a:gd name="T26" fmla="*/ 32084 w 76"/>
              <a:gd name="T27" fmla="*/ 600075 h 446"/>
              <a:gd name="T28" fmla="*/ 34758 w 76"/>
              <a:gd name="T29" fmla="*/ 177601 h 446"/>
              <a:gd name="T30" fmla="*/ 34758 w 76"/>
              <a:gd name="T31" fmla="*/ 222001 h 446"/>
              <a:gd name="T32" fmla="*/ 38768 w 76"/>
              <a:gd name="T33" fmla="*/ 0 h 446"/>
              <a:gd name="T34" fmla="*/ 41442 w 76"/>
              <a:gd name="T35" fmla="*/ 600075 h 446"/>
              <a:gd name="T36" fmla="*/ 45453 w 76"/>
              <a:gd name="T37" fmla="*/ 441311 h 446"/>
              <a:gd name="T38" fmla="*/ 45453 w 76"/>
              <a:gd name="T39" fmla="*/ 478984 h 446"/>
              <a:gd name="T40" fmla="*/ 48126 w 76"/>
              <a:gd name="T41" fmla="*/ 0 h 446"/>
              <a:gd name="T42" fmla="*/ 50800 w 76"/>
              <a:gd name="T43" fmla="*/ 600075 h 446"/>
              <a:gd name="T44" fmla="*/ 54811 w 76"/>
              <a:gd name="T45" fmla="*/ 593348 h 446"/>
              <a:gd name="T46" fmla="*/ 54811 w 76"/>
              <a:gd name="T47" fmla="*/ 600075 h 446"/>
              <a:gd name="T48" fmla="*/ 57484 w 76"/>
              <a:gd name="T49" fmla="*/ 0 h 446"/>
              <a:gd name="T50" fmla="*/ 60158 w 76"/>
              <a:gd name="T51" fmla="*/ 600075 h 446"/>
              <a:gd name="T52" fmla="*/ 64168 w 76"/>
              <a:gd name="T53" fmla="*/ 524729 h 446"/>
              <a:gd name="T54" fmla="*/ 64168 w 76"/>
              <a:gd name="T55" fmla="*/ 492438 h 446"/>
              <a:gd name="T56" fmla="*/ 66842 w 76"/>
              <a:gd name="T57" fmla="*/ 0 h 446"/>
              <a:gd name="T58" fmla="*/ 69516 w 76"/>
              <a:gd name="T59" fmla="*/ 600075 h 446"/>
              <a:gd name="T60" fmla="*/ 73526 w 76"/>
              <a:gd name="T61" fmla="*/ 282547 h 446"/>
              <a:gd name="T62" fmla="*/ 73526 w 76"/>
              <a:gd name="T63" fmla="*/ 238146 h 446"/>
              <a:gd name="T64" fmla="*/ 76200 w 76"/>
              <a:gd name="T65" fmla="*/ 0 h 446"/>
              <a:gd name="T66" fmla="*/ 80211 w 76"/>
              <a:gd name="T67" fmla="*/ 600075 h 446"/>
              <a:gd name="T68" fmla="*/ 82884 w 76"/>
              <a:gd name="T69" fmla="*/ 53818 h 446"/>
              <a:gd name="T70" fmla="*/ 82884 w 76"/>
              <a:gd name="T71" fmla="*/ 30946 h 446"/>
              <a:gd name="T72" fmla="*/ 85558 w 76"/>
              <a:gd name="T73" fmla="*/ 0 h 446"/>
              <a:gd name="T74" fmla="*/ 89568 w 76"/>
              <a:gd name="T75" fmla="*/ 600075 h 446"/>
              <a:gd name="T76" fmla="*/ 92242 w 76"/>
              <a:gd name="T77" fmla="*/ 600075 h 446"/>
              <a:gd name="T78" fmla="*/ 94916 w 76"/>
              <a:gd name="T79" fmla="*/ 53818 h 446"/>
              <a:gd name="T80" fmla="*/ 94916 w 76"/>
              <a:gd name="T81" fmla="*/ 82073 h 446"/>
              <a:gd name="T82" fmla="*/ 98926 w 76"/>
              <a:gd name="T83" fmla="*/ 0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347"/>
                </a:moveTo>
                <a:lnTo>
                  <a:pt x="0" y="446"/>
                </a:lnTo>
                <a:lnTo>
                  <a:pt x="0" y="0"/>
                </a:lnTo>
                <a:lnTo>
                  <a:pt x="0" y="319"/>
                </a:lnTo>
                <a:lnTo>
                  <a:pt x="3" y="288"/>
                </a:lnTo>
                <a:lnTo>
                  <a:pt x="3" y="446"/>
                </a:lnTo>
                <a:lnTo>
                  <a:pt x="3" y="0"/>
                </a:lnTo>
                <a:lnTo>
                  <a:pt x="3" y="255"/>
                </a:lnTo>
                <a:lnTo>
                  <a:pt x="5" y="222"/>
                </a:lnTo>
                <a:lnTo>
                  <a:pt x="5" y="446"/>
                </a:lnTo>
                <a:lnTo>
                  <a:pt x="5" y="0"/>
                </a:lnTo>
                <a:lnTo>
                  <a:pt x="5" y="186"/>
                </a:lnTo>
                <a:lnTo>
                  <a:pt x="8" y="156"/>
                </a:lnTo>
                <a:lnTo>
                  <a:pt x="8" y="446"/>
                </a:lnTo>
                <a:lnTo>
                  <a:pt x="8" y="0"/>
                </a:lnTo>
                <a:lnTo>
                  <a:pt x="8" y="123"/>
                </a:lnTo>
                <a:lnTo>
                  <a:pt x="10" y="94"/>
                </a:lnTo>
                <a:lnTo>
                  <a:pt x="10" y="446"/>
                </a:lnTo>
                <a:lnTo>
                  <a:pt x="10" y="0"/>
                </a:lnTo>
                <a:lnTo>
                  <a:pt x="10" y="68"/>
                </a:lnTo>
                <a:lnTo>
                  <a:pt x="12" y="47"/>
                </a:lnTo>
                <a:lnTo>
                  <a:pt x="12" y="446"/>
                </a:lnTo>
                <a:lnTo>
                  <a:pt x="12" y="0"/>
                </a:lnTo>
                <a:lnTo>
                  <a:pt x="12" y="28"/>
                </a:lnTo>
                <a:lnTo>
                  <a:pt x="15" y="14"/>
                </a:lnTo>
                <a:lnTo>
                  <a:pt x="15" y="446"/>
                </a:lnTo>
                <a:lnTo>
                  <a:pt x="15" y="0"/>
                </a:lnTo>
                <a:lnTo>
                  <a:pt x="15" y="4"/>
                </a:lnTo>
                <a:lnTo>
                  <a:pt x="17" y="0"/>
                </a:lnTo>
                <a:lnTo>
                  <a:pt x="17" y="446"/>
                </a:lnTo>
                <a:lnTo>
                  <a:pt x="17" y="0"/>
                </a:lnTo>
                <a:lnTo>
                  <a:pt x="17" y="2"/>
                </a:lnTo>
                <a:lnTo>
                  <a:pt x="19" y="7"/>
                </a:lnTo>
                <a:lnTo>
                  <a:pt x="19" y="446"/>
                </a:lnTo>
                <a:lnTo>
                  <a:pt x="19" y="0"/>
                </a:lnTo>
                <a:lnTo>
                  <a:pt x="19" y="19"/>
                </a:lnTo>
                <a:lnTo>
                  <a:pt x="22" y="33"/>
                </a:lnTo>
                <a:lnTo>
                  <a:pt x="22" y="446"/>
                </a:lnTo>
                <a:lnTo>
                  <a:pt x="22" y="0"/>
                </a:lnTo>
                <a:lnTo>
                  <a:pt x="22" y="52"/>
                </a:lnTo>
                <a:lnTo>
                  <a:pt x="24" y="75"/>
                </a:lnTo>
                <a:lnTo>
                  <a:pt x="24" y="446"/>
                </a:lnTo>
                <a:lnTo>
                  <a:pt x="24" y="0"/>
                </a:lnTo>
                <a:lnTo>
                  <a:pt x="24" y="104"/>
                </a:lnTo>
                <a:lnTo>
                  <a:pt x="26" y="132"/>
                </a:lnTo>
                <a:lnTo>
                  <a:pt x="26" y="446"/>
                </a:lnTo>
                <a:lnTo>
                  <a:pt x="26" y="0"/>
                </a:lnTo>
                <a:lnTo>
                  <a:pt x="26" y="165"/>
                </a:lnTo>
                <a:lnTo>
                  <a:pt x="29" y="198"/>
                </a:lnTo>
                <a:lnTo>
                  <a:pt x="29" y="446"/>
                </a:lnTo>
                <a:lnTo>
                  <a:pt x="29" y="0"/>
                </a:lnTo>
                <a:lnTo>
                  <a:pt x="29" y="231"/>
                </a:lnTo>
                <a:lnTo>
                  <a:pt x="31" y="264"/>
                </a:lnTo>
                <a:lnTo>
                  <a:pt x="31" y="446"/>
                </a:lnTo>
                <a:lnTo>
                  <a:pt x="31" y="0"/>
                </a:lnTo>
                <a:lnTo>
                  <a:pt x="31" y="297"/>
                </a:lnTo>
                <a:lnTo>
                  <a:pt x="34" y="328"/>
                </a:lnTo>
                <a:lnTo>
                  <a:pt x="34" y="446"/>
                </a:lnTo>
                <a:lnTo>
                  <a:pt x="34" y="0"/>
                </a:lnTo>
                <a:lnTo>
                  <a:pt x="34" y="356"/>
                </a:lnTo>
                <a:lnTo>
                  <a:pt x="36" y="380"/>
                </a:lnTo>
                <a:lnTo>
                  <a:pt x="36" y="446"/>
                </a:lnTo>
                <a:lnTo>
                  <a:pt x="36" y="0"/>
                </a:lnTo>
                <a:lnTo>
                  <a:pt x="36" y="404"/>
                </a:lnTo>
                <a:lnTo>
                  <a:pt x="38" y="420"/>
                </a:lnTo>
                <a:lnTo>
                  <a:pt x="38" y="446"/>
                </a:lnTo>
                <a:lnTo>
                  <a:pt x="38" y="0"/>
                </a:lnTo>
                <a:lnTo>
                  <a:pt x="38" y="434"/>
                </a:lnTo>
                <a:lnTo>
                  <a:pt x="41" y="441"/>
                </a:lnTo>
                <a:lnTo>
                  <a:pt x="41" y="446"/>
                </a:lnTo>
                <a:lnTo>
                  <a:pt x="41" y="0"/>
                </a:lnTo>
                <a:lnTo>
                  <a:pt x="41" y="446"/>
                </a:lnTo>
                <a:lnTo>
                  <a:pt x="43" y="444"/>
                </a:lnTo>
                <a:lnTo>
                  <a:pt x="43" y="446"/>
                </a:lnTo>
                <a:lnTo>
                  <a:pt x="43" y="0"/>
                </a:lnTo>
                <a:lnTo>
                  <a:pt x="43" y="437"/>
                </a:lnTo>
                <a:lnTo>
                  <a:pt x="45" y="425"/>
                </a:lnTo>
                <a:lnTo>
                  <a:pt x="45" y="446"/>
                </a:lnTo>
                <a:lnTo>
                  <a:pt x="45" y="0"/>
                </a:lnTo>
                <a:lnTo>
                  <a:pt x="45" y="411"/>
                </a:lnTo>
                <a:lnTo>
                  <a:pt x="48" y="390"/>
                </a:lnTo>
                <a:lnTo>
                  <a:pt x="48" y="446"/>
                </a:lnTo>
                <a:lnTo>
                  <a:pt x="48" y="0"/>
                </a:lnTo>
                <a:lnTo>
                  <a:pt x="48" y="366"/>
                </a:lnTo>
                <a:lnTo>
                  <a:pt x="50" y="338"/>
                </a:lnTo>
                <a:lnTo>
                  <a:pt x="50" y="446"/>
                </a:lnTo>
                <a:lnTo>
                  <a:pt x="50" y="0"/>
                </a:lnTo>
                <a:lnTo>
                  <a:pt x="50" y="309"/>
                </a:lnTo>
                <a:lnTo>
                  <a:pt x="52" y="276"/>
                </a:lnTo>
                <a:lnTo>
                  <a:pt x="52" y="446"/>
                </a:lnTo>
                <a:lnTo>
                  <a:pt x="52" y="0"/>
                </a:lnTo>
                <a:lnTo>
                  <a:pt x="52" y="243"/>
                </a:lnTo>
                <a:lnTo>
                  <a:pt x="55" y="210"/>
                </a:lnTo>
                <a:lnTo>
                  <a:pt x="55" y="446"/>
                </a:lnTo>
                <a:lnTo>
                  <a:pt x="55" y="0"/>
                </a:lnTo>
                <a:lnTo>
                  <a:pt x="55" y="177"/>
                </a:lnTo>
                <a:lnTo>
                  <a:pt x="57" y="144"/>
                </a:lnTo>
                <a:lnTo>
                  <a:pt x="57" y="446"/>
                </a:lnTo>
                <a:lnTo>
                  <a:pt x="57" y="0"/>
                </a:lnTo>
                <a:lnTo>
                  <a:pt x="57" y="113"/>
                </a:lnTo>
                <a:lnTo>
                  <a:pt x="60" y="85"/>
                </a:lnTo>
                <a:lnTo>
                  <a:pt x="60" y="446"/>
                </a:lnTo>
                <a:lnTo>
                  <a:pt x="60" y="0"/>
                </a:lnTo>
                <a:lnTo>
                  <a:pt x="60" y="61"/>
                </a:lnTo>
                <a:lnTo>
                  <a:pt x="62" y="40"/>
                </a:lnTo>
                <a:lnTo>
                  <a:pt x="62" y="446"/>
                </a:lnTo>
                <a:lnTo>
                  <a:pt x="62" y="0"/>
                </a:lnTo>
                <a:lnTo>
                  <a:pt x="62" y="23"/>
                </a:lnTo>
                <a:lnTo>
                  <a:pt x="64" y="12"/>
                </a:lnTo>
                <a:lnTo>
                  <a:pt x="64" y="446"/>
                </a:lnTo>
                <a:lnTo>
                  <a:pt x="64" y="0"/>
                </a:lnTo>
                <a:lnTo>
                  <a:pt x="64" y="2"/>
                </a:lnTo>
                <a:lnTo>
                  <a:pt x="67" y="0"/>
                </a:lnTo>
                <a:lnTo>
                  <a:pt x="67" y="446"/>
                </a:lnTo>
                <a:lnTo>
                  <a:pt x="67" y="2"/>
                </a:lnTo>
                <a:lnTo>
                  <a:pt x="69" y="9"/>
                </a:lnTo>
                <a:lnTo>
                  <a:pt x="69" y="446"/>
                </a:lnTo>
                <a:lnTo>
                  <a:pt x="69" y="0"/>
                </a:lnTo>
                <a:lnTo>
                  <a:pt x="69" y="23"/>
                </a:lnTo>
                <a:lnTo>
                  <a:pt x="71" y="40"/>
                </a:lnTo>
                <a:lnTo>
                  <a:pt x="71" y="446"/>
                </a:lnTo>
                <a:lnTo>
                  <a:pt x="71" y="0"/>
                </a:lnTo>
                <a:lnTo>
                  <a:pt x="71" y="61"/>
                </a:lnTo>
                <a:lnTo>
                  <a:pt x="74" y="85"/>
                </a:lnTo>
                <a:lnTo>
                  <a:pt x="74" y="446"/>
                </a:lnTo>
                <a:lnTo>
                  <a:pt x="74" y="0"/>
                </a:lnTo>
                <a:lnTo>
                  <a:pt x="74" y="113"/>
                </a:lnTo>
                <a:lnTo>
                  <a:pt x="76" y="144"/>
                </a:lnTo>
              </a:path>
            </a:pathLst>
          </a:custGeom>
          <a:noFill/>
          <a:ln w="0">
            <a:solidFill>
              <a:srgbClr val="0000FF"/>
            </a:solidFill>
            <a:round/>
            <a:headEnd/>
            <a:tailEnd/>
          </a:ln>
        </p:spPr>
        <p:txBody>
          <a:bodyPr/>
          <a:lstStyle/>
          <a:p>
            <a:pPr eaLnBrk="0" hangingPunct="0"/>
            <a:endParaRPr lang="en-US"/>
          </a:p>
        </p:txBody>
      </p:sp>
      <p:sp>
        <p:nvSpPr>
          <p:cNvPr id="22589" name="Freeform 69"/>
          <p:cNvSpPr>
            <a:spLocks noChangeAspect="1"/>
          </p:cNvSpPr>
          <p:nvPr/>
        </p:nvSpPr>
        <p:spPr bwMode="auto">
          <a:xfrm>
            <a:off x="2197100" y="3597275"/>
            <a:ext cx="98425" cy="600075"/>
          </a:xfrm>
          <a:custGeom>
            <a:avLst/>
            <a:gdLst>
              <a:gd name="T0" fmla="*/ 0 w 73"/>
              <a:gd name="T1" fmla="*/ 0 h 446"/>
              <a:gd name="T2" fmla="*/ 2697 w 73"/>
              <a:gd name="T3" fmla="*/ 600075 h 446"/>
              <a:gd name="T4" fmla="*/ 6741 w 73"/>
              <a:gd name="T5" fmla="*/ 371347 h 446"/>
              <a:gd name="T6" fmla="*/ 6741 w 73"/>
              <a:gd name="T7" fmla="*/ 413056 h 446"/>
              <a:gd name="T8" fmla="*/ 9438 w 73"/>
              <a:gd name="T9" fmla="*/ 0 h 446"/>
              <a:gd name="T10" fmla="*/ 12135 w 73"/>
              <a:gd name="T11" fmla="*/ 600075 h 446"/>
              <a:gd name="T12" fmla="*/ 16179 w 73"/>
              <a:gd name="T13" fmla="*/ 571820 h 446"/>
              <a:gd name="T14" fmla="*/ 16179 w 73"/>
              <a:gd name="T15" fmla="*/ 587966 h 446"/>
              <a:gd name="T16" fmla="*/ 18876 w 73"/>
              <a:gd name="T17" fmla="*/ 0 h 446"/>
              <a:gd name="T18" fmla="*/ 22921 w 73"/>
              <a:gd name="T19" fmla="*/ 600075 h 446"/>
              <a:gd name="T20" fmla="*/ 25617 w 73"/>
              <a:gd name="T21" fmla="*/ 565093 h 446"/>
              <a:gd name="T22" fmla="*/ 25617 w 73"/>
              <a:gd name="T23" fmla="*/ 543566 h 446"/>
              <a:gd name="T24" fmla="*/ 28314 w 73"/>
              <a:gd name="T25" fmla="*/ 0 h 446"/>
              <a:gd name="T26" fmla="*/ 32359 w 73"/>
              <a:gd name="T27" fmla="*/ 600075 h 446"/>
              <a:gd name="T28" fmla="*/ 35055 w 73"/>
              <a:gd name="T29" fmla="*/ 355201 h 446"/>
              <a:gd name="T30" fmla="*/ 35055 w 73"/>
              <a:gd name="T31" fmla="*/ 310801 h 446"/>
              <a:gd name="T32" fmla="*/ 37752 w 73"/>
              <a:gd name="T33" fmla="*/ 0 h 446"/>
              <a:gd name="T34" fmla="*/ 41797 w 73"/>
              <a:gd name="T35" fmla="*/ 600075 h 446"/>
              <a:gd name="T36" fmla="*/ 44493 w 73"/>
              <a:gd name="T37" fmla="*/ 104946 h 446"/>
              <a:gd name="T38" fmla="*/ 44493 w 73"/>
              <a:gd name="T39" fmla="*/ 72655 h 446"/>
              <a:gd name="T40" fmla="*/ 47190 w 73"/>
              <a:gd name="T41" fmla="*/ 0 h 446"/>
              <a:gd name="T42" fmla="*/ 51235 w 73"/>
              <a:gd name="T43" fmla="*/ 600075 h 446"/>
              <a:gd name="T44" fmla="*/ 53932 w 73"/>
              <a:gd name="T45" fmla="*/ 0 h 446"/>
              <a:gd name="T46" fmla="*/ 53932 w 73"/>
              <a:gd name="T47" fmla="*/ 5382 h 446"/>
              <a:gd name="T48" fmla="*/ 57976 w 73"/>
              <a:gd name="T49" fmla="*/ 0 h 446"/>
              <a:gd name="T50" fmla="*/ 60673 w 73"/>
              <a:gd name="T51" fmla="*/ 600075 h 446"/>
              <a:gd name="T52" fmla="*/ 63370 w 73"/>
              <a:gd name="T53" fmla="*/ 126473 h 446"/>
              <a:gd name="T54" fmla="*/ 63370 w 73"/>
              <a:gd name="T55" fmla="*/ 165492 h 446"/>
              <a:gd name="T56" fmla="*/ 67414 w 73"/>
              <a:gd name="T57" fmla="*/ 0 h 446"/>
              <a:gd name="T58" fmla="*/ 70111 w 73"/>
              <a:gd name="T59" fmla="*/ 600075 h 446"/>
              <a:gd name="T60" fmla="*/ 72808 w 73"/>
              <a:gd name="T61" fmla="*/ 425165 h 446"/>
              <a:gd name="T62" fmla="*/ 72808 w 73"/>
              <a:gd name="T63" fmla="*/ 466875 h 446"/>
              <a:gd name="T64" fmla="*/ 76852 w 73"/>
              <a:gd name="T65" fmla="*/ 0 h 446"/>
              <a:gd name="T66" fmla="*/ 79549 w 73"/>
              <a:gd name="T67" fmla="*/ 600075 h 446"/>
              <a:gd name="T68" fmla="*/ 82246 w 73"/>
              <a:gd name="T69" fmla="*/ 590657 h 446"/>
              <a:gd name="T70" fmla="*/ 82246 w 73"/>
              <a:gd name="T71" fmla="*/ 597384 h 446"/>
              <a:gd name="T72" fmla="*/ 86290 w 73"/>
              <a:gd name="T73" fmla="*/ 0 h 446"/>
              <a:gd name="T74" fmla="*/ 88987 w 73"/>
              <a:gd name="T75" fmla="*/ 600075 h 446"/>
              <a:gd name="T76" fmla="*/ 93032 w 73"/>
              <a:gd name="T77" fmla="*/ 534147 h 446"/>
              <a:gd name="T78" fmla="*/ 93032 w 73"/>
              <a:gd name="T79" fmla="*/ 501856 h 446"/>
              <a:gd name="T80" fmla="*/ 95728 w 73"/>
              <a:gd name="T81" fmla="*/ 0 h 446"/>
              <a:gd name="T82" fmla="*/ 98425 w 73"/>
              <a:gd name="T83" fmla="*/ 600075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3"/>
              <a:gd name="T127" fmla="*/ 0 h 446"/>
              <a:gd name="T128" fmla="*/ 73 w 73"/>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3" h="446">
                <a:moveTo>
                  <a:pt x="0" y="144"/>
                </a:moveTo>
                <a:lnTo>
                  <a:pt x="0" y="446"/>
                </a:lnTo>
                <a:lnTo>
                  <a:pt x="0" y="0"/>
                </a:lnTo>
                <a:lnTo>
                  <a:pt x="0" y="175"/>
                </a:lnTo>
                <a:lnTo>
                  <a:pt x="2" y="208"/>
                </a:lnTo>
                <a:lnTo>
                  <a:pt x="2" y="446"/>
                </a:lnTo>
                <a:lnTo>
                  <a:pt x="2" y="0"/>
                </a:lnTo>
                <a:lnTo>
                  <a:pt x="2" y="243"/>
                </a:lnTo>
                <a:lnTo>
                  <a:pt x="5" y="276"/>
                </a:lnTo>
                <a:lnTo>
                  <a:pt x="5" y="446"/>
                </a:lnTo>
                <a:lnTo>
                  <a:pt x="5" y="0"/>
                </a:lnTo>
                <a:lnTo>
                  <a:pt x="5" y="307"/>
                </a:lnTo>
                <a:lnTo>
                  <a:pt x="7" y="338"/>
                </a:lnTo>
                <a:lnTo>
                  <a:pt x="7" y="446"/>
                </a:lnTo>
                <a:lnTo>
                  <a:pt x="7" y="0"/>
                </a:lnTo>
                <a:lnTo>
                  <a:pt x="7" y="364"/>
                </a:lnTo>
                <a:lnTo>
                  <a:pt x="9" y="390"/>
                </a:lnTo>
                <a:lnTo>
                  <a:pt x="9" y="446"/>
                </a:lnTo>
                <a:lnTo>
                  <a:pt x="9" y="0"/>
                </a:lnTo>
                <a:lnTo>
                  <a:pt x="9" y="408"/>
                </a:lnTo>
                <a:lnTo>
                  <a:pt x="12" y="425"/>
                </a:lnTo>
                <a:lnTo>
                  <a:pt x="12" y="446"/>
                </a:lnTo>
                <a:lnTo>
                  <a:pt x="12" y="0"/>
                </a:lnTo>
                <a:lnTo>
                  <a:pt x="12" y="437"/>
                </a:lnTo>
                <a:lnTo>
                  <a:pt x="14" y="444"/>
                </a:lnTo>
                <a:lnTo>
                  <a:pt x="14" y="446"/>
                </a:lnTo>
                <a:lnTo>
                  <a:pt x="14" y="0"/>
                </a:lnTo>
                <a:lnTo>
                  <a:pt x="14" y="446"/>
                </a:lnTo>
                <a:lnTo>
                  <a:pt x="17" y="441"/>
                </a:lnTo>
                <a:lnTo>
                  <a:pt x="17" y="446"/>
                </a:lnTo>
                <a:lnTo>
                  <a:pt x="17" y="0"/>
                </a:lnTo>
                <a:lnTo>
                  <a:pt x="17" y="434"/>
                </a:lnTo>
                <a:lnTo>
                  <a:pt x="19" y="420"/>
                </a:lnTo>
                <a:lnTo>
                  <a:pt x="19" y="446"/>
                </a:lnTo>
                <a:lnTo>
                  <a:pt x="19" y="0"/>
                </a:lnTo>
                <a:lnTo>
                  <a:pt x="19" y="404"/>
                </a:lnTo>
                <a:lnTo>
                  <a:pt x="21" y="382"/>
                </a:lnTo>
                <a:lnTo>
                  <a:pt x="21" y="446"/>
                </a:lnTo>
                <a:lnTo>
                  <a:pt x="21" y="0"/>
                </a:lnTo>
                <a:lnTo>
                  <a:pt x="21" y="356"/>
                </a:lnTo>
                <a:lnTo>
                  <a:pt x="24" y="328"/>
                </a:lnTo>
                <a:lnTo>
                  <a:pt x="24" y="446"/>
                </a:lnTo>
                <a:lnTo>
                  <a:pt x="24" y="0"/>
                </a:lnTo>
                <a:lnTo>
                  <a:pt x="24" y="297"/>
                </a:lnTo>
                <a:lnTo>
                  <a:pt x="26" y="264"/>
                </a:lnTo>
                <a:lnTo>
                  <a:pt x="26" y="446"/>
                </a:lnTo>
                <a:lnTo>
                  <a:pt x="26" y="0"/>
                </a:lnTo>
                <a:lnTo>
                  <a:pt x="26" y="231"/>
                </a:lnTo>
                <a:lnTo>
                  <a:pt x="28" y="198"/>
                </a:lnTo>
                <a:lnTo>
                  <a:pt x="28" y="446"/>
                </a:lnTo>
                <a:lnTo>
                  <a:pt x="28" y="0"/>
                </a:lnTo>
                <a:lnTo>
                  <a:pt x="28" y="165"/>
                </a:lnTo>
                <a:lnTo>
                  <a:pt x="31" y="134"/>
                </a:lnTo>
                <a:lnTo>
                  <a:pt x="31" y="446"/>
                </a:lnTo>
                <a:lnTo>
                  <a:pt x="31" y="0"/>
                </a:lnTo>
                <a:lnTo>
                  <a:pt x="31" y="104"/>
                </a:lnTo>
                <a:lnTo>
                  <a:pt x="33" y="78"/>
                </a:lnTo>
                <a:lnTo>
                  <a:pt x="33" y="446"/>
                </a:lnTo>
                <a:lnTo>
                  <a:pt x="33" y="0"/>
                </a:lnTo>
                <a:lnTo>
                  <a:pt x="33" y="54"/>
                </a:lnTo>
                <a:lnTo>
                  <a:pt x="35" y="33"/>
                </a:lnTo>
                <a:lnTo>
                  <a:pt x="35" y="446"/>
                </a:lnTo>
                <a:lnTo>
                  <a:pt x="35" y="0"/>
                </a:lnTo>
                <a:lnTo>
                  <a:pt x="35" y="19"/>
                </a:lnTo>
                <a:lnTo>
                  <a:pt x="38" y="7"/>
                </a:lnTo>
                <a:lnTo>
                  <a:pt x="38" y="446"/>
                </a:lnTo>
                <a:lnTo>
                  <a:pt x="38" y="0"/>
                </a:lnTo>
                <a:lnTo>
                  <a:pt x="38" y="2"/>
                </a:lnTo>
                <a:lnTo>
                  <a:pt x="40" y="0"/>
                </a:lnTo>
                <a:lnTo>
                  <a:pt x="40" y="446"/>
                </a:lnTo>
                <a:lnTo>
                  <a:pt x="40" y="0"/>
                </a:lnTo>
                <a:lnTo>
                  <a:pt x="40" y="4"/>
                </a:lnTo>
                <a:lnTo>
                  <a:pt x="43" y="14"/>
                </a:lnTo>
                <a:lnTo>
                  <a:pt x="43" y="446"/>
                </a:lnTo>
                <a:lnTo>
                  <a:pt x="43" y="0"/>
                </a:lnTo>
                <a:lnTo>
                  <a:pt x="43" y="28"/>
                </a:lnTo>
                <a:lnTo>
                  <a:pt x="45" y="47"/>
                </a:lnTo>
                <a:lnTo>
                  <a:pt x="45" y="446"/>
                </a:lnTo>
                <a:lnTo>
                  <a:pt x="45" y="0"/>
                </a:lnTo>
                <a:lnTo>
                  <a:pt x="45" y="68"/>
                </a:lnTo>
                <a:lnTo>
                  <a:pt x="47" y="94"/>
                </a:lnTo>
                <a:lnTo>
                  <a:pt x="47" y="446"/>
                </a:lnTo>
                <a:lnTo>
                  <a:pt x="47" y="0"/>
                </a:lnTo>
                <a:lnTo>
                  <a:pt x="47" y="123"/>
                </a:lnTo>
                <a:lnTo>
                  <a:pt x="50" y="153"/>
                </a:lnTo>
                <a:lnTo>
                  <a:pt x="50" y="446"/>
                </a:lnTo>
                <a:lnTo>
                  <a:pt x="50" y="0"/>
                </a:lnTo>
                <a:lnTo>
                  <a:pt x="50" y="186"/>
                </a:lnTo>
                <a:lnTo>
                  <a:pt x="52" y="219"/>
                </a:lnTo>
                <a:lnTo>
                  <a:pt x="52" y="446"/>
                </a:lnTo>
                <a:lnTo>
                  <a:pt x="52" y="0"/>
                </a:lnTo>
                <a:lnTo>
                  <a:pt x="52" y="286"/>
                </a:lnTo>
                <a:lnTo>
                  <a:pt x="54" y="316"/>
                </a:lnTo>
                <a:lnTo>
                  <a:pt x="54" y="446"/>
                </a:lnTo>
                <a:lnTo>
                  <a:pt x="54" y="0"/>
                </a:lnTo>
                <a:lnTo>
                  <a:pt x="54" y="347"/>
                </a:lnTo>
                <a:lnTo>
                  <a:pt x="57" y="373"/>
                </a:lnTo>
                <a:lnTo>
                  <a:pt x="57" y="446"/>
                </a:lnTo>
                <a:lnTo>
                  <a:pt x="57" y="0"/>
                </a:lnTo>
                <a:lnTo>
                  <a:pt x="57" y="397"/>
                </a:lnTo>
                <a:lnTo>
                  <a:pt x="59" y="416"/>
                </a:lnTo>
                <a:lnTo>
                  <a:pt x="59" y="446"/>
                </a:lnTo>
                <a:lnTo>
                  <a:pt x="59" y="0"/>
                </a:lnTo>
                <a:lnTo>
                  <a:pt x="59" y="430"/>
                </a:lnTo>
                <a:lnTo>
                  <a:pt x="61" y="439"/>
                </a:lnTo>
                <a:lnTo>
                  <a:pt x="61" y="446"/>
                </a:lnTo>
                <a:lnTo>
                  <a:pt x="61" y="0"/>
                </a:lnTo>
                <a:lnTo>
                  <a:pt x="61" y="444"/>
                </a:lnTo>
                <a:lnTo>
                  <a:pt x="64" y="446"/>
                </a:lnTo>
                <a:lnTo>
                  <a:pt x="64" y="0"/>
                </a:lnTo>
                <a:lnTo>
                  <a:pt x="64" y="439"/>
                </a:lnTo>
                <a:lnTo>
                  <a:pt x="66" y="430"/>
                </a:lnTo>
                <a:lnTo>
                  <a:pt x="66" y="446"/>
                </a:lnTo>
                <a:lnTo>
                  <a:pt x="66" y="0"/>
                </a:lnTo>
                <a:lnTo>
                  <a:pt x="66" y="416"/>
                </a:lnTo>
                <a:lnTo>
                  <a:pt x="69" y="397"/>
                </a:lnTo>
                <a:lnTo>
                  <a:pt x="69" y="446"/>
                </a:lnTo>
                <a:lnTo>
                  <a:pt x="69" y="0"/>
                </a:lnTo>
                <a:lnTo>
                  <a:pt x="69" y="373"/>
                </a:lnTo>
                <a:lnTo>
                  <a:pt x="71" y="347"/>
                </a:lnTo>
                <a:lnTo>
                  <a:pt x="71" y="446"/>
                </a:lnTo>
                <a:lnTo>
                  <a:pt x="71" y="0"/>
                </a:lnTo>
                <a:lnTo>
                  <a:pt x="71" y="319"/>
                </a:lnTo>
                <a:lnTo>
                  <a:pt x="73" y="288"/>
                </a:lnTo>
                <a:lnTo>
                  <a:pt x="73" y="446"/>
                </a:lnTo>
                <a:lnTo>
                  <a:pt x="73" y="0"/>
                </a:lnTo>
                <a:lnTo>
                  <a:pt x="73" y="255"/>
                </a:lnTo>
              </a:path>
            </a:pathLst>
          </a:custGeom>
          <a:noFill/>
          <a:ln w="0">
            <a:solidFill>
              <a:srgbClr val="0000FF"/>
            </a:solidFill>
            <a:round/>
            <a:headEnd/>
            <a:tailEnd/>
          </a:ln>
        </p:spPr>
        <p:txBody>
          <a:bodyPr/>
          <a:lstStyle/>
          <a:p>
            <a:pPr eaLnBrk="0" hangingPunct="0"/>
            <a:endParaRPr lang="en-US"/>
          </a:p>
        </p:txBody>
      </p:sp>
      <p:sp>
        <p:nvSpPr>
          <p:cNvPr id="22590" name="Freeform 70"/>
          <p:cNvSpPr>
            <a:spLocks noChangeAspect="1"/>
          </p:cNvSpPr>
          <p:nvPr/>
        </p:nvSpPr>
        <p:spPr bwMode="auto">
          <a:xfrm>
            <a:off x="2295525" y="3597275"/>
            <a:ext cx="101600" cy="600075"/>
          </a:xfrm>
          <a:custGeom>
            <a:avLst/>
            <a:gdLst>
              <a:gd name="T0" fmla="*/ 4011 w 76"/>
              <a:gd name="T1" fmla="*/ 600075 h 446"/>
              <a:gd name="T2" fmla="*/ 6684 w 76"/>
              <a:gd name="T3" fmla="*/ 209892 h 446"/>
              <a:gd name="T4" fmla="*/ 6684 w 76"/>
              <a:gd name="T5" fmla="*/ 165492 h 446"/>
              <a:gd name="T6" fmla="*/ 9358 w 76"/>
              <a:gd name="T7" fmla="*/ 0 h 446"/>
              <a:gd name="T8" fmla="*/ 13368 w 76"/>
              <a:gd name="T9" fmla="*/ 600075 h 446"/>
              <a:gd name="T10" fmla="*/ 16042 w 76"/>
              <a:gd name="T11" fmla="*/ 18836 h 446"/>
              <a:gd name="T12" fmla="*/ 16042 w 76"/>
              <a:gd name="T13" fmla="*/ 5382 h 446"/>
              <a:gd name="T14" fmla="*/ 18716 w 76"/>
              <a:gd name="T15" fmla="*/ 0 h 446"/>
              <a:gd name="T16" fmla="*/ 22726 w 76"/>
              <a:gd name="T17" fmla="*/ 600075 h 446"/>
              <a:gd name="T18" fmla="*/ 25400 w 76"/>
              <a:gd name="T19" fmla="*/ 44400 h 446"/>
              <a:gd name="T20" fmla="*/ 25400 w 76"/>
              <a:gd name="T21" fmla="*/ 69964 h 446"/>
              <a:gd name="T22" fmla="*/ 29411 w 76"/>
              <a:gd name="T23" fmla="*/ 0 h 446"/>
              <a:gd name="T24" fmla="*/ 32084 w 76"/>
              <a:gd name="T25" fmla="*/ 600075 h 446"/>
              <a:gd name="T26" fmla="*/ 34758 w 76"/>
              <a:gd name="T27" fmla="*/ 266401 h 446"/>
              <a:gd name="T28" fmla="*/ 34758 w 76"/>
              <a:gd name="T29" fmla="*/ 310801 h 446"/>
              <a:gd name="T30" fmla="*/ 38768 w 76"/>
              <a:gd name="T31" fmla="*/ 0 h 446"/>
              <a:gd name="T32" fmla="*/ 41442 w 76"/>
              <a:gd name="T33" fmla="*/ 600075 h 446"/>
              <a:gd name="T34" fmla="*/ 44116 w 76"/>
              <a:gd name="T35" fmla="*/ 511275 h 446"/>
              <a:gd name="T36" fmla="*/ 44116 w 76"/>
              <a:gd name="T37" fmla="*/ 543566 h 446"/>
              <a:gd name="T38" fmla="*/ 48126 w 76"/>
              <a:gd name="T39" fmla="*/ 0 h 446"/>
              <a:gd name="T40" fmla="*/ 50800 w 76"/>
              <a:gd name="T41" fmla="*/ 600075 h 446"/>
              <a:gd name="T42" fmla="*/ 53474 w 76"/>
              <a:gd name="T43" fmla="*/ 597384 h 446"/>
              <a:gd name="T44" fmla="*/ 53474 w 76"/>
              <a:gd name="T45" fmla="*/ 587966 h 446"/>
              <a:gd name="T46" fmla="*/ 57484 w 76"/>
              <a:gd name="T47" fmla="*/ 0 h 446"/>
              <a:gd name="T48" fmla="*/ 60158 w 76"/>
              <a:gd name="T49" fmla="*/ 600075 h 446"/>
              <a:gd name="T50" fmla="*/ 64168 w 76"/>
              <a:gd name="T51" fmla="*/ 454765 h 446"/>
              <a:gd name="T52" fmla="*/ 64168 w 76"/>
              <a:gd name="T53" fmla="*/ 415747 h 446"/>
              <a:gd name="T54" fmla="*/ 66842 w 76"/>
              <a:gd name="T55" fmla="*/ 0 h 446"/>
              <a:gd name="T56" fmla="*/ 69516 w 76"/>
              <a:gd name="T57" fmla="*/ 600075 h 446"/>
              <a:gd name="T58" fmla="*/ 73526 w 76"/>
              <a:gd name="T59" fmla="*/ 193746 h 446"/>
              <a:gd name="T60" fmla="*/ 73526 w 76"/>
              <a:gd name="T61" fmla="*/ 152037 h 446"/>
              <a:gd name="T62" fmla="*/ 76200 w 76"/>
              <a:gd name="T63" fmla="*/ 0 h 446"/>
              <a:gd name="T64" fmla="*/ 78874 w 76"/>
              <a:gd name="T65" fmla="*/ 600075 h 446"/>
              <a:gd name="T66" fmla="*/ 82884 w 76"/>
              <a:gd name="T67" fmla="*/ 16146 h 446"/>
              <a:gd name="T68" fmla="*/ 82884 w 76"/>
              <a:gd name="T69" fmla="*/ 2691 h 446"/>
              <a:gd name="T70" fmla="*/ 85558 w 76"/>
              <a:gd name="T71" fmla="*/ 2691 h 446"/>
              <a:gd name="T72" fmla="*/ 88232 w 76"/>
              <a:gd name="T73" fmla="*/ 0 h 446"/>
              <a:gd name="T74" fmla="*/ 92242 w 76"/>
              <a:gd name="T75" fmla="*/ 600075 h 446"/>
              <a:gd name="T76" fmla="*/ 94916 w 76"/>
              <a:gd name="T77" fmla="*/ 114364 h 446"/>
              <a:gd name="T78" fmla="*/ 94916 w 76"/>
              <a:gd name="T79" fmla="*/ 152037 h 446"/>
              <a:gd name="T80" fmla="*/ 98926 w 76"/>
              <a:gd name="T81" fmla="*/ 0 h 446"/>
              <a:gd name="T82" fmla="*/ 101600 w 76"/>
              <a:gd name="T83" fmla="*/ 600075 h 44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446"/>
              <a:gd name="T128" fmla="*/ 76 w 76"/>
              <a:gd name="T129" fmla="*/ 446 h 44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446">
                <a:moveTo>
                  <a:pt x="0" y="255"/>
                </a:moveTo>
                <a:lnTo>
                  <a:pt x="3" y="222"/>
                </a:lnTo>
                <a:lnTo>
                  <a:pt x="3" y="446"/>
                </a:lnTo>
                <a:lnTo>
                  <a:pt x="3" y="0"/>
                </a:lnTo>
                <a:lnTo>
                  <a:pt x="3" y="186"/>
                </a:lnTo>
                <a:lnTo>
                  <a:pt x="5" y="156"/>
                </a:lnTo>
                <a:lnTo>
                  <a:pt x="5" y="446"/>
                </a:lnTo>
                <a:lnTo>
                  <a:pt x="5" y="0"/>
                </a:lnTo>
                <a:lnTo>
                  <a:pt x="5" y="123"/>
                </a:lnTo>
                <a:lnTo>
                  <a:pt x="7" y="94"/>
                </a:lnTo>
                <a:lnTo>
                  <a:pt x="7" y="446"/>
                </a:lnTo>
                <a:lnTo>
                  <a:pt x="7" y="0"/>
                </a:lnTo>
                <a:lnTo>
                  <a:pt x="7" y="68"/>
                </a:lnTo>
                <a:lnTo>
                  <a:pt x="10" y="47"/>
                </a:lnTo>
                <a:lnTo>
                  <a:pt x="10" y="446"/>
                </a:lnTo>
                <a:lnTo>
                  <a:pt x="10" y="0"/>
                </a:lnTo>
                <a:lnTo>
                  <a:pt x="10" y="28"/>
                </a:lnTo>
                <a:lnTo>
                  <a:pt x="12" y="14"/>
                </a:lnTo>
                <a:lnTo>
                  <a:pt x="12" y="446"/>
                </a:lnTo>
                <a:lnTo>
                  <a:pt x="12" y="0"/>
                </a:lnTo>
                <a:lnTo>
                  <a:pt x="12" y="4"/>
                </a:lnTo>
                <a:lnTo>
                  <a:pt x="14" y="0"/>
                </a:lnTo>
                <a:lnTo>
                  <a:pt x="14" y="446"/>
                </a:lnTo>
                <a:lnTo>
                  <a:pt x="14" y="0"/>
                </a:lnTo>
                <a:lnTo>
                  <a:pt x="14" y="2"/>
                </a:lnTo>
                <a:lnTo>
                  <a:pt x="17" y="7"/>
                </a:lnTo>
                <a:lnTo>
                  <a:pt x="17" y="446"/>
                </a:lnTo>
                <a:lnTo>
                  <a:pt x="17" y="0"/>
                </a:lnTo>
                <a:lnTo>
                  <a:pt x="17" y="19"/>
                </a:lnTo>
                <a:lnTo>
                  <a:pt x="19" y="33"/>
                </a:lnTo>
                <a:lnTo>
                  <a:pt x="19" y="446"/>
                </a:lnTo>
                <a:lnTo>
                  <a:pt x="19" y="0"/>
                </a:lnTo>
                <a:lnTo>
                  <a:pt x="19" y="52"/>
                </a:lnTo>
                <a:lnTo>
                  <a:pt x="22" y="75"/>
                </a:lnTo>
                <a:lnTo>
                  <a:pt x="22" y="446"/>
                </a:lnTo>
                <a:lnTo>
                  <a:pt x="22" y="0"/>
                </a:lnTo>
                <a:lnTo>
                  <a:pt x="22" y="104"/>
                </a:lnTo>
                <a:lnTo>
                  <a:pt x="24" y="132"/>
                </a:lnTo>
                <a:lnTo>
                  <a:pt x="24" y="446"/>
                </a:lnTo>
                <a:lnTo>
                  <a:pt x="24" y="0"/>
                </a:lnTo>
                <a:lnTo>
                  <a:pt x="24" y="165"/>
                </a:lnTo>
                <a:lnTo>
                  <a:pt x="26" y="198"/>
                </a:lnTo>
                <a:lnTo>
                  <a:pt x="26" y="446"/>
                </a:lnTo>
                <a:lnTo>
                  <a:pt x="26" y="0"/>
                </a:lnTo>
                <a:lnTo>
                  <a:pt x="26" y="231"/>
                </a:lnTo>
                <a:lnTo>
                  <a:pt x="29" y="264"/>
                </a:lnTo>
                <a:lnTo>
                  <a:pt x="29" y="446"/>
                </a:lnTo>
                <a:lnTo>
                  <a:pt x="29" y="0"/>
                </a:lnTo>
                <a:lnTo>
                  <a:pt x="29" y="297"/>
                </a:lnTo>
                <a:lnTo>
                  <a:pt x="31" y="328"/>
                </a:lnTo>
                <a:lnTo>
                  <a:pt x="31" y="446"/>
                </a:lnTo>
                <a:lnTo>
                  <a:pt x="31" y="0"/>
                </a:lnTo>
                <a:lnTo>
                  <a:pt x="31" y="356"/>
                </a:lnTo>
                <a:lnTo>
                  <a:pt x="33" y="380"/>
                </a:lnTo>
                <a:lnTo>
                  <a:pt x="33" y="446"/>
                </a:lnTo>
                <a:lnTo>
                  <a:pt x="33" y="0"/>
                </a:lnTo>
                <a:lnTo>
                  <a:pt x="33" y="404"/>
                </a:lnTo>
                <a:lnTo>
                  <a:pt x="36" y="420"/>
                </a:lnTo>
                <a:lnTo>
                  <a:pt x="36" y="446"/>
                </a:lnTo>
                <a:lnTo>
                  <a:pt x="36" y="0"/>
                </a:lnTo>
                <a:lnTo>
                  <a:pt x="36" y="434"/>
                </a:lnTo>
                <a:lnTo>
                  <a:pt x="38" y="441"/>
                </a:lnTo>
                <a:lnTo>
                  <a:pt x="38" y="446"/>
                </a:lnTo>
                <a:lnTo>
                  <a:pt x="38" y="0"/>
                </a:lnTo>
                <a:lnTo>
                  <a:pt x="38" y="446"/>
                </a:lnTo>
                <a:lnTo>
                  <a:pt x="40" y="444"/>
                </a:lnTo>
                <a:lnTo>
                  <a:pt x="40" y="446"/>
                </a:lnTo>
                <a:lnTo>
                  <a:pt x="40" y="0"/>
                </a:lnTo>
                <a:lnTo>
                  <a:pt x="40" y="437"/>
                </a:lnTo>
                <a:lnTo>
                  <a:pt x="43" y="425"/>
                </a:lnTo>
                <a:lnTo>
                  <a:pt x="43" y="446"/>
                </a:lnTo>
                <a:lnTo>
                  <a:pt x="43" y="0"/>
                </a:lnTo>
                <a:lnTo>
                  <a:pt x="43" y="411"/>
                </a:lnTo>
                <a:lnTo>
                  <a:pt x="45" y="390"/>
                </a:lnTo>
                <a:lnTo>
                  <a:pt x="45" y="446"/>
                </a:lnTo>
                <a:lnTo>
                  <a:pt x="45" y="0"/>
                </a:lnTo>
                <a:lnTo>
                  <a:pt x="45" y="366"/>
                </a:lnTo>
                <a:lnTo>
                  <a:pt x="48" y="338"/>
                </a:lnTo>
                <a:lnTo>
                  <a:pt x="48" y="446"/>
                </a:lnTo>
                <a:lnTo>
                  <a:pt x="48" y="0"/>
                </a:lnTo>
                <a:lnTo>
                  <a:pt x="48" y="309"/>
                </a:lnTo>
                <a:lnTo>
                  <a:pt x="50" y="276"/>
                </a:lnTo>
                <a:lnTo>
                  <a:pt x="50" y="446"/>
                </a:lnTo>
                <a:lnTo>
                  <a:pt x="50" y="0"/>
                </a:lnTo>
                <a:lnTo>
                  <a:pt x="50" y="243"/>
                </a:lnTo>
                <a:lnTo>
                  <a:pt x="52" y="210"/>
                </a:lnTo>
                <a:lnTo>
                  <a:pt x="52" y="446"/>
                </a:lnTo>
                <a:lnTo>
                  <a:pt x="52" y="0"/>
                </a:lnTo>
                <a:lnTo>
                  <a:pt x="52" y="177"/>
                </a:lnTo>
                <a:lnTo>
                  <a:pt x="55" y="144"/>
                </a:lnTo>
                <a:lnTo>
                  <a:pt x="55" y="446"/>
                </a:lnTo>
                <a:lnTo>
                  <a:pt x="55" y="0"/>
                </a:lnTo>
                <a:lnTo>
                  <a:pt x="55" y="113"/>
                </a:lnTo>
                <a:lnTo>
                  <a:pt x="57" y="85"/>
                </a:lnTo>
                <a:lnTo>
                  <a:pt x="57" y="446"/>
                </a:lnTo>
                <a:lnTo>
                  <a:pt x="57" y="0"/>
                </a:lnTo>
                <a:lnTo>
                  <a:pt x="57" y="61"/>
                </a:lnTo>
                <a:lnTo>
                  <a:pt x="59" y="40"/>
                </a:lnTo>
                <a:lnTo>
                  <a:pt x="59" y="446"/>
                </a:lnTo>
                <a:lnTo>
                  <a:pt x="59" y="0"/>
                </a:lnTo>
                <a:lnTo>
                  <a:pt x="59" y="23"/>
                </a:lnTo>
                <a:lnTo>
                  <a:pt x="62" y="12"/>
                </a:lnTo>
                <a:lnTo>
                  <a:pt x="62" y="446"/>
                </a:lnTo>
                <a:lnTo>
                  <a:pt x="62" y="0"/>
                </a:lnTo>
                <a:lnTo>
                  <a:pt x="62" y="2"/>
                </a:lnTo>
                <a:lnTo>
                  <a:pt x="64" y="0"/>
                </a:lnTo>
                <a:lnTo>
                  <a:pt x="64" y="446"/>
                </a:lnTo>
                <a:lnTo>
                  <a:pt x="64" y="2"/>
                </a:lnTo>
                <a:lnTo>
                  <a:pt x="66" y="9"/>
                </a:lnTo>
                <a:lnTo>
                  <a:pt x="66" y="446"/>
                </a:lnTo>
                <a:lnTo>
                  <a:pt x="66" y="0"/>
                </a:lnTo>
                <a:lnTo>
                  <a:pt x="66" y="23"/>
                </a:lnTo>
                <a:lnTo>
                  <a:pt x="69" y="40"/>
                </a:lnTo>
                <a:lnTo>
                  <a:pt x="69" y="446"/>
                </a:lnTo>
                <a:lnTo>
                  <a:pt x="69" y="0"/>
                </a:lnTo>
                <a:lnTo>
                  <a:pt x="69" y="61"/>
                </a:lnTo>
                <a:lnTo>
                  <a:pt x="71" y="85"/>
                </a:lnTo>
                <a:lnTo>
                  <a:pt x="71" y="446"/>
                </a:lnTo>
                <a:lnTo>
                  <a:pt x="71" y="0"/>
                </a:lnTo>
                <a:lnTo>
                  <a:pt x="71" y="113"/>
                </a:lnTo>
                <a:lnTo>
                  <a:pt x="74" y="144"/>
                </a:lnTo>
                <a:lnTo>
                  <a:pt x="74" y="446"/>
                </a:lnTo>
                <a:lnTo>
                  <a:pt x="74" y="0"/>
                </a:lnTo>
                <a:lnTo>
                  <a:pt x="74" y="175"/>
                </a:lnTo>
                <a:lnTo>
                  <a:pt x="76" y="208"/>
                </a:lnTo>
                <a:lnTo>
                  <a:pt x="76" y="446"/>
                </a:lnTo>
                <a:lnTo>
                  <a:pt x="76" y="0"/>
                </a:lnTo>
                <a:lnTo>
                  <a:pt x="76" y="243"/>
                </a:lnTo>
              </a:path>
            </a:pathLst>
          </a:custGeom>
          <a:noFill/>
          <a:ln w="0">
            <a:solidFill>
              <a:srgbClr val="0000FF"/>
            </a:solidFill>
            <a:round/>
            <a:headEnd/>
            <a:tailEnd/>
          </a:ln>
        </p:spPr>
        <p:txBody>
          <a:bodyPr/>
          <a:lstStyle/>
          <a:p>
            <a:pPr eaLnBrk="0" hangingPunct="0"/>
            <a:endParaRPr lang="en-US"/>
          </a:p>
        </p:txBody>
      </p:sp>
      <p:sp>
        <p:nvSpPr>
          <p:cNvPr id="22591" name="Freeform 71"/>
          <p:cNvSpPr>
            <a:spLocks noChangeAspect="1"/>
          </p:cNvSpPr>
          <p:nvPr/>
        </p:nvSpPr>
        <p:spPr bwMode="auto">
          <a:xfrm>
            <a:off x="2397125" y="3581400"/>
            <a:ext cx="101600" cy="631825"/>
          </a:xfrm>
          <a:custGeom>
            <a:avLst/>
            <a:gdLst>
              <a:gd name="T0" fmla="*/ 2709 w 75"/>
              <a:gd name="T1" fmla="*/ 615693 h 470"/>
              <a:gd name="T2" fmla="*/ 6773 w 75"/>
              <a:gd name="T3" fmla="*/ 470508 h 470"/>
              <a:gd name="T4" fmla="*/ 6773 w 75"/>
              <a:gd name="T5" fmla="*/ 505460 h 470"/>
              <a:gd name="T6" fmla="*/ 9483 w 75"/>
              <a:gd name="T7" fmla="*/ 16132 h 470"/>
              <a:gd name="T8" fmla="*/ 12192 w 75"/>
              <a:gd name="T9" fmla="*/ 615693 h 470"/>
              <a:gd name="T10" fmla="*/ 16256 w 75"/>
              <a:gd name="T11" fmla="*/ 613005 h 470"/>
              <a:gd name="T12" fmla="*/ 16256 w 75"/>
              <a:gd name="T13" fmla="*/ 615693 h 470"/>
              <a:gd name="T14" fmla="*/ 18965 w 75"/>
              <a:gd name="T15" fmla="*/ 16132 h 470"/>
              <a:gd name="T16" fmla="*/ 21675 w 75"/>
              <a:gd name="T17" fmla="*/ 615693 h 470"/>
              <a:gd name="T18" fmla="*/ 25739 w 75"/>
              <a:gd name="T19" fmla="*/ 529658 h 470"/>
              <a:gd name="T20" fmla="*/ 25739 w 75"/>
              <a:gd name="T21" fmla="*/ 494706 h 470"/>
              <a:gd name="T22" fmla="*/ 28448 w 75"/>
              <a:gd name="T23" fmla="*/ 16132 h 470"/>
              <a:gd name="T24" fmla="*/ 32512 w 75"/>
              <a:gd name="T25" fmla="*/ 615693 h 470"/>
              <a:gd name="T26" fmla="*/ 35221 w 75"/>
              <a:gd name="T27" fmla="*/ 282305 h 470"/>
              <a:gd name="T28" fmla="*/ 35221 w 75"/>
              <a:gd name="T29" fmla="*/ 237943 h 470"/>
              <a:gd name="T30" fmla="*/ 37931 w 75"/>
              <a:gd name="T31" fmla="*/ 16132 h 470"/>
              <a:gd name="T32" fmla="*/ 41995 w 75"/>
              <a:gd name="T33" fmla="*/ 615693 h 470"/>
              <a:gd name="T34" fmla="*/ 44704 w 75"/>
              <a:gd name="T35" fmla="*/ 60494 h 470"/>
              <a:gd name="T36" fmla="*/ 44704 w 75"/>
              <a:gd name="T37" fmla="*/ 41674 h 470"/>
              <a:gd name="T38" fmla="*/ 47413 w 75"/>
              <a:gd name="T39" fmla="*/ 16132 h 470"/>
              <a:gd name="T40" fmla="*/ 51477 w 75"/>
              <a:gd name="T41" fmla="*/ 615693 h 470"/>
              <a:gd name="T42" fmla="*/ 54187 w 75"/>
              <a:gd name="T43" fmla="*/ 34952 h 470"/>
              <a:gd name="T44" fmla="*/ 54187 w 75"/>
              <a:gd name="T45" fmla="*/ 53772 h 470"/>
              <a:gd name="T46" fmla="*/ 56896 w 75"/>
              <a:gd name="T47" fmla="*/ 16132 h 470"/>
              <a:gd name="T48" fmla="*/ 60960 w 75"/>
              <a:gd name="T49" fmla="*/ 615693 h 470"/>
              <a:gd name="T50" fmla="*/ 63669 w 75"/>
              <a:gd name="T51" fmla="*/ 221811 h 470"/>
              <a:gd name="T52" fmla="*/ 63669 w 75"/>
              <a:gd name="T53" fmla="*/ 266173 h 470"/>
              <a:gd name="T54" fmla="*/ 66379 w 75"/>
              <a:gd name="T55" fmla="*/ 16132 h 470"/>
              <a:gd name="T56" fmla="*/ 70443 w 75"/>
              <a:gd name="T57" fmla="*/ 615693 h 470"/>
              <a:gd name="T58" fmla="*/ 73152 w 75"/>
              <a:gd name="T59" fmla="*/ 517559 h 470"/>
              <a:gd name="T60" fmla="*/ 73152 w 75"/>
              <a:gd name="T61" fmla="*/ 549822 h 470"/>
              <a:gd name="T62" fmla="*/ 77216 w 75"/>
              <a:gd name="T63" fmla="*/ 16132 h 470"/>
              <a:gd name="T64" fmla="*/ 79925 w 75"/>
              <a:gd name="T65" fmla="*/ 16132 h 470"/>
              <a:gd name="T66" fmla="*/ 82635 w 75"/>
              <a:gd name="T67" fmla="*/ 615693 h 470"/>
              <a:gd name="T68" fmla="*/ 86699 w 75"/>
              <a:gd name="T69" fmla="*/ 580741 h 470"/>
              <a:gd name="T70" fmla="*/ 86699 w 75"/>
              <a:gd name="T71" fmla="*/ 545789 h 470"/>
              <a:gd name="T72" fmla="*/ 89408 w 75"/>
              <a:gd name="T73" fmla="*/ 9410 h 470"/>
              <a:gd name="T74" fmla="*/ 92117 w 75"/>
              <a:gd name="T75" fmla="*/ 625103 h 470"/>
              <a:gd name="T76" fmla="*/ 96181 w 75"/>
              <a:gd name="T77" fmla="*/ 310535 h 470"/>
              <a:gd name="T78" fmla="*/ 96181 w 75"/>
              <a:gd name="T79" fmla="*/ 247353 h 470"/>
              <a:gd name="T80" fmla="*/ 98891 w 75"/>
              <a:gd name="T81" fmla="*/ 0 h 470"/>
              <a:gd name="T82" fmla="*/ 101600 w 75"/>
              <a:gd name="T83" fmla="*/ 631825 h 4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
              <a:gd name="T127" fmla="*/ 0 h 470"/>
              <a:gd name="T128" fmla="*/ 75 w 75"/>
              <a:gd name="T129" fmla="*/ 470 h 4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 h="470">
                <a:moveTo>
                  <a:pt x="0" y="255"/>
                </a:moveTo>
                <a:lnTo>
                  <a:pt x="2" y="288"/>
                </a:lnTo>
                <a:lnTo>
                  <a:pt x="2" y="458"/>
                </a:lnTo>
                <a:lnTo>
                  <a:pt x="2" y="12"/>
                </a:lnTo>
                <a:lnTo>
                  <a:pt x="2" y="319"/>
                </a:lnTo>
                <a:lnTo>
                  <a:pt x="5" y="350"/>
                </a:lnTo>
                <a:lnTo>
                  <a:pt x="5" y="458"/>
                </a:lnTo>
                <a:lnTo>
                  <a:pt x="5" y="12"/>
                </a:lnTo>
                <a:lnTo>
                  <a:pt x="5" y="376"/>
                </a:lnTo>
                <a:lnTo>
                  <a:pt x="7" y="402"/>
                </a:lnTo>
                <a:lnTo>
                  <a:pt x="7" y="458"/>
                </a:lnTo>
                <a:lnTo>
                  <a:pt x="7" y="12"/>
                </a:lnTo>
                <a:lnTo>
                  <a:pt x="7" y="420"/>
                </a:lnTo>
                <a:lnTo>
                  <a:pt x="9" y="437"/>
                </a:lnTo>
                <a:lnTo>
                  <a:pt x="9" y="458"/>
                </a:lnTo>
                <a:lnTo>
                  <a:pt x="9" y="12"/>
                </a:lnTo>
                <a:lnTo>
                  <a:pt x="9" y="449"/>
                </a:lnTo>
                <a:lnTo>
                  <a:pt x="12" y="456"/>
                </a:lnTo>
                <a:lnTo>
                  <a:pt x="12" y="458"/>
                </a:lnTo>
                <a:lnTo>
                  <a:pt x="12" y="12"/>
                </a:lnTo>
                <a:lnTo>
                  <a:pt x="12" y="458"/>
                </a:lnTo>
                <a:lnTo>
                  <a:pt x="14" y="453"/>
                </a:lnTo>
                <a:lnTo>
                  <a:pt x="14" y="458"/>
                </a:lnTo>
                <a:lnTo>
                  <a:pt x="14" y="12"/>
                </a:lnTo>
                <a:lnTo>
                  <a:pt x="14" y="446"/>
                </a:lnTo>
                <a:lnTo>
                  <a:pt x="16" y="432"/>
                </a:lnTo>
                <a:lnTo>
                  <a:pt x="16" y="458"/>
                </a:lnTo>
                <a:lnTo>
                  <a:pt x="16" y="12"/>
                </a:lnTo>
                <a:lnTo>
                  <a:pt x="16" y="416"/>
                </a:lnTo>
                <a:lnTo>
                  <a:pt x="19" y="394"/>
                </a:lnTo>
                <a:lnTo>
                  <a:pt x="19" y="458"/>
                </a:lnTo>
                <a:lnTo>
                  <a:pt x="19" y="12"/>
                </a:lnTo>
                <a:lnTo>
                  <a:pt x="19" y="368"/>
                </a:lnTo>
                <a:lnTo>
                  <a:pt x="21" y="340"/>
                </a:lnTo>
                <a:lnTo>
                  <a:pt x="21" y="458"/>
                </a:lnTo>
                <a:lnTo>
                  <a:pt x="21" y="12"/>
                </a:lnTo>
                <a:lnTo>
                  <a:pt x="21" y="309"/>
                </a:lnTo>
                <a:lnTo>
                  <a:pt x="24" y="276"/>
                </a:lnTo>
                <a:lnTo>
                  <a:pt x="24" y="458"/>
                </a:lnTo>
                <a:lnTo>
                  <a:pt x="24" y="12"/>
                </a:lnTo>
                <a:lnTo>
                  <a:pt x="24" y="243"/>
                </a:lnTo>
                <a:lnTo>
                  <a:pt x="26" y="210"/>
                </a:lnTo>
                <a:lnTo>
                  <a:pt x="26" y="458"/>
                </a:lnTo>
                <a:lnTo>
                  <a:pt x="26" y="12"/>
                </a:lnTo>
                <a:lnTo>
                  <a:pt x="26" y="177"/>
                </a:lnTo>
                <a:lnTo>
                  <a:pt x="28" y="146"/>
                </a:lnTo>
                <a:lnTo>
                  <a:pt x="28" y="458"/>
                </a:lnTo>
                <a:lnTo>
                  <a:pt x="28" y="12"/>
                </a:lnTo>
                <a:lnTo>
                  <a:pt x="28" y="116"/>
                </a:lnTo>
                <a:lnTo>
                  <a:pt x="31" y="90"/>
                </a:lnTo>
                <a:lnTo>
                  <a:pt x="31" y="458"/>
                </a:lnTo>
                <a:lnTo>
                  <a:pt x="31" y="12"/>
                </a:lnTo>
                <a:lnTo>
                  <a:pt x="31" y="66"/>
                </a:lnTo>
                <a:lnTo>
                  <a:pt x="33" y="45"/>
                </a:lnTo>
                <a:lnTo>
                  <a:pt x="33" y="458"/>
                </a:lnTo>
                <a:lnTo>
                  <a:pt x="33" y="12"/>
                </a:lnTo>
                <a:lnTo>
                  <a:pt x="33" y="31"/>
                </a:lnTo>
                <a:lnTo>
                  <a:pt x="35" y="19"/>
                </a:lnTo>
                <a:lnTo>
                  <a:pt x="35" y="458"/>
                </a:lnTo>
                <a:lnTo>
                  <a:pt x="35" y="12"/>
                </a:lnTo>
                <a:lnTo>
                  <a:pt x="35" y="14"/>
                </a:lnTo>
                <a:lnTo>
                  <a:pt x="38" y="12"/>
                </a:lnTo>
                <a:lnTo>
                  <a:pt x="38" y="458"/>
                </a:lnTo>
                <a:lnTo>
                  <a:pt x="38" y="12"/>
                </a:lnTo>
                <a:lnTo>
                  <a:pt x="38" y="16"/>
                </a:lnTo>
                <a:lnTo>
                  <a:pt x="40" y="26"/>
                </a:lnTo>
                <a:lnTo>
                  <a:pt x="40" y="458"/>
                </a:lnTo>
                <a:lnTo>
                  <a:pt x="40" y="12"/>
                </a:lnTo>
                <a:lnTo>
                  <a:pt x="40" y="40"/>
                </a:lnTo>
                <a:lnTo>
                  <a:pt x="42" y="59"/>
                </a:lnTo>
                <a:lnTo>
                  <a:pt x="42" y="458"/>
                </a:lnTo>
                <a:lnTo>
                  <a:pt x="42" y="12"/>
                </a:lnTo>
                <a:lnTo>
                  <a:pt x="42" y="80"/>
                </a:lnTo>
                <a:lnTo>
                  <a:pt x="45" y="106"/>
                </a:lnTo>
                <a:lnTo>
                  <a:pt x="45" y="458"/>
                </a:lnTo>
                <a:lnTo>
                  <a:pt x="45" y="12"/>
                </a:lnTo>
                <a:lnTo>
                  <a:pt x="45" y="135"/>
                </a:lnTo>
                <a:lnTo>
                  <a:pt x="47" y="165"/>
                </a:lnTo>
                <a:lnTo>
                  <a:pt x="47" y="458"/>
                </a:lnTo>
                <a:lnTo>
                  <a:pt x="47" y="12"/>
                </a:lnTo>
                <a:lnTo>
                  <a:pt x="47" y="198"/>
                </a:lnTo>
                <a:lnTo>
                  <a:pt x="49" y="231"/>
                </a:lnTo>
                <a:lnTo>
                  <a:pt x="49" y="458"/>
                </a:lnTo>
                <a:lnTo>
                  <a:pt x="49" y="12"/>
                </a:lnTo>
                <a:lnTo>
                  <a:pt x="49" y="298"/>
                </a:lnTo>
                <a:lnTo>
                  <a:pt x="52" y="328"/>
                </a:lnTo>
                <a:lnTo>
                  <a:pt x="52" y="458"/>
                </a:lnTo>
                <a:lnTo>
                  <a:pt x="52" y="12"/>
                </a:lnTo>
                <a:lnTo>
                  <a:pt x="52" y="359"/>
                </a:lnTo>
                <a:lnTo>
                  <a:pt x="54" y="385"/>
                </a:lnTo>
                <a:lnTo>
                  <a:pt x="54" y="458"/>
                </a:lnTo>
                <a:lnTo>
                  <a:pt x="54" y="12"/>
                </a:lnTo>
                <a:lnTo>
                  <a:pt x="54" y="409"/>
                </a:lnTo>
                <a:lnTo>
                  <a:pt x="57" y="428"/>
                </a:lnTo>
                <a:lnTo>
                  <a:pt x="57" y="458"/>
                </a:lnTo>
                <a:lnTo>
                  <a:pt x="57" y="12"/>
                </a:lnTo>
                <a:lnTo>
                  <a:pt x="57" y="444"/>
                </a:lnTo>
                <a:lnTo>
                  <a:pt x="59" y="453"/>
                </a:lnTo>
                <a:lnTo>
                  <a:pt x="59" y="12"/>
                </a:lnTo>
                <a:lnTo>
                  <a:pt x="59" y="458"/>
                </a:lnTo>
                <a:lnTo>
                  <a:pt x="61" y="456"/>
                </a:lnTo>
                <a:lnTo>
                  <a:pt x="61" y="458"/>
                </a:lnTo>
                <a:lnTo>
                  <a:pt x="61" y="12"/>
                </a:lnTo>
                <a:lnTo>
                  <a:pt x="61" y="446"/>
                </a:lnTo>
                <a:lnTo>
                  <a:pt x="64" y="432"/>
                </a:lnTo>
                <a:lnTo>
                  <a:pt x="64" y="461"/>
                </a:lnTo>
                <a:lnTo>
                  <a:pt x="64" y="9"/>
                </a:lnTo>
                <a:lnTo>
                  <a:pt x="64" y="406"/>
                </a:lnTo>
                <a:lnTo>
                  <a:pt x="66" y="383"/>
                </a:lnTo>
                <a:lnTo>
                  <a:pt x="66" y="463"/>
                </a:lnTo>
                <a:lnTo>
                  <a:pt x="66" y="7"/>
                </a:lnTo>
                <a:lnTo>
                  <a:pt x="66" y="345"/>
                </a:lnTo>
                <a:lnTo>
                  <a:pt x="68" y="314"/>
                </a:lnTo>
                <a:lnTo>
                  <a:pt x="68" y="465"/>
                </a:lnTo>
                <a:lnTo>
                  <a:pt x="68" y="5"/>
                </a:lnTo>
                <a:lnTo>
                  <a:pt x="68" y="267"/>
                </a:lnTo>
                <a:lnTo>
                  <a:pt x="71" y="231"/>
                </a:lnTo>
                <a:lnTo>
                  <a:pt x="71" y="468"/>
                </a:lnTo>
                <a:lnTo>
                  <a:pt x="71" y="2"/>
                </a:lnTo>
                <a:lnTo>
                  <a:pt x="71" y="184"/>
                </a:lnTo>
                <a:lnTo>
                  <a:pt x="73" y="151"/>
                </a:lnTo>
                <a:lnTo>
                  <a:pt x="73" y="470"/>
                </a:lnTo>
                <a:lnTo>
                  <a:pt x="73" y="0"/>
                </a:lnTo>
                <a:lnTo>
                  <a:pt x="73" y="113"/>
                </a:lnTo>
                <a:lnTo>
                  <a:pt x="75" y="83"/>
                </a:lnTo>
                <a:lnTo>
                  <a:pt x="75" y="470"/>
                </a:lnTo>
                <a:lnTo>
                  <a:pt x="75" y="0"/>
                </a:lnTo>
                <a:lnTo>
                  <a:pt x="75" y="59"/>
                </a:lnTo>
              </a:path>
            </a:pathLst>
          </a:custGeom>
          <a:noFill/>
          <a:ln w="0">
            <a:solidFill>
              <a:srgbClr val="0000FF"/>
            </a:solidFill>
            <a:round/>
            <a:headEnd/>
            <a:tailEnd/>
          </a:ln>
        </p:spPr>
        <p:txBody>
          <a:bodyPr/>
          <a:lstStyle/>
          <a:p>
            <a:pPr eaLnBrk="0" hangingPunct="0"/>
            <a:endParaRPr lang="en-US"/>
          </a:p>
        </p:txBody>
      </p:sp>
      <p:sp>
        <p:nvSpPr>
          <p:cNvPr id="22592" name="Freeform 72"/>
          <p:cNvSpPr>
            <a:spLocks noChangeAspect="1"/>
          </p:cNvSpPr>
          <p:nvPr/>
        </p:nvSpPr>
        <p:spPr bwMode="auto">
          <a:xfrm>
            <a:off x="2500313" y="3684588"/>
            <a:ext cx="292100" cy="404812"/>
          </a:xfrm>
          <a:custGeom>
            <a:avLst/>
            <a:gdLst>
              <a:gd name="T0" fmla="*/ 4020 w 218"/>
              <a:gd name="T1" fmla="*/ 46915 h 302"/>
              <a:gd name="T2" fmla="*/ 4020 w 218"/>
              <a:gd name="T3" fmla="*/ 84448 h 302"/>
              <a:gd name="T4" fmla="*/ 6700 w 218"/>
              <a:gd name="T5" fmla="*/ 49596 h 302"/>
              <a:gd name="T6" fmla="*/ 9379 w 218"/>
              <a:gd name="T7" fmla="*/ 351195 h 302"/>
              <a:gd name="T8" fmla="*/ 13399 w 218"/>
              <a:gd name="T9" fmla="*/ 198385 h 302"/>
              <a:gd name="T10" fmla="*/ 13399 w 218"/>
              <a:gd name="T11" fmla="*/ 214470 h 302"/>
              <a:gd name="T12" fmla="*/ 16079 w 218"/>
              <a:gd name="T13" fmla="*/ 132703 h 302"/>
              <a:gd name="T14" fmla="*/ 18759 w 218"/>
              <a:gd name="T15" fmla="*/ 274790 h 302"/>
              <a:gd name="T16" fmla="*/ 22778 w 218"/>
              <a:gd name="T17" fmla="*/ 242619 h 302"/>
              <a:gd name="T18" fmla="*/ 22778 w 218"/>
              <a:gd name="T19" fmla="*/ 233236 h 302"/>
              <a:gd name="T20" fmla="*/ 25458 w 218"/>
              <a:gd name="T21" fmla="*/ 186321 h 302"/>
              <a:gd name="T22" fmla="*/ 29478 w 218"/>
              <a:gd name="T23" fmla="*/ 198385 h 302"/>
              <a:gd name="T24" fmla="*/ 32158 w 218"/>
              <a:gd name="T25" fmla="*/ 221172 h 302"/>
              <a:gd name="T26" fmla="*/ 34838 w 218"/>
              <a:gd name="T27" fmla="*/ 214470 h 302"/>
              <a:gd name="T28" fmla="*/ 34838 w 218"/>
              <a:gd name="T29" fmla="*/ 214470 h 302"/>
              <a:gd name="T30" fmla="*/ 38857 w 218"/>
              <a:gd name="T31" fmla="*/ 214470 h 302"/>
              <a:gd name="T32" fmla="*/ 48237 w 218"/>
              <a:gd name="T33" fmla="*/ 214470 h 302"/>
              <a:gd name="T34" fmla="*/ 57616 w 218"/>
              <a:gd name="T35" fmla="*/ 214470 h 302"/>
              <a:gd name="T36" fmla="*/ 66995 w 218"/>
              <a:gd name="T37" fmla="*/ 214470 h 302"/>
              <a:gd name="T38" fmla="*/ 76375 w 218"/>
              <a:gd name="T39" fmla="*/ 214470 h 302"/>
              <a:gd name="T40" fmla="*/ 85754 w 218"/>
              <a:gd name="T41" fmla="*/ 214470 h 302"/>
              <a:gd name="T42" fmla="*/ 95134 w 218"/>
              <a:gd name="T43" fmla="*/ 214470 h 302"/>
              <a:gd name="T44" fmla="*/ 104513 w 218"/>
              <a:gd name="T45" fmla="*/ 214470 h 302"/>
              <a:gd name="T46" fmla="*/ 113892 w 218"/>
              <a:gd name="T47" fmla="*/ 214470 h 302"/>
              <a:gd name="T48" fmla="*/ 123272 w 218"/>
              <a:gd name="T49" fmla="*/ 214470 h 302"/>
              <a:gd name="T50" fmla="*/ 132651 w 218"/>
              <a:gd name="T51" fmla="*/ 214470 h 302"/>
              <a:gd name="T52" fmla="*/ 143370 w 218"/>
              <a:gd name="T53" fmla="*/ 214470 h 302"/>
              <a:gd name="T54" fmla="*/ 152750 w 218"/>
              <a:gd name="T55" fmla="*/ 214470 h 302"/>
              <a:gd name="T56" fmla="*/ 162129 w 218"/>
              <a:gd name="T57" fmla="*/ 214470 h 302"/>
              <a:gd name="T58" fmla="*/ 171508 w 218"/>
              <a:gd name="T59" fmla="*/ 214470 h 302"/>
              <a:gd name="T60" fmla="*/ 180888 w 218"/>
              <a:gd name="T61" fmla="*/ 214470 h 302"/>
              <a:gd name="T62" fmla="*/ 190267 w 218"/>
              <a:gd name="T63" fmla="*/ 214470 h 302"/>
              <a:gd name="T64" fmla="*/ 199646 w 218"/>
              <a:gd name="T65" fmla="*/ 214470 h 302"/>
              <a:gd name="T66" fmla="*/ 209026 w 218"/>
              <a:gd name="T67" fmla="*/ 214470 h 302"/>
              <a:gd name="T68" fmla="*/ 218405 w 218"/>
              <a:gd name="T69" fmla="*/ 214470 h 302"/>
              <a:gd name="T70" fmla="*/ 227784 w 218"/>
              <a:gd name="T71" fmla="*/ 214470 h 302"/>
              <a:gd name="T72" fmla="*/ 237164 w 218"/>
              <a:gd name="T73" fmla="*/ 214470 h 302"/>
              <a:gd name="T74" fmla="*/ 247883 w 218"/>
              <a:gd name="T75" fmla="*/ 214470 h 302"/>
              <a:gd name="T76" fmla="*/ 257262 w 218"/>
              <a:gd name="T77" fmla="*/ 214470 h 302"/>
              <a:gd name="T78" fmla="*/ 266642 w 218"/>
              <a:gd name="T79" fmla="*/ 214470 h 302"/>
              <a:gd name="T80" fmla="*/ 276021 w 218"/>
              <a:gd name="T81" fmla="*/ 214470 h 302"/>
              <a:gd name="T82" fmla="*/ 285400 w 218"/>
              <a:gd name="T83" fmla="*/ 214470 h 3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18"/>
              <a:gd name="T127" fmla="*/ 0 h 302"/>
              <a:gd name="T128" fmla="*/ 218 w 218"/>
              <a:gd name="T129" fmla="*/ 302 h 30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18" h="302">
                <a:moveTo>
                  <a:pt x="0" y="0"/>
                </a:moveTo>
                <a:lnTo>
                  <a:pt x="0" y="26"/>
                </a:lnTo>
                <a:lnTo>
                  <a:pt x="3" y="35"/>
                </a:lnTo>
                <a:lnTo>
                  <a:pt x="3" y="302"/>
                </a:lnTo>
                <a:lnTo>
                  <a:pt x="3" y="18"/>
                </a:lnTo>
                <a:lnTo>
                  <a:pt x="3" y="63"/>
                </a:lnTo>
                <a:lnTo>
                  <a:pt x="5" y="75"/>
                </a:lnTo>
                <a:lnTo>
                  <a:pt x="5" y="281"/>
                </a:lnTo>
                <a:lnTo>
                  <a:pt x="5" y="37"/>
                </a:lnTo>
                <a:lnTo>
                  <a:pt x="5" y="101"/>
                </a:lnTo>
                <a:lnTo>
                  <a:pt x="7" y="115"/>
                </a:lnTo>
                <a:lnTo>
                  <a:pt x="7" y="262"/>
                </a:lnTo>
                <a:lnTo>
                  <a:pt x="7" y="59"/>
                </a:lnTo>
                <a:lnTo>
                  <a:pt x="7" y="137"/>
                </a:lnTo>
                <a:lnTo>
                  <a:pt x="10" y="148"/>
                </a:lnTo>
                <a:lnTo>
                  <a:pt x="10" y="240"/>
                </a:lnTo>
                <a:lnTo>
                  <a:pt x="10" y="80"/>
                </a:lnTo>
                <a:lnTo>
                  <a:pt x="10" y="160"/>
                </a:lnTo>
                <a:lnTo>
                  <a:pt x="12" y="170"/>
                </a:lnTo>
                <a:lnTo>
                  <a:pt x="12" y="222"/>
                </a:lnTo>
                <a:lnTo>
                  <a:pt x="12" y="99"/>
                </a:lnTo>
                <a:lnTo>
                  <a:pt x="12" y="174"/>
                </a:lnTo>
                <a:lnTo>
                  <a:pt x="14" y="179"/>
                </a:lnTo>
                <a:lnTo>
                  <a:pt x="14" y="205"/>
                </a:lnTo>
                <a:lnTo>
                  <a:pt x="14" y="115"/>
                </a:lnTo>
                <a:lnTo>
                  <a:pt x="14" y="177"/>
                </a:lnTo>
                <a:lnTo>
                  <a:pt x="17" y="181"/>
                </a:lnTo>
                <a:lnTo>
                  <a:pt x="17" y="191"/>
                </a:lnTo>
                <a:lnTo>
                  <a:pt x="17" y="129"/>
                </a:lnTo>
                <a:lnTo>
                  <a:pt x="17" y="174"/>
                </a:lnTo>
                <a:lnTo>
                  <a:pt x="19" y="177"/>
                </a:lnTo>
                <a:lnTo>
                  <a:pt x="19" y="179"/>
                </a:lnTo>
                <a:lnTo>
                  <a:pt x="19" y="139"/>
                </a:lnTo>
                <a:lnTo>
                  <a:pt x="19" y="170"/>
                </a:lnTo>
                <a:lnTo>
                  <a:pt x="22" y="172"/>
                </a:lnTo>
                <a:lnTo>
                  <a:pt x="22" y="148"/>
                </a:lnTo>
                <a:lnTo>
                  <a:pt x="22" y="165"/>
                </a:lnTo>
                <a:lnTo>
                  <a:pt x="24" y="163"/>
                </a:lnTo>
                <a:lnTo>
                  <a:pt x="24" y="165"/>
                </a:lnTo>
                <a:lnTo>
                  <a:pt x="24" y="153"/>
                </a:lnTo>
                <a:lnTo>
                  <a:pt x="24" y="163"/>
                </a:lnTo>
                <a:lnTo>
                  <a:pt x="26" y="160"/>
                </a:lnTo>
                <a:lnTo>
                  <a:pt x="26" y="163"/>
                </a:lnTo>
                <a:lnTo>
                  <a:pt x="26" y="155"/>
                </a:lnTo>
                <a:lnTo>
                  <a:pt x="26" y="160"/>
                </a:lnTo>
                <a:lnTo>
                  <a:pt x="29" y="158"/>
                </a:lnTo>
                <a:lnTo>
                  <a:pt x="29" y="160"/>
                </a:lnTo>
                <a:lnTo>
                  <a:pt x="31" y="160"/>
                </a:lnTo>
                <a:lnTo>
                  <a:pt x="33" y="160"/>
                </a:lnTo>
                <a:lnTo>
                  <a:pt x="36" y="160"/>
                </a:lnTo>
                <a:lnTo>
                  <a:pt x="38" y="160"/>
                </a:lnTo>
                <a:lnTo>
                  <a:pt x="40" y="160"/>
                </a:lnTo>
                <a:lnTo>
                  <a:pt x="43" y="160"/>
                </a:lnTo>
                <a:lnTo>
                  <a:pt x="45" y="160"/>
                </a:lnTo>
                <a:lnTo>
                  <a:pt x="47" y="160"/>
                </a:lnTo>
                <a:lnTo>
                  <a:pt x="50" y="160"/>
                </a:lnTo>
                <a:lnTo>
                  <a:pt x="52" y="160"/>
                </a:lnTo>
                <a:lnTo>
                  <a:pt x="55" y="160"/>
                </a:lnTo>
                <a:lnTo>
                  <a:pt x="57" y="160"/>
                </a:lnTo>
                <a:lnTo>
                  <a:pt x="59" y="160"/>
                </a:lnTo>
                <a:lnTo>
                  <a:pt x="62" y="160"/>
                </a:lnTo>
                <a:lnTo>
                  <a:pt x="64" y="160"/>
                </a:lnTo>
                <a:lnTo>
                  <a:pt x="66" y="160"/>
                </a:lnTo>
                <a:lnTo>
                  <a:pt x="69" y="160"/>
                </a:lnTo>
                <a:lnTo>
                  <a:pt x="71" y="160"/>
                </a:lnTo>
                <a:lnTo>
                  <a:pt x="73" y="160"/>
                </a:lnTo>
                <a:lnTo>
                  <a:pt x="76" y="160"/>
                </a:lnTo>
                <a:lnTo>
                  <a:pt x="78" y="160"/>
                </a:lnTo>
                <a:lnTo>
                  <a:pt x="81" y="160"/>
                </a:lnTo>
                <a:lnTo>
                  <a:pt x="83" y="160"/>
                </a:lnTo>
                <a:lnTo>
                  <a:pt x="85" y="160"/>
                </a:lnTo>
                <a:lnTo>
                  <a:pt x="88" y="160"/>
                </a:lnTo>
                <a:lnTo>
                  <a:pt x="90" y="160"/>
                </a:lnTo>
                <a:lnTo>
                  <a:pt x="92" y="160"/>
                </a:lnTo>
                <a:lnTo>
                  <a:pt x="95" y="160"/>
                </a:lnTo>
                <a:lnTo>
                  <a:pt x="97" y="160"/>
                </a:lnTo>
                <a:lnTo>
                  <a:pt x="99" y="160"/>
                </a:lnTo>
                <a:lnTo>
                  <a:pt x="102" y="160"/>
                </a:lnTo>
                <a:lnTo>
                  <a:pt x="104" y="160"/>
                </a:lnTo>
                <a:lnTo>
                  <a:pt x="107" y="160"/>
                </a:lnTo>
                <a:lnTo>
                  <a:pt x="109" y="160"/>
                </a:lnTo>
                <a:lnTo>
                  <a:pt x="111" y="160"/>
                </a:lnTo>
                <a:lnTo>
                  <a:pt x="114" y="160"/>
                </a:lnTo>
                <a:lnTo>
                  <a:pt x="116" y="160"/>
                </a:lnTo>
                <a:lnTo>
                  <a:pt x="118" y="160"/>
                </a:lnTo>
                <a:lnTo>
                  <a:pt x="121" y="160"/>
                </a:lnTo>
                <a:lnTo>
                  <a:pt x="123" y="160"/>
                </a:lnTo>
                <a:lnTo>
                  <a:pt x="125" y="160"/>
                </a:lnTo>
                <a:lnTo>
                  <a:pt x="128" y="160"/>
                </a:lnTo>
                <a:lnTo>
                  <a:pt x="130" y="160"/>
                </a:lnTo>
                <a:lnTo>
                  <a:pt x="133" y="160"/>
                </a:lnTo>
                <a:lnTo>
                  <a:pt x="135" y="160"/>
                </a:lnTo>
                <a:lnTo>
                  <a:pt x="137" y="160"/>
                </a:lnTo>
                <a:lnTo>
                  <a:pt x="140" y="160"/>
                </a:lnTo>
                <a:lnTo>
                  <a:pt x="142" y="160"/>
                </a:lnTo>
                <a:lnTo>
                  <a:pt x="144" y="160"/>
                </a:lnTo>
                <a:lnTo>
                  <a:pt x="147" y="160"/>
                </a:lnTo>
                <a:lnTo>
                  <a:pt x="149" y="160"/>
                </a:lnTo>
                <a:lnTo>
                  <a:pt x="151" y="160"/>
                </a:lnTo>
                <a:lnTo>
                  <a:pt x="154" y="160"/>
                </a:lnTo>
                <a:lnTo>
                  <a:pt x="156" y="160"/>
                </a:lnTo>
                <a:lnTo>
                  <a:pt x="159" y="160"/>
                </a:lnTo>
                <a:lnTo>
                  <a:pt x="161" y="160"/>
                </a:lnTo>
                <a:lnTo>
                  <a:pt x="163" y="160"/>
                </a:lnTo>
                <a:lnTo>
                  <a:pt x="166" y="160"/>
                </a:lnTo>
                <a:lnTo>
                  <a:pt x="168" y="160"/>
                </a:lnTo>
                <a:lnTo>
                  <a:pt x="170" y="160"/>
                </a:lnTo>
                <a:lnTo>
                  <a:pt x="173" y="160"/>
                </a:lnTo>
                <a:lnTo>
                  <a:pt x="175" y="160"/>
                </a:lnTo>
                <a:lnTo>
                  <a:pt x="177" y="160"/>
                </a:lnTo>
                <a:lnTo>
                  <a:pt x="180" y="160"/>
                </a:lnTo>
                <a:lnTo>
                  <a:pt x="182" y="160"/>
                </a:lnTo>
                <a:lnTo>
                  <a:pt x="185" y="160"/>
                </a:lnTo>
                <a:lnTo>
                  <a:pt x="187" y="160"/>
                </a:lnTo>
                <a:lnTo>
                  <a:pt x="189" y="160"/>
                </a:lnTo>
                <a:lnTo>
                  <a:pt x="192" y="160"/>
                </a:lnTo>
                <a:lnTo>
                  <a:pt x="194" y="160"/>
                </a:lnTo>
                <a:lnTo>
                  <a:pt x="196" y="160"/>
                </a:lnTo>
                <a:lnTo>
                  <a:pt x="199" y="160"/>
                </a:lnTo>
                <a:lnTo>
                  <a:pt x="201" y="160"/>
                </a:lnTo>
                <a:lnTo>
                  <a:pt x="203" y="160"/>
                </a:lnTo>
                <a:lnTo>
                  <a:pt x="206" y="160"/>
                </a:lnTo>
                <a:lnTo>
                  <a:pt x="208" y="160"/>
                </a:lnTo>
                <a:lnTo>
                  <a:pt x="211" y="160"/>
                </a:lnTo>
                <a:lnTo>
                  <a:pt x="213" y="160"/>
                </a:lnTo>
                <a:lnTo>
                  <a:pt x="215" y="160"/>
                </a:lnTo>
                <a:lnTo>
                  <a:pt x="218" y="160"/>
                </a:lnTo>
              </a:path>
            </a:pathLst>
          </a:custGeom>
          <a:noFill/>
          <a:ln w="0">
            <a:solidFill>
              <a:srgbClr val="0000FF"/>
            </a:solidFill>
            <a:round/>
            <a:headEnd/>
            <a:tailEnd/>
          </a:ln>
        </p:spPr>
        <p:txBody>
          <a:bodyPr/>
          <a:lstStyle/>
          <a:p>
            <a:pPr eaLnBrk="0" hangingPunct="0"/>
            <a:endParaRPr lang="en-US"/>
          </a:p>
        </p:txBody>
      </p:sp>
      <p:sp>
        <p:nvSpPr>
          <p:cNvPr id="22593" name="Freeform 73"/>
          <p:cNvSpPr>
            <a:spLocks noChangeAspect="1"/>
          </p:cNvSpPr>
          <p:nvPr/>
        </p:nvSpPr>
        <p:spPr bwMode="auto">
          <a:xfrm>
            <a:off x="2749550" y="3903663"/>
            <a:ext cx="993775" cy="50800"/>
          </a:xfrm>
          <a:custGeom>
            <a:avLst/>
            <a:gdLst>
              <a:gd name="T0" fmla="*/ 13250 w 300"/>
              <a:gd name="T1" fmla="*/ 0 h 50800"/>
              <a:gd name="T2" fmla="*/ 36438 w 300"/>
              <a:gd name="T3" fmla="*/ 0 h 50800"/>
              <a:gd name="T4" fmla="*/ 59627 w 300"/>
              <a:gd name="T5" fmla="*/ 0 h 50800"/>
              <a:gd name="T6" fmla="*/ 86127 w 300"/>
              <a:gd name="T7" fmla="*/ 0 h 50800"/>
              <a:gd name="T8" fmla="*/ 109315 w 300"/>
              <a:gd name="T9" fmla="*/ 0 h 50800"/>
              <a:gd name="T10" fmla="*/ 132503 w 300"/>
              <a:gd name="T11" fmla="*/ 0 h 50800"/>
              <a:gd name="T12" fmla="*/ 155691 w 300"/>
              <a:gd name="T13" fmla="*/ 0 h 50800"/>
              <a:gd name="T14" fmla="*/ 178879 w 300"/>
              <a:gd name="T15" fmla="*/ 0 h 50800"/>
              <a:gd name="T16" fmla="*/ 202068 w 300"/>
              <a:gd name="T17" fmla="*/ 0 h 50800"/>
              <a:gd name="T18" fmla="*/ 225256 w 300"/>
              <a:gd name="T19" fmla="*/ 0 h 50800"/>
              <a:gd name="T20" fmla="*/ 248444 w 300"/>
              <a:gd name="T21" fmla="*/ 0 h 50800"/>
              <a:gd name="T22" fmla="*/ 271632 w 300"/>
              <a:gd name="T23" fmla="*/ 0 h 50800"/>
              <a:gd name="T24" fmla="*/ 294820 w 300"/>
              <a:gd name="T25" fmla="*/ 0 h 50800"/>
              <a:gd name="T26" fmla="*/ 318008 w 300"/>
              <a:gd name="T27" fmla="*/ 0 h 50800"/>
              <a:gd name="T28" fmla="*/ 344509 w 300"/>
              <a:gd name="T29" fmla="*/ 0 h 50800"/>
              <a:gd name="T30" fmla="*/ 367697 w 300"/>
              <a:gd name="T31" fmla="*/ 0 h 50800"/>
              <a:gd name="T32" fmla="*/ 390885 w 300"/>
              <a:gd name="T33" fmla="*/ 0 h 50800"/>
              <a:gd name="T34" fmla="*/ 414073 w 300"/>
              <a:gd name="T35" fmla="*/ 0 h 50800"/>
              <a:gd name="T36" fmla="*/ 437261 w 300"/>
              <a:gd name="T37" fmla="*/ 0 h 50800"/>
              <a:gd name="T38" fmla="*/ 460449 w 300"/>
              <a:gd name="T39" fmla="*/ 0 h 50800"/>
              <a:gd name="T40" fmla="*/ 483637 w 300"/>
              <a:gd name="T41" fmla="*/ 0 h 50800"/>
              <a:gd name="T42" fmla="*/ 506825 w 300"/>
              <a:gd name="T43" fmla="*/ 0 h 50800"/>
              <a:gd name="T44" fmla="*/ 530013 w 300"/>
              <a:gd name="T45" fmla="*/ 0 h 50800"/>
              <a:gd name="T46" fmla="*/ 553201 w 300"/>
              <a:gd name="T47" fmla="*/ 0 h 50800"/>
              <a:gd name="T48" fmla="*/ 576389 w 300"/>
              <a:gd name="T49" fmla="*/ 0 h 50800"/>
              <a:gd name="T50" fmla="*/ 602890 w 300"/>
              <a:gd name="T51" fmla="*/ 0 h 50800"/>
              <a:gd name="T52" fmla="*/ 626078 w 300"/>
              <a:gd name="T53" fmla="*/ 0 h 50800"/>
              <a:gd name="T54" fmla="*/ 649266 w 300"/>
              <a:gd name="T55" fmla="*/ 0 h 50800"/>
              <a:gd name="T56" fmla="*/ 672454 w 300"/>
              <a:gd name="T57" fmla="*/ 0 h 50800"/>
              <a:gd name="T58" fmla="*/ 695642 w 300"/>
              <a:gd name="T59" fmla="*/ 0 h 50800"/>
              <a:gd name="T60" fmla="*/ 718830 w 300"/>
              <a:gd name="T61" fmla="*/ 0 h 50800"/>
              <a:gd name="T62" fmla="*/ 742019 w 300"/>
              <a:gd name="T63" fmla="*/ 0 h 50800"/>
              <a:gd name="T64" fmla="*/ 765207 w 300"/>
              <a:gd name="T65" fmla="*/ 0 h 50800"/>
              <a:gd name="T66" fmla="*/ 788395 w 300"/>
              <a:gd name="T67" fmla="*/ 0 h 50800"/>
              <a:gd name="T68" fmla="*/ 811583 w 300"/>
              <a:gd name="T69" fmla="*/ 0 h 50800"/>
              <a:gd name="T70" fmla="*/ 834771 w 300"/>
              <a:gd name="T71" fmla="*/ 0 h 50800"/>
              <a:gd name="T72" fmla="*/ 857959 w 300"/>
              <a:gd name="T73" fmla="*/ 0 h 50800"/>
              <a:gd name="T74" fmla="*/ 884460 w 300"/>
              <a:gd name="T75" fmla="*/ 0 h 50800"/>
              <a:gd name="T76" fmla="*/ 907648 w 300"/>
              <a:gd name="T77" fmla="*/ 0 h 50800"/>
              <a:gd name="T78" fmla="*/ 930836 w 300"/>
              <a:gd name="T79" fmla="*/ 0 h 50800"/>
              <a:gd name="T80" fmla="*/ 954024 w 300"/>
              <a:gd name="T81" fmla="*/ 0 h 50800"/>
              <a:gd name="T82" fmla="*/ 977212 w 300"/>
              <a:gd name="T83" fmla="*/ 0 h 508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0"/>
              <a:gd name="T127" fmla="*/ 0 h 50800"/>
              <a:gd name="T128" fmla="*/ 300 w 300"/>
              <a:gd name="T129" fmla="*/ 50800 h 5080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0" h="50800">
                <a:moveTo>
                  <a:pt x="0" y="0"/>
                </a:moveTo>
                <a:lnTo>
                  <a:pt x="2" y="0"/>
                </a:lnTo>
                <a:lnTo>
                  <a:pt x="4" y="0"/>
                </a:lnTo>
                <a:lnTo>
                  <a:pt x="7" y="0"/>
                </a:lnTo>
                <a:lnTo>
                  <a:pt x="9" y="0"/>
                </a:lnTo>
                <a:lnTo>
                  <a:pt x="11" y="0"/>
                </a:lnTo>
                <a:lnTo>
                  <a:pt x="14" y="0"/>
                </a:lnTo>
                <a:lnTo>
                  <a:pt x="16" y="0"/>
                </a:lnTo>
                <a:lnTo>
                  <a:pt x="18" y="0"/>
                </a:lnTo>
                <a:lnTo>
                  <a:pt x="21" y="0"/>
                </a:lnTo>
                <a:lnTo>
                  <a:pt x="23" y="0"/>
                </a:lnTo>
                <a:lnTo>
                  <a:pt x="26" y="0"/>
                </a:lnTo>
                <a:lnTo>
                  <a:pt x="28" y="0"/>
                </a:lnTo>
                <a:lnTo>
                  <a:pt x="30" y="0"/>
                </a:lnTo>
                <a:lnTo>
                  <a:pt x="33" y="0"/>
                </a:lnTo>
                <a:lnTo>
                  <a:pt x="35" y="0"/>
                </a:lnTo>
                <a:lnTo>
                  <a:pt x="37" y="0"/>
                </a:lnTo>
                <a:lnTo>
                  <a:pt x="40" y="0"/>
                </a:lnTo>
                <a:lnTo>
                  <a:pt x="42" y="0"/>
                </a:lnTo>
                <a:lnTo>
                  <a:pt x="44" y="0"/>
                </a:lnTo>
                <a:lnTo>
                  <a:pt x="47" y="0"/>
                </a:lnTo>
                <a:lnTo>
                  <a:pt x="49" y="0"/>
                </a:lnTo>
                <a:lnTo>
                  <a:pt x="52" y="0"/>
                </a:lnTo>
                <a:lnTo>
                  <a:pt x="54" y="0"/>
                </a:lnTo>
                <a:lnTo>
                  <a:pt x="56" y="0"/>
                </a:lnTo>
                <a:lnTo>
                  <a:pt x="59" y="0"/>
                </a:lnTo>
                <a:lnTo>
                  <a:pt x="61" y="0"/>
                </a:lnTo>
                <a:lnTo>
                  <a:pt x="63" y="0"/>
                </a:lnTo>
                <a:lnTo>
                  <a:pt x="66" y="0"/>
                </a:lnTo>
                <a:lnTo>
                  <a:pt x="68" y="0"/>
                </a:lnTo>
                <a:lnTo>
                  <a:pt x="70" y="0"/>
                </a:lnTo>
                <a:lnTo>
                  <a:pt x="73" y="0"/>
                </a:lnTo>
                <a:lnTo>
                  <a:pt x="75" y="0"/>
                </a:lnTo>
                <a:lnTo>
                  <a:pt x="78" y="0"/>
                </a:lnTo>
                <a:lnTo>
                  <a:pt x="80" y="0"/>
                </a:lnTo>
                <a:lnTo>
                  <a:pt x="82" y="0"/>
                </a:lnTo>
                <a:lnTo>
                  <a:pt x="85" y="0"/>
                </a:lnTo>
                <a:lnTo>
                  <a:pt x="87" y="0"/>
                </a:lnTo>
                <a:lnTo>
                  <a:pt x="89" y="0"/>
                </a:lnTo>
                <a:lnTo>
                  <a:pt x="92" y="0"/>
                </a:lnTo>
                <a:lnTo>
                  <a:pt x="94" y="0"/>
                </a:lnTo>
                <a:lnTo>
                  <a:pt x="96" y="0"/>
                </a:lnTo>
                <a:lnTo>
                  <a:pt x="99" y="0"/>
                </a:lnTo>
                <a:lnTo>
                  <a:pt x="101" y="0"/>
                </a:lnTo>
                <a:lnTo>
                  <a:pt x="104" y="0"/>
                </a:lnTo>
                <a:lnTo>
                  <a:pt x="106" y="0"/>
                </a:lnTo>
                <a:lnTo>
                  <a:pt x="108" y="0"/>
                </a:lnTo>
                <a:lnTo>
                  <a:pt x="111" y="0"/>
                </a:lnTo>
                <a:lnTo>
                  <a:pt x="113" y="0"/>
                </a:lnTo>
                <a:lnTo>
                  <a:pt x="115" y="0"/>
                </a:lnTo>
                <a:lnTo>
                  <a:pt x="118" y="0"/>
                </a:lnTo>
                <a:lnTo>
                  <a:pt x="120" y="0"/>
                </a:lnTo>
                <a:lnTo>
                  <a:pt x="122" y="0"/>
                </a:lnTo>
                <a:lnTo>
                  <a:pt x="125" y="0"/>
                </a:lnTo>
                <a:lnTo>
                  <a:pt x="127" y="0"/>
                </a:lnTo>
                <a:lnTo>
                  <a:pt x="130" y="0"/>
                </a:lnTo>
                <a:lnTo>
                  <a:pt x="132" y="0"/>
                </a:lnTo>
                <a:lnTo>
                  <a:pt x="134" y="0"/>
                </a:lnTo>
                <a:lnTo>
                  <a:pt x="137" y="0"/>
                </a:lnTo>
                <a:lnTo>
                  <a:pt x="139" y="0"/>
                </a:lnTo>
                <a:lnTo>
                  <a:pt x="141" y="0"/>
                </a:lnTo>
                <a:lnTo>
                  <a:pt x="144" y="0"/>
                </a:lnTo>
                <a:lnTo>
                  <a:pt x="146" y="0"/>
                </a:lnTo>
                <a:lnTo>
                  <a:pt x="148" y="0"/>
                </a:lnTo>
                <a:lnTo>
                  <a:pt x="151" y="0"/>
                </a:lnTo>
                <a:lnTo>
                  <a:pt x="153" y="0"/>
                </a:lnTo>
                <a:lnTo>
                  <a:pt x="156" y="0"/>
                </a:lnTo>
                <a:lnTo>
                  <a:pt x="158" y="0"/>
                </a:lnTo>
                <a:lnTo>
                  <a:pt x="160" y="0"/>
                </a:lnTo>
                <a:lnTo>
                  <a:pt x="163" y="0"/>
                </a:lnTo>
                <a:lnTo>
                  <a:pt x="165" y="0"/>
                </a:lnTo>
                <a:lnTo>
                  <a:pt x="167" y="0"/>
                </a:lnTo>
                <a:lnTo>
                  <a:pt x="170" y="0"/>
                </a:lnTo>
                <a:lnTo>
                  <a:pt x="172" y="0"/>
                </a:lnTo>
                <a:lnTo>
                  <a:pt x="174" y="0"/>
                </a:lnTo>
                <a:lnTo>
                  <a:pt x="177" y="0"/>
                </a:lnTo>
                <a:lnTo>
                  <a:pt x="179" y="0"/>
                </a:lnTo>
                <a:lnTo>
                  <a:pt x="182" y="0"/>
                </a:lnTo>
                <a:lnTo>
                  <a:pt x="184" y="0"/>
                </a:lnTo>
                <a:lnTo>
                  <a:pt x="186" y="0"/>
                </a:lnTo>
                <a:lnTo>
                  <a:pt x="189" y="0"/>
                </a:lnTo>
                <a:lnTo>
                  <a:pt x="191" y="0"/>
                </a:lnTo>
                <a:lnTo>
                  <a:pt x="193" y="0"/>
                </a:lnTo>
                <a:lnTo>
                  <a:pt x="196" y="0"/>
                </a:lnTo>
                <a:lnTo>
                  <a:pt x="198" y="0"/>
                </a:lnTo>
                <a:lnTo>
                  <a:pt x="200" y="0"/>
                </a:lnTo>
                <a:lnTo>
                  <a:pt x="203" y="0"/>
                </a:lnTo>
                <a:lnTo>
                  <a:pt x="205" y="0"/>
                </a:lnTo>
                <a:lnTo>
                  <a:pt x="207" y="0"/>
                </a:lnTo>
                <a:lnTo>
                  <a:pt x="210" y="0"/>
                </a:lnTo>
                <a:lnTo>
                  <a:pt x="212" y="0"/>
                </a:lnTo>
                <a:lnTo>
                  <a:pt x="215" y="0"/>
                </a:lnTo>
                <a:lnTo>
                  <a:pt x="217" y="0"/>
                </a:lnTo>
                <a:lnTo>
                  <a:pt x="219" y="0"/>
                </a:lnTo>
                <a:lnTo>
                  <a:pt x="222" y="0"/>
                </a:lnTo>
                <a:lnTo>
                  <a:pt x="224" y="0"/>
                </a:lnTo>
                <a:lnTo>
                  <a:pt x="226" y="0"/>
                </a:lnTo>
                <a:lnTo>
                  <a:pt x="229" y="0"/>
                </a:lnTo>
                <a:lnTo>
                  <a:pt x="231" y="0"/>
                </a:lnTo>
                <a:lnTo>
                  <a:pt x="233" y="0"/>
                </a:lnTo>
                <a:lnTo>
                  <a:pt x="236" y="0"/>
                </a:lnTo>
                <a:lnTo>
                  <a:pt x="238" y="0"/>
                </a:lnTo>
                <a:lnTo>
                  <a:pt x="241" y="0"/>
                </a:lnTo>
                <a:lnTo>
                  <a:pt x="243" y="0"/>
                </a:lnTo>
                <a:lnTo>
                  <a:pt x="245" y="0"/>
                </a:lnTo>
                <a:lnTo>
                  <a:pt x="248" y="0"/>
                </a:lnTo>
                <a:lnTo>
                  <a:pt x="250" y="0"/>
                </a:lnTo>
                <a:lnTo>
                  <a:pt x="252" y="0"/>
                </a:lnTo>
                <a:lnTo>
                  <a:pt x="255" y="0"/>
                </a:lnTo>
                <a:lnTo>
                  <a:pt x="257" y="0"/>
                </a:lnTo>
                <a:lnTo>
                  <a:pt x="259" y="0"/>
                </a:lnTo>
                <a:lnTo>
                  <a:pt x="262" y="0"/>
                </a:lnTo>
                <a:lnTo>
                  <a:pt x="264" y="0"/>
                </a:lnTo>
                <a:lnTo>
                  <a:pt x="267" y="0"/>
                </a:lnTo>
                <a:lnTo>
                  <a:pt x="269" y="0"/>
                </a:lnTo>
                <a:lnTo>
                  <a:pt x="271" y="0"/>
                </a:lnTo>
                <a:lnTo>
                  <a:pt x="274" y="0"/>
                </a:lnTo>
                <a:lnTo>
                  <a:pt x="276" y="0"/>
                </a:lnTo>
                <a:lnTo>
                  <a:pt x="278" y="0"/>
                </a:lnTo>
                <a:lnTo>
                  <a:pt x="281" y="0"/>
                </a:lnTo>
                <a:lnTo>
                  <a:pt x="283" y="0"/>
                </a:lnTo>
                <a:lnTo>
                  <a:pt x="285" y="0"/>
                </a:lnTo>
                <a:lnTo>
                  <a:pt x="288" y="0"/>
                </a:lnTo>
                <a:lnTo>
                  <a:pt x="290" y="0"/>
                </a:lnTo>
                <a:lnTo>
                  <a:pt x="293" y="0"/>
                </a:lnTo>
                <a:lnTo>
                  <a:pt x="295" y="0"/>
                </a:lnTo>
                <a:lnTo>
                  <a:pt x="297" y="0"/>
                </a:lnTo>
                <a:lnTo>
                  <a:pt x="300" y="0"/>
                </a:lnTo>
              </a:path>
            </a:pathLst>
          </a:custGeom>
          <a:noFill/>
          <a:ln w="0">
            <a:solidFill>
              <a:srgbClr val="0000FF"/>
            </a:solidFill>
            <a:round/>
            <a:headEnd/>
            <a:tailEnd/>
          </a:ln>
        </p:spPr>
        <p:txBody>
          <a:bodyPr/>
          <a:lstStyle/>
          <a:p>
            <a:pPr eaLnBrk="0" hangingPunct="0"/>
            <a:endParaRPr lang="en-US"/>
          </a:p>
        </p:txBody>
      </p:sp>
      <p:sp>
        <p:nvSpPr>
          <p:cNvPr id="22594" name="Freeform 74"/>
          <p:cNvSpPr>
            <a:spLocks noChangeAspect="1"/>
          </p:cNvSpPr>
          <p:nvPr/>
        </p:nvSpPr>
        <p:spPr bwMode="auto">
          <a:xfrm>
            <a:off x="3603625" y="3898900"/>
            <a:ext cx="125413" cy="1588"/>
          </a:xfrm>
          <a:custGeom>
            <a:avLst/>
            <a:gdLst>
              <a:gd name="T0" fmla="*/ 0 w 94"/>
              <a:gd name="T1" fmla="*/ 0 h 1588"/>
              <a:gd name="T2" fmla="*/ 2668 w 94"/>
              <a:gd name="T3" fmla="*/ 0 h 1588"/>
              <a:gd name="T4" fmla="*/ 5337 w 94"/>
              <a:gd name="T5" fmla="*/ 0 h 1588"/>
              <a:gd name="T6" fmla="*/ 9339 w 94"/>
              <a:gd name="T7" fmla="*/ 0 h 1588"/>
              <a:gd name="T8" fmla="*/ 12008 w 94"/>
              <a:gd name="T9" fmla="*/ 0 h 1588"/>
              <a:gd name="T10" fmla="*/ 14676 w 94"/>
              <a:gd name="T11" fmla="*/ 0 h 1588"/>
              <a:gd name="T12" fmla="*/ 18679 w 94"/>
              <a:gd name="T13" fmla="*/ 0 h 1588"/>
              <a:gd name="T14" fmla="*/ 21347 w 94"/>
              <a:gd name="T15" fmla="*/ 0 h 1588"/>
              <a:gd name="T16" fmla="*/ 25349 w 94"/>
              <a:gd name="T17" fmla="*/ 0 h 1588"/>
              <a:gd name="T18" fmla="*/ 28018 w 94"/>
              <a:gd name="T19" fmla="*/ 0 h 1588"/>
              <a:gd name="T20" fmla="*/ 30686 w 94"/>
              <a:gd name="T21" fmla="*/ 0 h 1588"/>
              <a:gd name="T22" fmla="*/ 34689 w 94"/>
              <a:gd name="T23" fmla="*/ 0 h 1588"/>
              <a:gd name="T24" fmla="*/ 37357 w 94"/>
              <a:gd name="T25" fmla="*/ 0 h 1588"/>
              <a:gd name="T26" fmla="*/ 40025 w 94"/>
              <a:gd name="T27" fmla="*/ 0 h 1588"/>
              <a:gd name="T28" fmla="*/ 44028 w 94"/>
              <a:gd name="T29" fmla="*/ 0 h 1588"/>
              <a:gd name="T30" fmla="*/ 46696 w 94"/>
              <a:gd name="T31" fmla="*/ 0 h 1588"/>
              <a:gd name="T32" fmla="*/ 49365 w 94"/>
              <a:gd name="T33" fmla="*/ 0 h 1588"/>
              <a:gd name="T34" fmla="*/ 53367 w 94"/>
              <a:gd name="T35" fmla="*/ 0 h 1588"/>
              <a:gd name="T36" fmla="*/ 56036 w 94"/>
              <a:gd name="T37" fmla="*/ 0 h 1588"/>
              <a:gd name="T38" fmla="*/ 60038 w 94"/>
              <a:gd name="T39" fmla="*/ 0 h 1588"/>
              <a:gd name="T40" fmla="*/ 62706 w 94"/>
              <a:gd name="T41" fmla="*/ 0 h 1588"/>
              <a:gd name="T42" fmla="*/ 65375 w 94"/>
              <a:gd name="T43" fmla="*/ 0 h 1588"/>
              <a:gd name="T44" fmla="*/ 69377 w 94"/>
              <a:gd name="T45" fmla="*/ 0 h 1588"/>
              <a:gd name="T46" fmla="*/ 72046 w 94"/>
              <a:gd name="T47" fmla="*/ 0 h 1588"/>
              <a:gd name="T48" fmla="*/ 74714 w 94"/>
              <a:gd name="T49" fmla="*/ 0 h 1588"/>
              <a:gd name="T50" fmla="*/ 78717 w 94"/>
              <a:gd name="T51" fmla="*/ 0 h 1588"/>
              <a:gd name="T52" fmla="*/ 81385 w 94"/>
              <a:gd name="T53" fmla="*/ 0 h 1588"/>
              <a:gd name="T54" fmla="*/ 84053 w 94"/>
              <a:gd name="T55" fmla="*/ 0 h 1588"/>
              <a:gd name="T56" fmla="*/ 88056 w 94"/>
              <a:gd name="T57" fmla="*/ 0 h 1588"/>
              <a:gd name="T58" fmla="*/ 90724 w 94"/>
              <a:gd name="T59" fmla="*/ 0 h 1588"/>
              <a:gd name="T60" fmla="*/ 94727 w 94"/>
              <a:gd name="T61" fmla="*/ 0 h 1588"/>
              <a:gd name="T62" fmla="*/ 97395 w 94"/>
              <a:gd name="T63" fmla="*/ 0 h 1588"/>
              <a:gd name="T64" fmla="*/ 100064 w 94"/>
              <a:gd name="T65" fmla="*/ 0 h 1588"/>
              <a:gd name="T66" fmla="*/ 104066 w 94"/>
              <a:gd name="T67" fmla="*/ 0 h 1588"/>
              <a:gd name="T68" fmla="*/ 106734 w 94"/>
              <a:gd name="T69" fmla="*/ 0 h 1588"/>
              <a:gd name="T70" fmla="*/ 109403 w 94"/>
              <a:gd name="T71" fmla="*/ 0 h 1588"/>
              <a:gd name="T72" fmla="*/ 113405 w 94"/>
              <a:gd name="T73" fmla="*/ 0 h 1588"/>
              <a:gd name="T74" fmla="*/ 116074 w 94"/>
              <a:gd name="T75" fmla="*/ 0 h 1588"/>
              <a:gd name="T76" fmla="*/ 118742 w 94"/>
              <a:gd name="T77" fmla="*/ 0 h 1588"/>
              <a:gd name="T78" fmla="*/ 122745 w 94"/>
              <a:gd name="T79" fmla="*/ 0 h 1588"/>
              <a:gd name="T80" fmla="*/ 125413 w 94"/>
              <a:gd name="T81" fmla="*/ 0 h 158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4"/>
              <a:gd name="T124" fmla="*/ 0 h 1588"/>
              <a:gd name="T125" fmla="*/ 94 w 94"/>
              <a:gd name="T126" fmla="*/ 1588 h 158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4" h="1588">
                <a:moveTo>
                  <a:pt x="0" y="0"/>
                </a:moveTo>
                <a:lnTo>
                  <a:pt x="2" y="0"/>
                </a:lnTo>
                <a:lnTo>
                  <a:pt x="4" y="0"/>
                </a:lnTo>
                <a:lnTo>
                  <a:pt x="7" y="0"/>
                </a:lnTo>
                <a:lnTo>
                  <a:pt x="9" y="0"/>
                </a:lnTo>
                <a:lnTo>
                  <a:pt x="11" y="0"/>
                </a:lnTo>
                <a:lnTo>
                  <a:pt x="14" y="0"/>
                </a:lnTo>
                <a:lnTo>
                  <a:pt x="16" y="0"/>
                </a:lnTo>
                <a:lnTo>
                  <a:pt x="19" y="0"/>
                </a:lnTo>
                <a:lnTo>
                  <a:pt x="21" y="0"/>
                </a:lnTo>
                <a:lnTo>
                  <a:pt x="23" y="0"/>
                </a:lnTo>
                <a:lnTo>
                  <a:pt x="26" y="0"/>
                </a:lnTo>
                <a:lnTo>
                  <a:pt x="28" y="0"/>
                </a:lnTo>
                <a:lnTo>
                  <a:pt x="30" y="0"/>
                </a:lnTo>
                <a:lnTo>
                  <a:pt x="33" y="0"/>
                </a:lnTo>
                <a:lnTo>
                  <a:pt x="35" y="0"/>
                </a:lnTo>
                <a:lnTo>
                  <a:pt x="37" y="0"/>
                </a:lnTo>
                <a:lnTo>
                  <a:pt x="40" y="0"/>
                </a:lnTo>
                <a:lnTo>
                  <a:pt x="42" y="0"/>
                </a:lnTo>
                <a:lnTo>
                  <a:pt x="45" y="0"/>
                </a:lnTo>
                <a:lnTo>
                  <a:pt x="47" y="0"/>
                </a:lnTo>
                <a:lnTo>
                  <a:pt x="49" y="0"/>
                </a:lnTo>
                <a:lnTo>
                  <a:pt x="52" y="0"/>
                </a:lnTo>
                <a:lnTo>
                  <a:pt x="54" y="0"/>
                </a:lnTo>
                <a:lnTo>
                  <a:pt x="56" y="0"/>
                </a:lnTo>
                <a:lnTo>
                  <a:pt x="59" y="0"/>
                </a:lnTo>
                <a:lnTo>
                  <a:pt x="61" y="0"/>
                </a:lnTo>
                <a:lnTo>
                  <a:pt x="63" y="0"/>
                </a:lnTo>
                <a:lnTo>
                  <a:pt x="66" y="0"/>
                </a:lnTo>
                <a:lnTo>
                  <a:pt x="68" y="0"/>
                </a:lnTo>
                <a:lnTo>
                  <a:pt x="71" y="0"/>
                </a:lnTo>
                <a:lnTo>
                  <a:pt x="73" y="0"/>
                </a:lnTo>
                <a:lnTo>
                  <a:pt x="75" y="0"/>
                </a:lnTo>
                <a:lnTo>
                  <a:pt x="78" y="0"/>
                </a:lnTo>
                <a:lnTo>
                  <a:pt x="80" y="0"/>
                </a:lnTo>
                <a:lnTo>
                  <a:pt x="82" y="0"/>
                </a:lnTo>
                <a:lnTo>
                  <a:pt x="85" y="0"/>
                </a:lnTo>
                <a:lnTo>
                  <a:pt x="87" y="0"/>
                </a:lnTo>
                <a:lnTo>
                  <a:pt x="89" y="0"/>
                </a:lnTo>
                <a:lnTo>
                  <a:pt x="92" y="0"/>
                </a:lnTo>
                <a:lnTo>
                  <a:pt x="94" y="0"/>
                </a:lnTo>
              </a:path>
            </a:pathLst>
          </a:custGeom>
          <a:noFill/>
          <a:ln w="0">
            <a:solidFill>
              <a:srgbClr val="0000FF"/>
            </a:solidFill>
            <a:round/>
            <a:headEnd/>
            <a:tailEnd/>
          </a:ln>
        </p:spPr>
        <p:txBody>
          <a:bodyPr/>
          <a:lstStyle/>
          <a:p>
            <a:pPr eaLnBrk="0" hangingPunct="0"/>
            <a:endParaRPr lang="en-US"/>
          </a:p>
        </p:txBody>
      </p:sp>
      <p:sp>
        <p:nvSpPr>
          <p:cNvPr id="22595" name="Line 75"/>
          <p:cNvSpPr>
            <a:spLocks noChangeAspect="1" noChangeShapeType="1"/>
          </p:cNvSpPr>
          <p:nvPr/>
        </p:nvSpPr>
        <p:spPr bwMode="auto">
          <a:xfrm>
            <a:off x="1676400" y="2514600"/>
            <a:ext cx="222250" cy="738188"/>
          </a:xfrm>
          <a:prstGeom prst="line">
            <a:avLst/>
          </a:prstGeom>
          <a:noFill/>
          <a:ln w="9525">
            <a:solidFill>
              <a:srgbClr val="FFFF00"/>
            </a:solidFill>
            <a:round/>
            <a:headEnd/>
            <a:tailEnd type="triangle" w="med" len="med"/>
          </a:ln>
        </p:spPr>
        <p:txBody>
          <a:bodyPr/>
          <a:lstStyle/>
          <a:p>
            <a:endParaRPr lang="en-US"/>
          </a:p>
        </p:txBody>
      </p:sp>
      <p:sp>
        <p:nvSpPr>
          <p:cNvPr id="22596" name="Line 76"/>
          <p:cNvSpPr>
            <a:spLocks noChangeAspect="1" noChangeShapeType="1"/>
          </p:cNvSpPr>
          <p:nvPr/>
        </p:nvSpPr>
        <p:spPr bwMode="auto">
          <a:xfrm>
            <a:off x="1716088" y="2706688"/>
            <a:ext cx="0" cy="26987"/>
          </a:xfrm>
          <a:prstGeom prst="line">
            <a:avLst/>
          </a:prstGeom>
          <a:noFill/>
          <a:ln w="0">
            <a:solidFill>
              <a:srgbClr val="000000"/>
            </a:solidFill>
            <a:round/>
            <a:headEnd/>
            <a:tailEnd/>
          </a:ln>
        </p:spPr>
        <p:txBody>
          <a:bodyPr/>
          <a:lstStyle/>
          <a:p>
            <a:endParaRPr lang="en-US"/>
          </a:p>
        </p:txBody>
      </p:sp>
      <p:sp>
        <p:nvSpPr>
          <p:cNvPr id="22597" name="Line 77"/>
          <p:cNvSpPr>
            <a:spLocks noChangeAspect="1" noChangeShapeType="1"/>
          </p:cNvSpPr>
          <p:nvPr/>
        </p:nvSpPr>
        <p:spPr bwMode="auto">
          <a:xfrm>
            <a:off x="2343150" y="2706688"/>
            <a:ext cx="1588" cy="26987"/>
          </a:xfrm>
          <a:prstGeom prst="line">
            <a:avLst/>
          </a:prstGeom>
          <a:noFill/>
          <a:ln w="0">
            <a:solidFill>
              <a:srgbClr val="000000"/>
            </a:solidFill>
            <a:round/>
            <a:headEnd/>
            <a:tailEnd/>
          </a:ln>
        </p:spPr>
        <p:txBody>
          <a:bodyPr/>
          <a:lstStyle/>
          <a:p>
            <a:endParaRPr lang="en-US"/>
          </a:p>
        </p:txBody>
      </p:sp>
      <p:sp>
        <p:nvSpPr>
          <p:cNvPr id="22598" name="Text Box 78"/>
          <p:cNvSpPr txBox="1">
            <a:spLocks noChangeAspect="1" noChangeArrowheads="1"/>
          </p:cNvSpPr>
          <p:nvPr/>
        </p:nvSpPr>
        <p:spPr bwMode="auto">
          <a:xfrm>
            <a:off x="228600" y="2362200"/>
            <a:ext cx="2025650" cy="366713"/>
          </a:xfrm>
          <a:prstGeom prst="rect">
            <a:avLst/>
          </a:prstGeom>
          <a:solidFill>
            <a:schemeClr val="bg1"/>
          </a:solidFill>
          <a:ln w="9525">
            <a:noFill/>
            <a:miter lim="800000"/>
            <a:headEnd/>
            <a:tailEnd/>
          </a:ln>
        </p:spPr>
        <p:txBody>
          <a:bodyPr wrap="none">
            <a:spAutoFit/>
          </a:bodyPr>
          <a:lstStyle/>
          <a:p>
            <a:pPr eaLnBrk="0" hangingPunct="0"/>
            <a:r>
              <a:rPr lang="en-US">
                <a:solidFill>
                  <a:srgbClr val="CC0000"/>
                </a:solidFill>
                <a:latin typeface="Arial" charset="0"/>
              </a:rPr>
              <a:t>Transmitted</a:t>
            </a:r>
            <a:r>
              <a:rPr lang="en-US">
                <a:latin typeface="Arial" charset="0"/>
              </a:rPr>
              <a:t> Pulse</a:t>
            </a:r>
          </a:p>
        </p:txBody>
      </p:sp>
      <p:sp>
        <p:nvSpPr>
          <p:cNvPr id="22599" name="Line 79"/>
          <p:cNvSpPr>
            <a:spLocks noChangeAspect="1" noChangeShapeType="1"/>
          </p:cNvSpPr>
          <p:nvPr/>
        </p:nvSpPr>
        <p:spPr bwMode="auto">
          <a:xfrm flipV="1">
            <a:off x="4233863" y="2706688"/>
            <a:ext cx="1587" cy="2384425"/>
          </a:xfrm>
          <a:prstGeom prst="line">
            <a:avLst/>
          </a:prstGeom>
          <a:noFill/>
          <a:ln w="0">
            <a:solidFill>
              <a:srgbClr val="000000"/>
            </a:solidFill>
            <a:round/>
            <a:headEnd/>
            <a:tailEnd/>
          </a:ln>
        </p:spPr>
        <p:txBody>
          <a:bodyPr/>
          <a:lstStyle/>
          <a:p>
            <a:endParaRPr lang="en-US"/>
          </a:p>
        </p:txBody>
      </p:sp>
      <p:sp>
        <p:nvSpPr>
          <p:cNvPr id="22600" name="Text Box 80"/>
          <p:cNvSpPr txBox="1">
            <a:spLocks noChangeAspect="1" noChangeArrowheads="1"/>
          </p:cNvSpPr>
          <p:nvPr/>
        </p:nvSpPr>
        <p:spPr bwMode="auto">
          <a:xfrm rot="-5400000">
            <a:off x="-296069" y="3656807"/>
            <a:ext cx="1874837" cy="336550"/>
          </a:xfrm>
          <a:prstGeom prst="rect">
            <a:avLst/>
          </a:prstGeom>
          <a:noFill/>
          <a:ln w="9525">
            <a:noFill/>
            <a:miter lim="800000"/>
            <a:headEnd/>
            <a:tailEnd/>
          </a:ln>
        </p:spPr>
        <p:txBody>
          <a:bodyPr wrap="none">
            <a:spAutoFit/>
          </a:bodyPr>
          <a:lstStyle/>
          <a:p>
            <a:pPr eaLnBrk="0" hangingPunct="0"/>
            <a:r>
              <a:rPr lang="en-US" sz="1600">
                <a:latin typeface="Arial" charset="0"/>
              </a:rPr>
              <a:t>Relative Amplitude</a:t>
            </a:r>
          </a:p>
        </p:txBody>
      </p:sp>
      <p:sp>
        <p:nvSpPr>
          <p:cNvPr id="22601" name="Text Box 81"/>
          <p:cNvSpPr txBox="1">
            <a:spLocks noChangeAspect="1" noChangeArrowheads="1"/>
          </p:cNvSpPr>
          <p:nvPr/>
        </p:nvSpPr>
        <p:spPr bwMode="auto">
          <a:xfrm>
            <a:off x="2770188" y="3162300"/>
            <a:ext cx="1428750" cy="366713"/>
          </a:xfrm>
          <a:prstGeom prst="rect">
            <a:avLst/>
          </a:prstGeom>
          <a:noFill/>
          <a:ln w="9525">
            <a:noFill/>
            <a:miter lim="800000"/>
            <a:headEnd/>
            <a:tailEnd/>
          </a:ln>
        </p:spPr>
        <p:txBody>
          <a:bodyPr wrap="none">
            <a:spAutoFit/>
          </a:bodyPr>
          <a:lstStyle/>
          <a:p>
            <a:pPr eaLnBrk="0" hangingPunct="0"/>
            <a:r>
              <a:rPr lang="en-US" b="1">
                <a:solidFill>
                  <a:srgbClr val="000000"/>
                </a:solidFill>
                <a:latin typeface="Arial" charset="0"/>
              </a:rPr>
              <a:t>WiFi 802.11</a:t>
            </a:r>
          </a:p>
        </p:txBody>
      </p:sp>
      <p:sp>
        <p:nvSpPr>
          <p:cNvPr id="22602" name="Rectangle 82"/>
          <p:cNvSpPr>
            <a:spLocks noChangeAspect="1" noChangeArrowheads="1"/>
          </p:cNvSpPr>
          <p:nvPr/>
        </p:nvSpPr>
        <p:spPr bwMode="auto">
          <a:xfrm>
            <a:off x="5372100" y="2735263"/>
            <a:ext cx="3194050" cy="2420937"/>
          </a:xfrm>
          <a:prstGeom prst="rect">
            <a:avLst/>
          </a:prstGeom>
          <a:solidFill>
            <a:srgbClr val="FFFFFF"/>
          </a:solidFill>
          <a:ln w="9525">
            <a:noFill/>
            <a:miter lim="800000"/>
            <a:headEnd/>
            <a:tailEnd/>
          </a:ln>
        </p:spPr>
        <p:txBody>
          <a:bodyPr/>
          <a:lstStyle/>
          <a:p>
            <a:pPr eaLnBrk="0" hangingPunct="0"/>
            <a:endParaRPr lang="en-US"/>
          </a:p>
        </p:txBody>
      </p:sp>
      <p:sp>
        <p:nvSpPr>
          <p:cNvPr id="22603" name="Rectangle 83"/>
          <p:cNvSpPr>
            <a:spLocks noChangeAspect="1" noChangeArrowheads="1"/>
          </p:cNvSpPr>
          <p:nvPr/>
        </p:nvSpPr>
        <p:spPr bwMode="auto">
          <a:xfrm>
            <a:off x="5372100" y="2735263"/>
            <a:ext cx="3194050" cy="2420937"/>
          </a:xfrm>
          <a:prstGeom prst="rect">
            <a:avLst/>
          </a:prstGeom>
          <a:noFill/>
          <a:ln w="0">
            <a:solidFill>
              <a:srgbClr val="FFFFFF"/>
            </a:solidFill>
            <a:miter lim="800000"/>
            <a:headEnd/>
            <a:tailEnd/>
          </a:ln>
        </p:spPr>
        <p:txBody>
          <a:bodyPr/>
          <a:lstStyle/>
          <a:p>
            <a:pPr eaLnBrk="0" hangingPunct="0"/>
            <a:endParaRPr lang="en-US"/>
          </a:p>
        </p:txBody>
      </p:sp>
      <p:sp>
        <p:nvSpPr>
          <p:cNvPr id="22604" name="Line 84"/>
          <p:cNvSpPr>
            <a:spLocks noChangeAspect="1" noChangeShapeType="1"/>
          </p:cNvSpPr>
          <p:nvPr/>
        </p:nvSpPr>
        <p:spPr bwMode="auto">
          <a:xfrm>
            <a:off x="5372100" y="5156200"/>
            <a:ext cx="3194050" cy="1588"/>
          </a:xfrm>
          <a:prstGeom prst="line">
            <a:avLst/>
          </a:prstGeom>
          <a:noFill/>
          <a:ln w="0">
            <a:solidFill>
              <a:srgbClr val="000000"/>
            </a:solidFill>
            <a:round/>
            <a:headEnd/>
            <a:tailEnd/>
          </a:ln>
        </p:spPr>
        <p:txBody>
          <a:bodyPr/>
          <a:lstStyle/>
          <a:p>
            <a:endParaRPr lang="en-US"/>
          </a:p>
        </p:txBody>
      </p:sp>
      <p:sp>
        <p:nvSpPr>
          <p:cNvPr id="22605" name="Line 85"/>
          <p:cNvSpPr>
            <a:spLocks noChangeAspect="1" noChangeShapeType="1"/>
          </p:cNvSpPr>
          <p:nvPr/>
        </p:nvSpPr>
        <p:spPr bwMode="auto">
          <a:xfrm flipV="1">
            <a:off x="8566150" y="2735263"/>
            <a:ext cx="0" cy="2420937"/>
          </a:xfrm>
          <a:prstGeom prst="line">
            <a:avLst/>
          </a:prstGeom>
          <a:noFill/>
          <a:ln w="0">
            <a:solidFill>
              <a:srgbClr val="000000"/>
            </a:solidFill>
            <a:round/>
            <a:headEnd/>
            <a:tailEnd/>
          </a:ln>
        </p:spPr>
        <p:txBody>
          <a:bodyPr/>
          <a:lstStyle/>
          <a:p>
            <a:endParaRPr lang="en-US"/>
          </a:p>
        </p:txBody>
      </p:sp>
      <p:sp>
        <p:nvSpPr>
          <p:cNvPr id="22606" name="Line 86"/>
          <p:cNvSpPr>
            <a:spLocks noChangeAspect="1" noChangeShapeType="1"/>
          </p:cNvSpPr>
          <p:nvPr/>
        </p:nvSpPr>
        <p:spPr bwMode="auto">
          <a:xfrm flipV="1">
            <a:off x="5372100" y="2735263"/>
            <a:ext cx="1588" cy="2420937"/>
          </a:xfrm>
          <a:prstGeom prst="line">
            <a:avLst/>
          </a:prstGeom>
          <a:noFill/>
          <a:ln w="0">
            <a:solidFill>
              <a:srgbClr val="000000"/>
            </a:solidFill>
            <a:round/>
            <a:headEnd/>
            <a:tailEnd/>
          </a:ln>
        </p:spPr>
        <p:txBody>
          <a:bodyPr/>
          <a:lstStyle/>
          <a:p>
            <a:endParaRPr lang="en-US"/>
          </a:p>
        </p:txBody>
      </p:sp>
      <p:sp>
        <p:nvSpPr>
          <p:cNvPr id="22607" name="Line 87"/>
          <p:cNvSpPr>
            <a:spLocks noChangeAspect="1" noChangeShapeType="1"/>
          </p:cNvSpPr>
          <p:nvPr/>
        </p:nvSpPr>
        <p:spPr bwMode="auto">
          <a:xfrm>
            <a:off x="5372100" y="5156200"/>
            <a:ext cx="3194050" cy="1588"/>
          </a:xfrm>
          <a:prstGeom prst="line">
            <a:avLst/>
          </a:prstGeom>
          <a:noFill/>
          <a:ln w="0">
            <a:solidFill>
              <a:srgbClr val="000000"/>
            </a:solidFill>
            <a:round/>
            <a:headEnd/>
            <a:tailEnd/>
          </a:ln>
        </p:spPr>
        <p:txBody>
          <a:bodyPr/>
          <a:lstStyle/>
          <a:p>
            <a:endParaRPr lang="en-US"/>
          </a:p>
        </p:txBody>
      </p:sp>
      <p:sp>
        <p:nvSpPr>
          <p:cNvPr id="22608" name="Line 88"/>
          <p:cNvSpPr>
            <a:spLocks noChangeAspect="1" noChangeShapeType="1"/>
          </p:cNvSpPr>
          <p:nvPr/>
        </p:nvSpPr>
        <p:spPr bwMode="auto">
          <a:xfrm flipV="1">
            <a:off x="5372100" y="2735263"/>
            <a:ext cx="1588" cy="2420937"/>
          </a:xfrm>
          <a:prstGeom prst="line">
            <a:avLst/>
          </a:prstGeom>
          <a:noFill/>
          <a:ln w="0">
            <a:solidFill>
              <a:srgbClr val="000000"/>
            </a:solidFill>
            <a:round/>
            <a:headEnd/>
            <a:tailEnd/>
          </a:ln>
        </p:spPr>
        <p:txBody>
          <a:bodyPr/>
          <a:lstStyle/>
          <a:p>
            <a:endParaRPr lang="en-US"/>
          </a:p>
        </p:txBody>
      </p:sp>
      <p:sp>
        <p:nvSpPr>
          <p:cNvPr id="22609" name="Line 89"/>
          <p:cNvSpPr>
            <a:spLocks noChangeAspect="1" noChangeShapeType="1"/>
          </p:cNvSpPr>
          <p:nvPr/>
        </p:nvSpPr>
        <p:spPr bwMode="auto">
          <a:xfrm flipV="1">
            <a:off x="5545138" y="5124450"/>
            <a:ext cx="1587" cy="31750"/>
          </a:xfrm>
          <a:prstGeom prst="line">
            <a:avLst/>
          </a:prstGeom>
          <a:noFill/>
          <a:ln w="0">
            <a:solidFill>
              <a:srgbClr val="000000"/>
            </a:solidFill>
            <a:round/>
            <a:headEnd/>
            <a:tailEnd/>
          </a:ln>
        </p:spPr>
        <p:txBody>
          <a:bodyPr/>
          <a:lstStyle/>
          <a:p>
            <a:endParaRPr lang="en-US"/>
          </a:p>
        </p:txBody>
      </p:sp>
      <p:sp>
        <p:nvSpPr>
          <p:cNvPr id="22610" name="Line 90"/>
          <p:cNvSpPr>
            <a:spLocks noChangeAspect="1" noChangeShapeType="1"/>
          </p:cNvSpPr>
          <p:nvPr/>
        </p:nvSpPr>
        <p:spPr bwMode="auto">
          <a:xfrm flipV="1">
            <a:off x="5842000" y="5124450"/>
            <a:ext cx="1588" cy="31750"/>
          </a:xfrm>
          <a:prstGeom prst="line">
            <a:avLst/>
          </a:prstGeom>
          <a:noFill/>
          <a:ln w="0">
            <a:solidFill>
              <a:srgbClr val="000000"/>
            </a:solidFill>
            <a:round/>
            <a:headEnd/>
            <a:tailEnd/>
          </a:ln>
        </p:spPr>
        <p:txBody>
          <a:bodyPr/>
          <a:lstStyle/>
          <a:p>
            <a:endParaRPr lang="en-US"/>
          </a:p>
        </p:txBody>
      </p:sp>
      <p:sp>
        <p:nvSpPr>
          <p:cNvPr id="22611" name="Line 91"/>
          <p:cNvSpPr>
            <a:spLocks noChangeAspect="1" noChangeShapeType="1"/>
          </p:cNvSpPr>
          <p:nvPr/>
        </p:nvSpPr>
        <p:spPr bwMode="auto">
          <a:xfrm flipV="1">
            <a:off x="6138863" y="5124450"/>
            <a:ext cx="1587" cy="31750"/>
          </a:xfrm>
          <a:prstGeom prst="line">
            <a:avLst/>
          </a:prstGeom>
          <a:noFill/>
          <a:ln w="0">
            <a:solidFill>
              <a:srgbClr val="000000"/>
            </a:solidFill>
            <a:round/>
            <a:headEnd/>
            <a:tailEnd/>
          </a:ln>
        </p:spPr>
        <p:txBody>
          <a:bodyPr/>
          <a:lstStyle/>
          <a:p>
            <a:endParaRPr lang="en-US"/>
          </a:p>
        </p:txBody>
      </p:sp>
      <p:sp>
        <p:nvSpPr>
          <p:cNvPr id="22612" name="Line 92"/>
          <p:cNvSpPr>
            <a:spLocks noChangeAspect="1" noChangeShapeType="1"/>
          </p:cNvSpPr>
          <p:nvPr/>
        </p:nvSpPr>
        <p:spPr bwMode="auto">
          <a:xfrm flipV="1">
            <a:off x="6430963" y="5124450"/>
            <a:ext cx="1587" cy="31750"/>
          </a:xfrm>
          <a:prstGeom prst="line">
            <a:avLst/>
          </a:prstGeom>
          <a:noFill/>
          <a:ln w="0">
            <a:solidFill>
              <a:srgbClr val="000000"/>
            </a:solidFill>
            <a:round/>
            <a:headEnd/>
            <a:tailEnd/>
          </a:ln>
        </p:spPr>
        <p:txBody>
          <a:bodyPr/>
          <a:lstStyle/>
          <a:p>
            <a:endParaRPr lang="en-US"/>
          </a:p>
        </p:txBody>
      </p:sp>
      <p:sp>
        <p:nvSpPr>
          <p:cNvPr id="22613" name="Line 93"/>
          <p:cNvSpPr>
            <a:spLocks noChangeAspect="1" noChangeShapeType="1"/>
          </p:cNvSpPr>
          <p:nvPr/>
        </p:nvSpPr>
        <p:spPr bwMode="auto">
          <a:xfrm flipV="1">
            <a:off x="6727825" y="5124450"/>
            <a:ext cx="0" cy="31750"/>
          </a:xfrm>
          <a:prstGeom prst="line">
            <a:avLst/>
          </a:prstGeom>
          <a:noFill/>
          <a:ln w="0">
            <a:solidFill>
              <a:srgbClr val="000000"/>
            </a:solidFill>
            <a:round/>
            <a:headEnd/>
            <a:tailEnd/>
          </a:ln>
        </p:spPr>
        <p:txBody>
          <a:bodyPr/>
          <a:lstStyle/>
          <a:p>
            <a:endParaRPr lang="en-US"/>
          </a:p>
        </p:txBody>
      </p:sp>
      <p:sp>
        <p:nvSpPr>
          <p:cNvPr id="22614" name="Line 94"/>
          <p:cNvSpPr>
            <a:spLocks noChangeAspect="1" noChangeShapeType="1"/>
          </p:cNvSpPr>
          <p:nvPr/>
        </p:nvSpPr>
        <p:spPr bwMode="auto">
          <a:xfrm flipV="1">
            <a:off x="7023100" y="5124450"/>
            <a:ext cx="1588" cy="31750"/>
          </a:xfrm>
          <a:prstGeom prst="line">
            <a:avLst/>
          </a:prstGeom>
          <a:noFill/>
          <a:ln w="0">
            <a:solidFill>
              <a:srgbClr val="000000"/>
            </a:solidFill>
            <a:round/>
            <a:headEnd/>
            <a:tailEnd/>
          </a:ln>
        </p:spPr>
        <p:txBody>
          <a:bodyPr/>
          <a:lstStyle/>
          <a:p>
            <a:endParaRPr lang="en-US"/>
          </a:p>
        </p:txBody>
      </p:sp>
      <p:sp>
        <p:nvSpPr>
          <p:cNvPr id="22615" name="Line 95"/>
          <p:cNvSpPr>
            <a:spLocks noChangeAspect="1" noChangeShapeType="1"/>
          </p:cNvSpPr>
          <p:nvPr/>
        </p:nvSpPr>
        <p:spPr bwMode="auto">
          <a:xfrm flipV="1">
            <a:off x="7319963" y="5124450"/>
            <a:ext cx="1587" cy="31750"/>
          </a:xfrm>
          <a:prstGeom prst="line">
            <a:avLst/>
          </a:prstGeom>
          <a:noFill/>
          <a:ln w="0">
            <a:solidFill>
              <a:srgbClr val="000000"/>
            </a:solidFill>
            <a:round/>
            <a:headEnd/>
            <a:tailEnd/>
          </a:ln>
        </p:spPr>
        <p:txBody>
          <a:bodyPr/>
          <a:lstStyle/>
          <a:p>
            <a:endParaRPr lang="en-US"/>
          </a:p>
        </p:txBody>
      </p:sp>
      <p:sp>
        <p:nvSpPr>
          <p:cNvPr id="22616" name="Line 96"/>
          <p:cNvSpPr>
            <a:spLocks noChangeAspect="1" noChangeShapeType="1"/>
          </p:cNvSpPr>
          <p:nvPr/>
        </p:nvSpPr>
        <p:spPr bwMode="auto">
          <a:xfrm flipV="1">
            <a:off x="7616825" y="5124450"/>
            <a:ext cx="0" cy="31750"/>
          </a:xfrm>
          <a:prstGeom prst="line">
            <a:avLst/>
          </a:prstGeom>
          <a:noFill/>
          <a:ln w="0">
            <a:solidFill>
              <a:srgbClr val="000000"/>
            </a:solidFill>
            <a:round/>
            <a:headEnd/>
            <a:tailEnd/>
          </a:ln>
        </p:spPr>
        <p:txBody>
          <a:bodyPr/>
          <a:lstStyle/>
          <a:p>
            <a:endParaRPr lang="en-US"/>
          </a:p>
        </p:txBody>
      </p:sp>
      <p:sp>
        <p:nvSpPr>
          <p:cNvPr id="22617" name="Line 97"/>
          <p:cNvSpPr>
            <a:spLocks noChangeAspect="1" noChangeShapeType="1"/>
          </p:cNvSpPr>
          <p:nvPr/>
        </p:nvSpPr>
        <p:spPr bwMode="auto">
          <a:xfrm flipV="1">
            <a:off x="7908925" y="5124450"/>
            <a:ext cx="1588" cy="31750"/>
          </a:xfrm>
          <a:prstGeom prst="line">
            <a:avLst/>
          </a:prstGeom>
          <a:noFill/>
          <a:ln w="0">
            <a:solidFill>
              <a:srgbClr val="000000"/>
            </a:solidFill>
            <a:round/>
            <a:headEnd/>
            <a:tailEnd/>
          </a:ln>
        </p:spPr>
        <p:txBody>
          <a:bodyPr/>
          <a:lstStyle/>
          <a:p>
            <a:endParaRPr lang="en-US"/>
          </a:p>
        </p:txBody>
      </p:sp>
      <p:sp>
        <p:nvSpPr>
          <p:cNvPr id="22618" name="Line 98"/>
          <p:cNvSpPr>
            <a:spLocks noChangeAspect="1" noChangeShapeType="1"/>
          </p:cNvSpPr>
          <p:nvPr/>
        </p:nvSpPr>
        <p:spPr bwMode="auto">
          <a:xfrm flipV="1">
            <a:off x="8205788" y="5124450"/>
            <a:ext cx="1587" cy="31750"/>
          </a:xfrm>
          <a:prstGeom prst="line">
            <a:avLst/>
          </a:prstGeom>
          <a:noFill/>
          <a:ln w="0">
            <a:solidFill>
              <a:srgbClr val="000000"/>
            </a:solidFill>
            <a:round/>
            <a:headEnd/>
            <a:tailEnd/>
          </a:ln>
        </p:spPr>
        <p:txBody>
          <a:bodyPr/>
          <a:lstStyle/>
          <a:p>
            <a:endParaRPr lang="en-US"/>
          </a:p>
        </p:txBody>
      </p:sp>
      <p:sp>
        <p:nvSpPr>
          <p:cNvPr id="22619" name="Line 99"/>
          <p:cNvSpPr>
            <a:spLocks noChangeAspect="1" noChangeShapeType="1"/>
          </p:cNvSpPr>
          <p:nvPr/>
        </p:nvSpPr>
        <p:spPr bwMode="auto">
          <a:xfrm flipV="1">
            <a:off x="8502650" y="5124450"/>
            <a:ext cx="1588" cy="31750"/>
          </a:xfrm>
          <a:prstGeom prst="line">
            <a:avLst/>
          </a:prstGeom>
          <a:noFill/>
          <a:ln w="0">
            <a:solidFill>
              <a:srgbClr val="000000"/>
            </a:solidFill>
            <a:round/>
            <a:headEnd/>
            <a:tailEnd/>
          </a:ln>
        </p:spPr>
        <p:txBody>
          <a:bodyPr/>
          <a:lstStyle/>
          <a:p>
            <a:endParaRPr lang="en-US"/>
          </a:p>
        </p:txBody>
      </p:sp>
      <p:sp>
        <p:nvSpPr>
          <p:cNvPr id="22620" name="Line 100"/>
          <p:cNvSpPr>
            <a:spLocks noChangeAspect="1" noChangeShapeType="1"/>
          </p:cNvSpPr>
          <p:nvPr/>
        </p:nvSpPr>
        <p:spPr bwMode="auto">
          <a:xfrm>
            <a:off x="5372100" y="4940300"/>
            <a:ext cx="30163" cy="1588"/>
          </a:xfrm>
          <a:prstGeom prst="line">
            <a:avLst/>
          </a:prstGeom>
          <a:noFill/>
          <a:ln w="0">
            <a:solidFill>
              <a:srgbClr val="000000"/>
            </a:solidFill>
            <a:round/>
            <a:headEnd/>
            <a:tailEnd/>
          </a:ln>
        </p:spPr>
        <p:txBody>
          <a:bodyPr/>
          <a:lstStyle/>
          <a:p>
            <a:endParaRPr lang="en-US"/>
          </a:p>
        </p:txBody>
      </p:sp>
      <p:sp>
        <p:nvSpPr>
          <p:cNvPr id="22621" name="Line 101"/>
          <p:cNvSpPr>
            <a:spLocks noChangeAspect="1" noChangeShapeType="1"/>
          </p:cNvSpPr>
          <p:nvPr/>
        </p:nvSpPr>
        <p:spPr bwMode="auto">
          <a:xfrm flipH="1">
            <a:off x="8534400" y="4940300"/>
            <a:ext cx="31750" cy="1588"/>
          </a:xfrm>
          <a:prstGeom prst="line">
            <a:avLst/>
          </a:prstGeom>
          <a:noFill/>
          <a:ln w="0">
            <a:solidFill>
              <a:srgbClr val="000000"/>
            </a:solidFill>
            <a:round/>
            <a:headEnd/>
            <a:tailEnd/>
          </a:ln>
        </p:spPr>
        <p:txBody>
          <a:bodyPr/>
          <a:lstStyle/>
          <a:p>
            <a:endParaRPr lang="en-US"/>
          </a:p>
        </p:txBody>
      </p:sp>
      <p:sp>
        <p:nvSpPr>
          <p:cNvPr id="22622" name="Rectangle 102"/>
          <p:cNvSpPr>
            <a:spLocks noChangeAspect="1" noChangeArrowheads="1"/>
          </p:cNvSpPr>
          <p:nvPr/>
        </p:nvSpPr>
        <p:spPr bwMode="auto">
          <a:xfrm>
            <a:off x="5154613" y="4860925"/>
            <a:ext cx="157162"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623" name="Line 103"/>
          <p:cNvSpPr>
            <a:spLocks noChangeAspect="1" noChangeShapeType="1"/>
          </p:cNvSpPr>
          <p:nvPr/>
        </p:nvSpPr>
        <p:spPr bwMode="auto">
          <a:xfrm>
            <a:off x="5372100" y="4435475"/>
            <a:ext cx="30163" cy="1588"/>
          </a:xfrm>
          <a:prstGeom prst="line">
            <a:avLst/>
          </a:prstGeom>
          <a:noFill/>
          <a:ln w="0">
            <a:solidFill>
              <a:srgbClr val="000000"/>
            </a:solidFill>
            <a:round/>
            <a:headEnd/>
            <a:tailEnd/>
          </a:ln>
        </p:spPr>
        <p:txBody>
          <a:bodyPr/>
          <a:lstStyle/>
          <a:p>
            <a:endParaRPr lang="en-US"/>
          </a:p>
        </p:txBody>
      </p:sp>
      <p:sp>
        <p:nvSpPr>
          <p:cNvPr id="22624" name="Line 104"/>
          <p:cNvSpPr>
            <a:spLocks noChangeAspect="1" noChangeShapeType="1"/>
          </p:cNvSpPr>
          <p:nvPr/>
        </p:nvSpPr>
        <p:spPr bwMode="auto">
          <a:xfrm flipH="1">
            <a:off x="8534400" y="4435475"/>
            <a:ext cx="31750" cy="1588"/>
          </a:xfrm>
          <a:prstGeom prst="line">
            <a:avLst/>
          </a:prstGeom>
          <a:noFill/>
          <a:ln w="0">
            <a:solidFill>
              <a:srgbClr val="000000"/>
            </a:solidFill>
            <a:round/>
            <a:headEnd/>
            <a:tailEnd/>
          </a:ln>
        </p:spPr>
        <p:txBody>
          <a:bodyPr/>
          <a:lstStyle/>
          <a:p>
            <a:endParaRPr lang="en-US"/>
          </a:p>
        </p:txBody>
      </p:sp>
      <p:sp>
        <p:nvSpPr>
          <p:cNvPr id="22625" name="Rectangle 105"/>
          <p:cNvSpPr>
            <a:spLocks noChangeAspect="1" noChangeArrowheads="1"/>
          </p:cNvSpPr>
          <p:nvPr/>
        </p:nvSpPr>
        <p:spPr bwMode="auto">
          <a:xfrm>
            <a:off x="5092700" y="4356100"/>
            <a:ext cx="304800"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sp>
        <p:nvSpPr>
          <p:cNvPr id="22626" name="Line 106"/>
          <p:cNvSpPr>
            <a:spLocks noChangeAspect="1" noChangeShapeType="1"/>
          </p:cNvSpPr>
          <p:nvPr/>
        </p:nvSpPr>
        <p:spPr bwMode="auto">
          <a:xfrm>
            <a:off x="5372100" y="3925888"/>
            <a:ext cx="30163" cy="1587"/>
          </a:xfrm>
          <a:prstGeom prst="line">
            <a:avLst/>
          </a:prstGeom>
          <a:noFill/>
          <a:ln w="0">
            <a:solidFill>
              <a:srgbClr val="000000"/>
            </a:solidFill>
            <a:round/>
            <a:headEnd/>
            <a:tailEnd/>
          </a:ln>
        </p:spPr>
        <p:txBody>
          <a:bodyPr/>
          <a:lstStyle/>
          <a:p>
            <a:endParaRPr lang="en-US"/>
          </a:p>
        </p:txBody>
      </p:sp>
      <p:sp>
        <p:nvSpPr>
          <p:cNvPr id="22627" name="Line 107"/>
          <p:cNvSpPr>
            <a:spLocks noChangeAspect="1" noChangeShapeType="1"/>
          </p:cNvSpPr>
          <p:nvPr/>
        </p:nvSpPr>
        <p:spPr bwMode="auto">
          <a:xfrm flipH="1">
            <a:off x="8534400" y="3925888"/>
            <a:ext cx="31750" cy="1587"/>
          </a:xfrm>
          <a:prstGeom prst="line">
            <a:avLst/>
          </a:prstGeom>
          <a:noFill/>
          <a:ln w="0">
            <a:solidFill>
              <a:srgbClr val="000000"/>
            </a:solidFill>
            <a:round/>
            <a:headEnd/>
            <a:tailEnd/>
          </a:ln>
        </p:spPr>
        <p:txBody>
          <a:bodyPr/>
          <a:lstStyle/>
          <a:p>
            <a:endParaRPr lang="en-US"/>
          </a:p>
        </p:txBody>
      </p:sp>
      <p:sp>
        <p:nvSpPr>
          <p:cNvPr id="22628" name="Rectangle 108"/>
          <p:cNvSpPr>
            <a:spLocks noChangeAspect="1" noChangeArrowheads="1"/>
          </p:cNvSpPr>
          <p:nvPr/>
        </p:nvSpPr>
        <p:spPr bwMode="auto">
          <a:xfrm>
            <a:off x="5180013" y="3846513"/>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a:t>
            </a:r>
            <a:endParaRPr lang="en-US" sz="1400" b="1">
              <a:latin typeface="Arial" charset="0"/>
            </a:endParaRPr>
          </a:p>
        </p:txBody>
      </p:sp>
      <p:sp>
        <p:nvSpPr>
          <p:cNvPr id="22629" name="Line 109"/>
          <p:cNvSpPr>
            <a:spLocks noChangeAspect="1" noChangeShapeType="1"/>
          </p:cNvSpPr>
          <p:nvPr/>
        </p:nvSpPr>
        <p:spPr bwMode="auto">
          <a:xfrm>
            <a:off x="5372100" y="3421063"/>
            <a:ext cx="30163" cy="1587"/>
          </a:xfrm>
          <a:prstGeom prst="line">
            <a:avLst/>
          </a:prstGeom>
          <a:noFill/>
          <a:ln w="0">
            <a:solidFill>
              <a:srgbClr val="000000"/>
            </a:solidFill>
            <a:round/>
            <a:headEnd/>
            <a:tailEnd/>
          </a:ln>
        </p:spPr>
        <p:txBody>
          <a:bodyPr/>
          <a:lstStyle/>
          <a:p>
            <a:endParaRPr lang="en-US"/>
          </a:p>
        </p:txBody>
      </p:sp>
      <p:sp>
        <p:nvSpPr>
          <p:cNvPr id="22630" name="Line 110"/>
          <p:cNvSpPr>
            <a:spLocks noChangeAspect="1" noChangeShapeType="1"/>
          </p:cNvSpPr>
          <p:nvPr/>
        </p:nvSpPr>
        <p:spPr bwMode="auto">
          <a:xfrm flipH="1">
            <a:off x="8534400" y="3421063"/>
            <a:ext cx="31750" cy="1587"/>
          </a:xfrm>
          <a:prstGeom prst="line">
            <a:avLst/>
          </a:prstGeom>
          <a:noFill/>
          <a:ln w="0">
            <a:solidFill>
              <a:srgbClr val="000000"/>
            </a:solidFill>
            <a:round/>
            <a:headEnd/>
            <a:tailEnd/>
          </a:ln>
        </p:spPr>
        <p:txBody>
          <a:bodyPr/>
          <a:lstStyle/>
          <a:p>
            <a:endParaRPr lang="en-US"/>
          </a:p>
        </p:txBody>
      </p:sp>
      <p:sp>
        <p:nvSpPr>
          <p:cNvPr id="22631" name="Rectangle 111"/>
          <p:cNvSpPr>
            <a:spLocks noChangeAspect="1" noChangeArrowheads="1"/>
          </p:cNvSpPr>
          <p:nvPr/>
        </p:nvSpPr>
        <p:spPr bwMode="auto">
          <a:xfrm>
            <a:off x="5116513" y="3341688"/>
            <a:ext cx="246062"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0.5</a:t>
            </a:r>
            <a:endParaRPr lang="en-US" sz="1400" b="1">
              <a:latin typeface="Arial" charset="0"/>
            </a:endParaRPr>
          </a:p>
        </p:txBody>
      </p:sp>
      <p:grpSp>
        <p:nvGrpSpPr>
          <p:cNvPr id="22632" name="Group 112"/>
          <p:cNvGrpSpPr>
            <a:grpSpLocks/>
          </p:cNvGrpSpPr>
          <p:nvPr/>
        </p:nvGrpSpPr>
        <p:grpSpPr bwMode="auto">
          <a:xfrm>
            <a:off x="5245100" y="2476500"/>
            <a:ext cx="3367088" cy="441325"/>
            <a:chOff x="3304" y="1560"/>
            <a:chExt cx="2121" cy="278"/>
          </a:xfrm>
        </p:grpSpPr>
        <p:sp>
          <p:nvSpPr>
            <p:cNvPr id="22685" name="Line 113"/>
            <p:cNvSpPr>
              <a:spLocks noChangeAspect="1" noChangeShapeType="1"/>
            </p:cNvSpPr>
            <p:nvPr/>
          </p:nvSpPr>
          <p:spPr bwMode="auto">
            <a:xfrm>
              <a:off x="3304" y="1673"/>
              <a:ext cx="2012" cy="1"/>
            </a:xfrm>
            <a:prstGeom prst="line">
              <a:avLst/>
            </a:prstGeom>
            <a:noFill/>
            <a:ln w="0">
              <a:solidFill>
                <a:srgbClr val="000000"/>
              </a:solidFill>
              <a:round/>
              <a:headEnd/>
              <a:tailEnd/>
            </a:ln>
          </p:spPr>
          <p:txBody>
            <a:bodyPr/>
            <a:lstStyle/>
            <a:p>
              <a:endParaRPr lang="en-US"/>
            </a:p>
          </p:txBody>
        </p:sp>
        <p:sp>
          <p:nvSpPr>
            <p:cNvPr id="22686" name="Line 114"/>
            <p:cNvSpPr>
              <a:spLocks noChangeAspect="1" noChangeShapeType="1"/>
            </p:cNvSpPr>
            <p:nvPr/>
          </p:nvSpPr>
          <p:spPr bwMode="auto">
            <a:xfrm>
              <a:off x="3413" y="1673"/>
              <a:ext cx="1" cy="19"/>
            </a:xfrm>
            <a:prstGeom prst="line">
              <a:avLst/>
            </a:prstGeom>
            <a:noFill/>
            <a:ln w="0">
              <a:solidFill>
                <a:srgbClr val="000000"/>
              </a:solidFill>
              <a:round/>
              <a:headEnd/>
              <a:tailEnd/>
            </a:ln>
          </p:spPr>
          <p:txBody>
            <a:bodyPr/>
            <a:lstStyle/>
            <a:p>
              <a:endParaRPr lang="en-US"/>
            </a:p>
          </p:txBody>
        </p:sp>
        <p:sp>
          <p:nvSpPr>
            <p:cNvPr id="22687" name="Rectangle 115"/>
            <p:cNvSpPr>
              <a:spLocks noChangeAspect="1" noChangeArrowheads="1"/>
            </p:cNvSpPr>
            <p:nvPr/>
          </p:nvSpPr>
          <p:spPr bwMode="auto">
            <a:xfrm>
              <a:off x="3390" y="1560"/>
              <a:ext cx="62" cy="134"/>
            </a:xfrm>
            <a:prstGeom prst="rect">
              <a:avLst/>
            </a:prstGeom>
            <a:solidFill>
              <a:schemeClr val="bg1"/>
            </a:solidFill>
            <a:ln w="9525">
              <a:noFill/>
              <a:miter lim="800000"/>
              <a:headEnd/>
              <a:tailEnd/>
            </a:ln>
          </p:spPr>
          <p:txBody>
            <a:bodyPr wrap="none" lIns="0" tIns="0" rIns="0" bIns="0">
              <a:spAutoFit/>
            </a:bodyPr>
            <a:lstStyle/>
            <a:p>
              <a:pPr eaLnBrk="0" hangingPunct="0"/>
              <a:r>
                <a:rPr lang="en-US" sz="1400" b="1">
                  <a:latin typeface="Helvetica"/>
                </a:rPr>
                <a:t>0</a:t>
              </a:r>
              <a:endParaRPr lang="en-US" sz="1400" b="1">
                <a:latin typeface="Arial" charset="0"/>
              </a:endParaRPr>
            </a:p>
          </p:txBody>
        </p:sp>
        <p:sp>
          <p:nvSpPr>
            <p:cNvPr id="22688" name="Line 116"/>
            <p:cNvSpPr>
              <a:spLocks noChangeAspect="1" noChangeShapeType="1"/>
            </p:cNvSpPr>
            <p:nvPr/>
          </p:nvSpPr>
          <p:spPr bwMode="auto">
            <a:xfrm>
              <a:off x="3600" y="1673"/>
              <a:ext cx="1" cy="19"/>
            </a:xfrm>
            <a:prstGeom prst="line">
              <a:avLst/>
            </a:prstGeom>
            <a:noFill/>
            <a:ln w="0">
              <a:solidFill>
                <a:srgbClr val="000000"/>
              </a:solidFill>
              <a:round/>
              <a:headEnd/>
              <a:tailEnd/>
            </a:ln>
          </p:spPr>
          <p:txBody>
            <a:bodyPr/>
            <a:lstStyle/>
            <a:p>
              <a:endParaRPr lang="en-US"/>
            </a:p>
          </p:txBody>
        </p:sp>
        <p:sp>
          <p:nvSpPr>
            <p:cNvPr id="22689" name="Line 117"/>
            <p:cNvSpPr>
              <a:spLocks noChangeAspect="1" noChangeShapeType="1"/>
            </p:cNvSpPr>
            <p:nvPr/>
          </p:nvSpPr>
          <p:spPr bwMode="auto">
            <a:xfrm>
              <a:off x="3787" y="1673"/>
              <a:ext cx="1" cy="19"/>
            </a:xfrm>
            <a:prstGeom prst="line">
              <a:avLst/>
            </a:prstGeom>
            <a:noFill/>
            <a:ln w="0">
              <a:solidFill>
                <a:srgbClr val="000000"/>
              </a:solidFill>
              <a:round/>
              <a:headEnd/>
              <a:tailEnd/>
            </a:ln>
          </p:spPr>
          <p:txBody>
            <a:bodyPr/>
            <a:lstStyle/>
            <a:p>
              <a:endParaRPr lang="en-US"/>
            </a:p>
          </p:txBody>
        </p:sp>
        <p:sp>
          <p:nvSpPr>
            <p:cNvPr id="22690" name="Rectangle 118"/>
            <p:cNvSpPr>
              <a:spLocks noChangeAspect="1" noChangeArrowheads="1"/>
            </p:cNvSpPr>
            <p:nvPr/>
          </p:nvSpPr>
          <p:spPr bwMode="auto">
            <a:xfrm>
              <a:off x="3702" y="1560"/>
              <a:ext cx="20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0.1</a:t>
              </a:r>
              <a:endParaRPr lang="en-US" sz="1400" b="1">
                <a:latin typeface="Arial" charset="0"/>
              </a:endParaRPr>
            </a:p>
          </p:txBody>
        </p:sp>
        <p:sp>
          <p:nvSpPr>
            <p:cNvPr id="22691" name="Line 119"/>
            <p:cNvSpPr>
              <a:spLocks noChangeAspect="1" noChangeShapeType="1"/>
            </p:cNvSpPr>
            <p:nvPr/>
          </p:nvSpPr>
          <p:spPr bwMode="auto">
            <a:xfrm>
              <a:off x="3971" y="1673"/>
              <a:ext cx="1" cy="19"/>
            </a:xfrm>
            <a:prstGeom prst="line">
              <a:avLst/>
            </a:prstGeom>
            <a:noFill/>
            <a:ln w="0">
              <a:solidFill>
                <a:srgbClr val="000000"/>
              </a:solidFill>
              <a:round/>
              <a:headEnd/>
              <a:tailEnd/>
            </a:ln>
          </p:spPr>
          <p:txBody>
            <a:bodyPr/>
            <a:lstStyle/>
            <a:p>
              <a:endParaRPr lang="en-US"/>
            </a:p>
          </p:txBody>
        </p:sp>
        <p:sp>
          <p:nvSpPr>
            <p:cNvPr id="22692" name="Line 120"/>
            <p:cNvSpPr>
              <a:spLocks noChangeAspect="1" noChangeShapeType="1"/>
            </p:cNvSpPr>
            <p:nvPr/>
          </p:nvSpPr>
          <p:spPr bwMode="auto">
            <a:xfrm>
              <a:off x="4158" y="1673"/>
              <a:ext cx="0" cy="19"/>
            </a:xfrm>
            <a:prstGeom prst="line">
              <a:avLst/>
            </a:prstGeom>
            <a:noFill/>
            <a:ln w="0">
              <a:solidFill>
                <a:srgbClr val="000000"/>
              </a:solidFill>
              <a:round/>
              <a:headEnd/>
              <a:tailEnd/>
            </a:ln>
          </p:spPr>
          <p:txBody>
            <a:bodyPr/>
            <a:lstStyle/>
            <a:p>
              <a:endParaRPr lang="en-US"/>
            </a:p>
          </p:txBody>
        </p:sp>
        <p:sp>
          <p:nvSpPr>
            <p:cNvPr id="22693" name="Rectangle 121"/>
            <p:cNvSpPr>
              <a:spLocks noChangeAspect="1" noChangeArrowheads="1"/>
            </p:cNvSpPr>
            <p:nvPr/>
          </p:nvSpPr>
          <p:spPr bwMode="auto">
            <a:xfrm>
              <a:off x="4082" y="1560"/>
              <a:ext cx="20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0.2</a:t>
              </a:r>
              <a:endParaRPr lang="en-US" sz="1400" b="1">
                <a:latin typeface="Arial" charset="0"/>
              </a:endParaRPr>
            </a:p>
          </p:txBody>
        </p:sp>
        <p:sp>
          <p:nvSpPr>
            <p:cNvPr id="22694" name="Line 122"/>
            <p:cNvSpPr>
              <a:spLocks noChangeAspect="1" noChangeShapeType="1"/>
            </p:cNvSpPr>
            <p:nvPr/>
          </p:nvSpPr>
          <p:spPr bwMode="auto">
            <a:xfrm>
              <a:off x="4344" y="1673"/>
              <a:ext cx="1" cy="19"/>
            </a:xfrm>
            <a:prstGeom prst="line">
              <a:avLst/>
            </a:prstGeom>
            <a:noFill/>
            <a:ln w="0">
              <a:solidFill>
                <a:srgbClr val="000000"/>
              </a:solidFill>
              <a:round/>
              <a:headEnd/>
              <a:tailEnd/>
            </a:ln>
          </p:spPr>
          <p:txBody>
            <a:bodyPr/>
            <a:lstStyle/>
            <a:p>
              <a:endParaRPr lang="en-US"/>
            </a:p>
          </p:txBody>
        </p:sp>
        <p:sp>
          <p:nvSpPr>
            <p:cNvPr id="22695" name="Line 123"/>
            <p:cNvSpPr>
              <a:spLocks noChangeAspect="1" noChangeShapeType="1"/>
            </p:cNvSpPr>
            <p:nvPr/>
          </p:nvSpPr>
          <p:spPr bwMode="auto">
            <a:xfrm>
              <a:off x="4531" y="1673"/>
              <a:ext cx="1" cy="19"/>
            </a:xfrm>
            <a:prstGeom prst="line">
              <a:avLst/>
            </a:prstGeom>
            <a:noFill/>
            <a:ln w="0">
              <a:solidFill>
                <a:srgbClr val="000000"/>
              </a:solidFill>
              <a:round/>
              <a:headEnd/>
              <a:tailEnd/>
            </a:ln>
          </p:spPr>
          <p:txBody>
            <a:bodyPr/>
            <a:lstStyle/>
            <a:p>
              <a:endParaRPr lang="en-US"/>
            </a:p>
          </p:txBody>
        </p:sp>
        <p:sp>
          <p:nvSpPr>
            <p:cNvPr id="22696" name="Rectangle 124"/>
            <p:cNvSpPr>
              <a:spLocks noChangeAspect="1" noChangeArrowheads="1"/>
            </p:cNvSpPr>
            <p:nvPr/>
          </p:nvSpPr>
          <p:spPr bwMode="auto">
            <a:xfrm>
              <a:off x="4462" y="1560"/>
              <a:ext cx="212"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0.3</a:t>
              </a:r>
              <a:endParaRPr lang="en-US" sz="1400" b="1">
                <a:latin typeface="Arial" charset="0"/>
              </a:endParaRPr>
            </a:p>
          </p:txBody>
        </p:sp>
        <p:sp>
          <p:nvSpPr>
            <p:cNvPr id="22697" name="Line 125"/>
            <p:cNvSpPr>
              <a:spLocks noChangeAspect="1" noChangeShapeType="1"/>
            </p:cNvSpPr>
            <p:nvPr/>
          </p:nvSpPr>
          <p:spPr bwMode="auto">
            <a:xfrm>
              <a:off x="4718" y="1673"/>
              <a:ext cx="0" cy="19"/>
            </a:xfrm>
            <a:prstGeom prst="line">
              <a:avLst/>
            </a:prstGeom>
            <a:noFill/>
            <a:ln w="0">
              <a:solidFill>
                <a:srgbClr val="000000"/>
              </a:solidFill>
              <a:round/>
              <a:headEnd/>
              <a:tailEnd/>
            </a:ln>
          </p:spPr>
          <p:txBody>
            <a:bodyPr/>
            <a:lstStyle/>
            <a:p>
              <a:endParaRPr lang="en-US"/>
            </a:p>
          </p:txBody>
        </p:sp>
        <p:sp>
          <p:nvSpPr>
            <p:cNvPr id="22698" name="Line 126"/>
            <p:cNvSpPr>
              <a:spLocks noChangeAspect="1" noChangeShapeType="1"/>
            </p:cNvSpPr>
            <p:nvPr/>
          </p:nvSpPr>
          <p:spPr bwMode="auto">
            <a:xfrm>
              <a:off x="4902" y="1673"/>
              <a:ext cx="1" cy="19"/>
            </a:xfrm>
            <a:prstGeom prst="line">
              <a:avLst/>
            </a:prstGeom>
            <a:noFill/>
            <a:ln w="0">
              <a:solidFill>
                <a:srgbClr val="000000"/>
              </a:solidFill>
              <a:round/>
              <a:headEnd/>
              <a:tailEnd/>
            </a:ln>
          </p:spPr>
          <p:txBody>
            <a:bodyPr/>
            <a:lstStyle/>
            <a:p>
              <a:endParaRPr lang="en-US"/>
            </a:p>
          </p:txBody>
        </p:sp>
        <p:sp>
          <p:nvSpPr>
            <p:cNvPr id="22699" name="Rectangle 127"/>
            <p:cNvSpPr>
              <a:spLocks noChangeAspect="1" noChangeArrowheads="1"/>
            </p:cNvSpPr>
            <p:nvPr/>
          </p:nvSpPr>
          <p:spPr bwMode="auto">
            <a:xfrm>
              <a:off x="4842" y="1560"/>
              <a:ext cx="21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0.4</a:t>
              </a:r>
              <a:endParaRPr lang="en-US" sz="1400" b="1">
                <a:latin typeface="Arial" charset="0"/>
              </a:endParaRPr>
            </a:p>
          </p:txBody>
        </p:sp>
        <p:sp>
          <p:nvSpPr>
            <p:cNvPr id="22700" name="Line 128"/>
            <p:cNvSpPr>
              <a:spLocks noChangeAspect="1" noChangeShapeType="1"/>
            </p:cNvSpPr>
            <p:nvPr/>
          </p:nvSpPr>
          <p:spPr bwMode="auto">
            <a:xfrm>
              <a:off x="5089" y="1673"/>
              <a:ext cx="1" cy="19"/>
            </a:xfrm>
            <a:prstGeom prst="line">
              <a:avLst/>
            </a:prstGeom>
            <a:noFill/>
            <a:ln w="0">
              <a:solidFill>
                <a:srgbClr val="000000"/>
              </a:solidFill>
              <a:round/>
              <a:headEnd/>
              <a:tailEnd/>
            </a:ln>
          </p:spPr>
          <p:txBody>
            <a:bodyPr/>
            <a:lstStyle/>
            <a:p>
              <a:endParaRPr lang="en-US"/>
            </a:p>
          </p:txBody>
        </p:sp>
        <p:sp>
          <p:nvSpPr>
            <p:cNvPr id="22701" name="Line 129"/>
            <p:cNvSpPr>
              <a:spLocks noChangeAspect="1" noChangeShapeType="1"/>
            </p:cNvSpPr>
            <p:nvPr/>
          </p:nvSpPr>
          <p:spPr bwMode="auto">
            <a:xfrm>
              <a:off x="5276" y="1673"/>
              <a:ext cx="1" cy="19"/>
            </a:xfrm>
            <a:prstGeom prst="line">
              <a:avLst/>
            </a:prstGeom>
            <a:noFill/>
            <a:ln w="0">
              <a:solidFill>
                <a:srgbClr val="000000"/>
              </a:solidFill>
              <a:round/>
              <a:headEnd/>
              <a:tailEnd/>
            </a:ln>
          </p:spPr>
          <p:txBody>
            <a:bodyPr/>
            <a:lstStyle/>
            <a:p>
              <a:endParaRPr lang="en-US"/>
            </a:p>
          </p:txBody>
        </p:sp>
        <p:sp>
          <p:nvSpPr>
            <p:cNvPr id="22702" name="Rectangle 130"/>
            <p:cNvSpPr>
              <a:spLocks noChangeAspect="1" noChangeArrowheads="1"/>
            </p:cNvSpPr>
            <p:nvPr/>
          </p:nvSpPr>
          <p:spPr bwMode="auto">
            <a:xfrm>
              <a:off x="5222" y="1560"/>
              <a:ext cx="203" cy="134"/>
            </a:xfrm>
            <a:prstGeom prst="rect">
              <a:avLst/>
            </a:prstGeom>
            <a:solidFill>
              <a:schemeClr val="bg1"/>
            </a:solidFill>
            <a:ln w="9525">
              <a:noFill/>
              <a:miter lim="800000"/>
              <a:headEnd/>
              <a:tailEnd/>
            </a:ln>
          </p:spPr>
          <p:txBody>
            <a:bodyPr lIns="0" tIns="0" rIns="0" bIns="0">
              <a:spAutoFit/>
            </a:bodyPr>
            <a:lstStyle/>
            <a:p>
              <a:pPr eaLnBrk="0" hangingPunct="0"/>
              <a:r>
                <a:rPr lang="en-US" sz="1400" b="1">
                  <a:latin typeface="Helvetica"/>
                </a:rPr>
                <a:t>0.5</a:t>
              </a:r>
              <a:endParaRPr lang="en-US" sz="1400" b="1">
                <a:latin typeface="Arial" charset="0"/>
              </a:endParaRPr>
            </a:p>
          </p:txBody>
        </p:sp>
        <p:sp>
          <p:nvSpPr>
            <p:cNvPr id="22703" name="Line 131"/>
            <p:cNvSpPr>
              <a:spLocks noChangeAspect="1" noChangeShapeType="1"/>
            </p:cNvSpPr>
            <p:nvPr/>
          </p:nvSpPr>
          <p:spPr bwMode="auto">
            <a:xfrm>
              <a:off x="3384" y="1837"/>
              <a:ext cx="19" cy="1"/>
            </a:xfrm>
            <a:prstGeom prst="line">
              <a:avLst/>
            </a:prstGeom>
            <a:noFill/>
            <a:ln w="0">
              <a:solidFill>
                <a:srgbClr val="000000"/>
              </a:solidFill>
              <a:round/>
              <a:headEnd/>
              <a:tailEnd/>
            </a:ln>
          </p:spPr>
          <p:txBody>
            <a:bodyPr/>
            <a:lstStyle/>
            <a:p>
              <a:endParaRPr lang="en-US"/>
            </a:p>
          </p:txBody>
        </p:sp>
        <p:sp>
          <p:nvSpPr>
            <p:cNvPr id="22704" name="Line 132"/>
            <p:cNvSpPr>
              <a:spLocks noChangeAspect="1" noChangeShapeType="1"/>
            </p:cNvSpPr>
            <p:nvPr/>
          </p:nvSpPr>
          <p:spPr bwMode="auto">
            <a:xfrm flipH="1">
              <a:off x="5376" y="1837"/>
              <a:ext cx="20" cy="1"/>
            </a:xfrm>
            <a:prstGeom prst="line">
              <a:avLst/>
            </a:prstGeom>
            <a:noFill/>
            <a:ln w="0">
              <a:solidFill>
                <a:srgbClr val="000000"/>
              </a:solidFill>
              <a:round/>
              <a:headEnd/>
              <a:tailEnd/>
            </a:ln>
          </p:spPr>
          <p:txBody>
            <a:bodyPr/>
            <a:lstStyle/>
            <a:p>
              <a:endParaRPr lang="en-US"/>
            </a:p>
          </p:txBody>
        </p:sp>
      </p:grpSp>
      <p:sp>
        <p:nvSpPr>
          <p:cNvPr id="22633" name="Rectangle 133"/>
          <p:cNvSpPr>
            <a:spLocks noChangeAspect="1" noChangeArrowheads="1"/>
          </p:cNvSpPr>
          <p:nvPr/>
        </p:nvSpPr>
        <p:spPr bwMode="auto">
          <a:xfrm>
            <a:off x="5180013" y="2835275"/>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Helvetica"/>
              </a:rPr>
              <a:t>1</a:t>
            </a:r>
            <a:endParaRPr lang="en-US" sz="1400" b="1">
              <a:latin typeface="Arial" charset="0"/>
            </a:endParaRPr>
          </a:p>
        </p:txBody>
      </p:sp>
      <p:sp>
        <p:nvSpPr>
          <p:cNvPr id="22634" name="Line 134"/>
          <p:cNvSpPr>
            <a:spLocks noChangeAspect="1" noChangeShapeType="1"/>
          </p:cNvSpPr>
          <p:nvPr/>
        </p:nvSpPr>
        <p:spPr bwMode="auto">
          <a:xfrm>
            <a:off x="5372100" y="5156200"/>
            <a:ext cx="3194050" cy="1588"/>
          </a:xfrm>
          <a:prstGeom prst="line">
            <a:avLst/>
          </a:prstGeom>
          <a:noFill/>
          <a:ln w="0">
            <a:solidFill>
              <a:srgbClr val="000000"/>
            </a:solidFill>
            <a:round/>
            <a:headEnd/>
            <a:tailEnd/>
          </a:ln>
        </p:spPr>
        <p:txBody>
          <a:bodyPr/>
          <a:lstStyle/>
          <a:p>
            <a:endParaRPr lang="en-US"/>
          </a:p>
        </p:txBody>
      </p:sp>
      <p:sp>
        <p:nvSpPr>
          <p:cNvPr id="22635" name="Line 135"/>
          <p:cNvSpPr>
            <a:spLocks noChangeAspect="1" noChangeShapeType="1"/>
          </p:cNvSpPr>
          <p:nvPr/>
        </p:nvSpPr>
        <p:spPr bwMode="auto">
          <a:xfrm flipV="1">
            <a:off x="8566150" y="2735263"/>
            <a:ext cx="0" cy="2420937"/>
          </a:xfrm>
          <a:prstGeom prst="line">
            <a:avLst/>
          </a:prstGeom>
          <a:noFill/>
          <a:ln w="0">
            <a:solidFill>
              <a:srgbClr val="000000"/>
            </a:solidFill>
            <a:round/>
            <a:headEnd/>
            <a:tailEnd/>
          </a:ln>
        </p:spPr>
        <p:txBody>
          <a:bodyPr/>
          <a:lstStyle/>
          <a:p>
            <a:endParaRPr lang="en-US"/>
          </a:p>
        </p:txBody>
      </p:sp>
      <p:sp>
        <p:nvSpPr>
          <p:cNvPr id="22636" name="Line 136"/>
          <p:cNvSpPr>
            <a:spLocks noChangeAspect="1" noChangeShapeType="1"/>
          </p:cNvSpPr>
          <p:nvPr/>
        </p:nvSpPr>
        <p:spPr bwMode="auto">
          <a:xfrm flipV="1">
            <a:off x="5372100" y="2735263"/>
            <a:ext cx="1588" cy="2420937"/>
          </a:xfrm>
          <a:prstGeom prst="line">
            <a:avLst/>
          </a:prstGeom>
          <a:noFill/>
          <a:ln w="0">
            <a:solidFill>
              <a:srgbClr val="000000"/>
            </a:solidFill>
            <a:round/>
            <a:headEnd/>
            <a:tailEnd/>
          </a:ln>
        </p:spPr>
        <p:txBody>
          <a:bodyPr/>
          <a:lstStyle/>
          <a:p>
            <a:endParaRPr lang="en-US"/>
          </a:p>
        </p:txBody>
      </p:sp>
      <p:sp>
        <p:nvSpPr>
          <p:cNvPr id="22637" name="Freeform 137"/>
          <p:cNvSpPr>
            <a:spLocks noChangeAspect="1"/>
          </p:cNvSpPr>
          <p:nvPr/>
        </p:nvSpPr>
        <p:spPr bwMode="auto">
          <a:xfrm>
            <a:off x="5545138" y="2887663"/>
            <a:ext cx="107950" cy="2082800"/>
          </a:xfrm>
          <a:custGeom>
            <a:avLst/>
            <a:gdLst>
              <a:gd name="T0" fmla="*/ 0 w 80"/>
              <a:gd name="T1" fmla="*/ 1039386 h 1551"/>
              <a:gd name="T2" fmla="*/ 4048 w 80"/>
              <a:gd name="T3" fmla="*/ 1036700 h 1551"/>
              <a:gd name="T4" fmla="*/ 6747 w 80"/>
              <a:gd name="T5" fmla="*/ 1048786 h 1551"/>
              <a:gd name="T6" fmla="*/ 10795 w 80"/>
              <a:gd name="T7" fmla="*/ 1039386 h 1551"/>
              <a:gd name="T8" fmla="*/ 10795 w 80"/>
              <a:gd name="T9" fmla="*/ 1036700 h 1551"/>
              <a:gd name="T10" fmla="*/ 13494 w 80"/>
              <a:gd name="T11" fmla="*/ 1032671 h 1551"/>
              <a:gd name="T12" fmla="*/ 16192 w 80"/>
              <a:gd name="T13" fmla="*/ 1029986 h 1551"/>
              <a:gd name="T14" fmla="*/ 20241 w 80"/>
              <a:gd name="T15" fmla="*/ 1068929 h 1551"/>
              <a:gd name="T16" fmla="*/ 22939 w 80"/>
              <a:gd name="T17" fmla="*/ 1081015 h 1551"/>
              <a:gd name="T18" fmla="*/ 26988 w 80"/>
              <a:gd name="T19" fmla="*/ 1081015 h 1551"/>
              <a:gd name="T20" fmla="*/ 29686 w 80"/>
              <a:gd name="T21" fmla="*/ 1023271 h 1551"/>
              <a:gd name="T22" fmla="*/ 29686 w 80"/>
              <a:gd name="T23" fmla="*/ 1039386 h 1551"/>
              <a:gd name="T24" fmla="*/ 32385 w 80"/>
              <a:gd name="T25" fmla="*/ 974928 h 1551"/>
              <a:gd name="T26" fmla="*/ 36433 w 80"/>
              <a:gd name="T27" fmla="*/ 1161587 h 1551"/>
              <a:gd name="T28" fmla="*/ 39132 w 80"/>
              <a:gd name="T29" fmla="*/ 1087729 h 1551"/>
              <a:gd name="T30" fmla="*/ 39132 w 80"/>
              <a:gd name="T31" fmla="*/ 914498 h 1551"/>
              <a:gd name="T32" fmla="*/ 43180 w 80"/>
              <a:gd name="T33" fmla="*/ 923898 h 1551"/>
              <a:gd name="T34" fmla="*/ 45879 w 80"/>
              <a:gd name="T35" fmla="*/ 958813 h 1551"/>
              <a:gd name="T36" fmla="*/ 48578 w 80"/>
              <a:gd name="T37" fmla="*/ 1345561 h 1551"/>
              <a:gd name="T38" fmla="*/ 52626 w 80"/>
              <a:gd name="T39" fmla="*/ 836612 h 1551"/>
              <a:gd name="T40" fmla="*/ 52626 w 80"/>
              <a:gd name="T41" fmla="*/ 1078329 h 1551"/>
              <a:gd name="T42" fmla="*/ 55324 w 80"/>
              <a:gd name="T43" fmla="*/ 315576 h 1551"/>
              <a:gd name="T44" fmla="*/ 59372 w 80"/>
              <a:gd name="T45" fmla="*/ 1882712 h 1551"/>
              <a:gd name="T46" fmla="*/ 62071 w 80"/>
              <a:gd name="T47" fmla="*/ 756039 h 1551"/>
              <a:gd name="T48" fmla="*/ 62071 w 80"/>
              <a:gd name="T49" fmla="*/ 1799453 h 1551"/>
              <a:gd name="T50" fmla="*/ 64770 w 80"/>
              <a:gd name="T51" fmla="*/ 292747 h 1551"/>
              <a:gd name="T52" fmla="*/ 68818 w 80"/>
              <a:gd name="T53" fmla="*/ 1571165 h 1551"/>
              <a:gd name="T54" fmla="*/ 71517 w 80"/>
              <a:gd name="T55" fmla="*/ 1320047 h 1551"/>
              <a:gd name="T56" fmla="*/ 75565 w 80"/>
              <a:gd name="T57" fmla="*/ 1078329 h 1551"/>
              <a:gd name="T58" fmla="*/ 75565 w 80"/>
              <a:gd name="T59" fmla="*/ 910470 h 1551"/>
              <a:gd name="T60" fmla="*/ 78264 w 80"/>
              <a:gd name="T61" fmla="*/ 801697 h 1551"/>
              <a:gd name="T62" fmla="*/ 80962 w 80"/>
              <a:gd name="T63" fmla="*/ 1264989 h 1551"/>
              <a:gd name="T64" fmla="*/ 85011 w 80"/>
              <a:gd name="T65" fmla="*/ 1097129 h 1551"/>
              <a:gd name="T66" fmla="*/ 85011 w 80"/>
              <a:gd name="T67" fmla="*/ 1043414 h 1551"/>
              <a:gd name="T68" fmla="*/ 87709 w 80"/>
              <a:gd name="T69" fmla="*/ 479407 h 1551"/>
              <a:gd name="T70" fmla="*/ 91758 w 80"/>
              <a:gd name="T71" fmla="*/ 1902855 h 1551"/>
              <a:gd name="T72" fmla="*/ 94456 w 80"/>
              <a:gd name="T73" fmla="*/ 1577879 h 1551"/>
              <a:gd name="T74" fmla="*/ 97155 w 80"/>
              <a:gd name="T75" fmla="*/ 55058 h 1551"/>
              <a:gd name="T76" fmla="*/ 97155 w 80"/>
              <a:gd name="T77" fmla="*/ 1806168 h 1551"/>
              <a:gd name="T78" fmla="*/ 101203 w 80"/>
              <a:gd name="T79" fmla="*/ 57744 h 1551"/>
              <a:gd name="T80" fmla="*/ 103902 w 80"/>
              <a:gd name="T81" fmla="*/ 1818254 h 1551"/>
              <a:gd name="T82" fmla="*/ 107950 w 80"/>
              <a:gd name="T83" fmla="*/ 1271703 h 155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0"/>
              <a:gd name="T127" fmla="*/ 0 h 1551"/>
              <a:gd name="T128" fmla="*/ 80 w 80"/>
              <a:gd name="T129" fmla="*/ 1551 h 155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0" h="1551">
                <a:moveTo>
                  <a:pt x="0" y="774"/>
                </a:moveTo>
                <a:lnTo>
                  <a:pt x="0" y="777"/>
                </a:lnTo>
                <a:lnTo>
                  <a:pt x="0" y="774"/>
                </a:lnTo>
                <a:lnTo>
                  <a:pt x="3" y="777"/>
                </a:lnTo>
                <a:lnTo>
                  <a:pt x="3" y="779"/>
                </a:lnTo>
                <a:lnTo>
                  <a:pt x="3" y="772"/>
                </a:lnTo>
                <a:lnTo>
                  <a:pt x="3" y="777"/>
                </a:lnTo>
                <a:lnTo>
                  <a:pt x="5" y="779"/>
                </a:lnTo>
                <a:lnTo>
                  <a:pt x="5" y="781"/>
                </a:lnTo>
                <a:lnTo>
                  <a:pt x="5" y="769"/>
                </a:lnTo>
                <a:lnTo>
                  <a:pt x="5" y="777"/>
                </a:lnTo>
                <a:lnTo>
                  <a:pt x="8" y="774"/>
                </a:lnTo>
                <a:lnTo>
                  <a:pt x="8" y="781"/>
                </a:lnTo>
                <a:lnTo>
                  <a:pt x="8" y="769"/>
                </a:lnTo>
                <a:lnTo>
                  <a:pt x="8" y="772"/>
                </a:lnTo>
                <a:lnTo>
                  <a:pt x="10" y="774"/>
                </a:lnTo>
                <a:lnTo>
                  <a:pt x="10" y="781"/>
                </a:lnTo>
                <a:lnTo>
                  <a:pt x="10" y="769"/>
                </a:lnTo>
                <a:lnTo>
                  <a:pt x="10" y="777"/>
                </a:lnTo>
                <a:lnTo>
                  <a:pt x="12" y="774"/>
                </a:lnTo>
                <a:lnTo>
                  <a:pt x="12" y="767"/>
                </a:lnTo>
                <a:lnTo>
                  <a:pt x="12" y="784"/>
                </a:lnTo>
                <a:lnTo>
                  <a:pt x="15" y="781"/>
                </a:lnTo>
                <a:lnTo>
                  <a:pt x="15" y="796"/>
                </a:lnTo>
                <a:lnTo>
                  <a:pt x="15" y="755"/>
                </a:lnTo>
                <a:lnTo>
                  <a:pt x="17" y="753"/>
                </a:lnTo>
                <a:lnTo>
                  <a:pt x="17" y="805"/>
                </a:lnTo>
                <a:lnTo>
                  <a:pt x="17" y="745"/>
                </a:lnTo>
                <a:lnTo>
                  <a:pt x="17" y="798"/>
                </a:lnTo>
                <a:lnTo>
                  <a:pt x="20" y="805"/>
                </a:lnTo>
                <a:lnTo>
                  <a:pt x="20" y="745"/>
                </a:lnTo>
                <a:lnTo>
                  <a:pt x="20" y="769"/>
                </a:lnTo>
                <a:lnTo>
                  <a:pt x="22" y="762"/>
                </a:lnTo>
                <a:lnTo>
                  <a:pt x="22" y="793"/>
                </a:lnTo>
                <a:lnTo>
                  <a:pt x="22" y="755"/>
                </a:lnTo>
                <a:lnTo>
                  <a:pt x="22" y="774"/>
                </a:lnTo>
                <a:lnTo>
                  <a:pt x="24" y="772"/>
                </a:lnTo>
                <a:lnTo>
                  <a:pt x="24" y="817"/>
                </a:lnTo>
                <a:lnTo>
                  <a:pt x="24" y="726"/>
                </a:lnTo>
                <a:lnTo>
                  <a:pt x="24" y="748"/>
                </a:lnTo>
                <a:lnTo>
                  <a:pt x="27" y="765"/>
                </a:lnTo>
                <a:lnTo>
                  <a:pt x="27" y="865"/>
                </a:lnTo>
                <a:lnTo>
                  <a:pt x="27" y="690"/>
                </a:lnTo>
                <a:lnTo>
                  <a:pt x="27" y="839"/>
                </a:lnTo>
                <a:lnTo>
                  <a:pt x="29" y="810"/>
                </a:lnTo>
                <a:lnTo>
                  <a:pt x="29" y="875"/>
                </a:lnTo>
                <a:lnTo>
                  <a:pt x="29" y="676"/>
                </a:lnTo>
                <a:lnTo>
                  <a:pt x="29" y="681"/>
                </a:lnTo>
                <a:lnTo>
                  <a:pt x="32" y="695"/>
                </a:lnTo>
                <a:lnTo>
                  <a:pt x="32" y="865"/>
                </a:lnTo>
                <a:lnTo>
                  <a:pt x="32" y="688"/>
                </a:lnTo>
                <a:lnTo>
                  <a:pt x="32" y="817"/>
                </a:lnTo>
                <a:lnTo>
                  <a:pt x="34" y="813"/>
                </a:lnTo>
                <a:lnTo>
                  <a:pt x="34" y="714"/>
                </a:lnTo>
                <a:lnTo>
                  <a:pt x="34" y="832"/>
                </a:lnTo>
                <a:lnTo>
                  <a:pt x="36" y="851"/>
                </a:lnTo>
                <a:lnTo>
                  <a:pt x="36" y="1002"/>
                </a:lnTo>
                <a:lnTo>
                  <a:pt x="36" y="575"/>
                </a:lnTo>
                <a:lnTo>
                  <a:pt x="36" y="712"/>
                </a:lnTo>
                <a:lnTo>
                  <a:pt x="39" y="623"/>
                </a:lnTo>
                <a:lnTo>
                  <a:pt x="39" y="1167"/>
                </a:lnTo>
                <a:lnTo>
                  <a:pt x="39" y="357"/>
                </a:lnTo>
                <a:lnTo>
                  <a:pt x="39" y="803"/>
                </a:lnTo>
                <a:lnTo>
                  <a:pt x="41" y="968"/>
                </a:lnTo>
                <a:lnTo>
                  <a:pt x="41" y="1335"/>
                </a:lnTo>
                <a:lnTo>
                  <a:pt x="41" y="235"/>
                </a:lnTo>
                <a:lnTo>
                  <a:pt x="41" y="1067"/>
                </a:lnTo>
                <a:lnTo>
                  <a:pt x="44" y="853"/>
                </a:lnTo>
                <a:lnTo>
                  <a:pt x="44" y="1402"/>
                </a:lnTo>
                <a:lnTo>
                  <a:pt x="44" y="146"/>
                </a:lnTo>
                <a:lnTo>
                  <a:pt x="44" y="350"/>
                </a:lnTo>
                <a:lnTo>
                  <a:pt x="46" y="563"/>
                </a:lnTo>
                <a:lnTo>
                  <a:pt x="46" y="1405"/>
                </a:lnTo>
                <a:lnTo>
                  <a:pt x="46" y="151"/>
                </a:lnTo>
                <a:lnTo>
                  <a:pt x="46" y="1340"/>
                </a:lnTo>
                <a:lnTo>
                  <a:pt x="48" y="1246"/>
                </a:lnTo>
                <a:lnTo>
                  <a:pt x="48" y="1316"/>
                </a:lnTo>
                <a:lnTo>
                  <a:pt x="48" y="218"/>
                </a:lnTo>
                <a:lnTo>
                  <a:pt x="48" y="352"/>
                </a:lnTo>
                <a:lnTo>
                  <a:pt x="51" y="384"/>
                </a:lnTo>
                <a:lnTo>
                  <a:pt x="51" y="1170"/>
                </a:lnTo>
                <a:lnTo>
                  <a:pt x="51" y="928"/>
                </a:lnTo>
                <a:lnTo>
                  <a:pt x="53" y="971"/>
                </a:lnTo>
                <a:lnTo>
                  <a:pt x="53" y="983"/>
                </a:lnTo>
                <a:lnTo>
                  <a:pt x="53" y="599"/>
                </a:lnTo>
                <a:lnTo>
                  <a:pt x="53" y="822"/>
                </a:lnTo>
                <a:lnTo>
                  <a:pt x="56" y="803"/>
                </a:lnTo>
                <a:lnTo>
                  <a:pt x="56" y="923"/>
                </a:lnTo>
                <a:lnTo>
                  <a:pt x="56" y="642"/>
                </a:lnTo>
                <a:lnTo>
                  <a:pt x="56" y="678"/>
                </a:lnTo>
                <a:lnTo>
                  <a:pt x="58" y="638"/>
                </a:lnTo>
                <a:lnTo>
                  <a:pt x="58" y="952"/>
                </a:lnTo>
                <a:lnTo>
                  <a:pt x="58" y="597"/>
                </a:lnTo>
                <a:lnTo>
                  <a:pt x="58" y="815"/>
                </a:lnTo>
                <a:lnTo>
                  <a:pt x="60" y="875"/>
                </a:lnTo>
                <a:lnTo>
                  <a:pt x="60" y="942"/>
                </a:lnTo>
                <a:lnTo>
                  <a:pt x="60" y="618"/>
                </a:lnTo>
                <a:lnTo>
                  <a:pt x="60" y="837"/>
                </a:lnTo>
                <a:lnTo>
                  <a:pt x="63" y="817"/>
                </a:lnTo>
                <a:lnTo>
                  <a:pt x="63" y="937"/>
                </a:lnTo>
                <a:lnTo>
                  <a:pt x="63" y="645"/>
                </a:lnTo>
                <a:lnTo>
                  <a:pt x="63" y="777"/>
                </a:lnTo>
                <a:lnTo>
                  <a:pt x="65" y="707"/>
                </a:lnTo>
                <a:lnTo>
                  <a:pt x="65" y="1158"/>
                </a:lnTo>
                <a:lnTo>
                  <a:pt x="65" y="357"/>
                </a:lnTo>
                <a:lnTo>
                  <a:pt x="65" y="467"/>
                </a:lnTo>
                <a:lnTo>
                  <a:pt x="68" y="604"/>
                </a:lnTo>
                <a:lnTo>
                  <a:pt x="68" y="1417"/>
                </a:lnTo>
                <a:lnTo>
                  <a:pt x="68" y="161"/>
                </a:lnTo>
                <a:lnTo>
                  <a:pt x="68" y="1340"/>
                </a:lnTo>
                <a:lnTo>
                  <a:pt x="70" y="1175"/>
                </a:lnTo>
                <a:lnTo>
                  <a:pt x="70" y="1524"/>
                </a:lnTo>
                <a:lnTo>
                  <a:pt x="70" y="14"/>
                </a:lnTo>
                <a:lnTo>
                  <a:pt x="72" y="41"/>
                </a:lnTo>
                <a:lnTo>
                  <a:pt x="72" y="1551"/>
                </a:lnTo>
                <a:lnTo>
                  <a:pt x="72" y="0"/>
                </a:lnTo>
                <a:lnTo>
                  <a:pt x="72" y="1345"/>
                </a:lnTo>
                <a:lnTo>
                  <a:pt x="75" y="1489"/>
                </a:lnTo>
                <a:lnTo>
                  <a:pt x="75" y="1522"/>
                </a:lnTo>
                <a:lnTo>
                  <a:pt x="75" y="43"/>
                </a:lnTo>
                <a:lnTo>
                  <a:pt x="75" y="403"/>
                </a:lnTo>
                <a:lnTo>
                  <a:pt x="77" y="245"/>
                </a:lnTo>
                <a:lnTo>
                  <a:pt x="77" y="1354"/>
                </a:lnTo>
                <a:lnTo>
                  <a:pt x="77" y="170"/>
                </a:lnTo>
                <a:lnTo>
                  <a:pt x="77" y="796"/>
                </a:lnTo>
                <a:lnTo>
                  <a:pt x="80" y="947"/>
                </a:lnTo>
                <a:lnTo>
                  <a:pt x="80" y="1165"/>
                </a:lnTo>
                <a:lnTo>
                  <a:pt x="80" y="422"/>
                </a:lnTo>
              </a:path>
            </a:pathLst>
          </a:custGeom>
          <a:noFill/>
          <a:ln w="0">
            <a:solidFill>
              <a:srgbClr val="0000FF"/>
            </a:solidFill>
            <a:round/>
            <a:headEnd/>
            <a:tailEnd/>
          </a:ln>
        </p:spPr>
        <p:txBody>
          <a:bodyPr/>
          <a:lstStyle/>
          <a:p>
            <a:pPr eaLnBrk="0" hangingPunct="0"/>
            <a:endParaRPr lang="en-US"/>
          </a:p>
        </p:txBody>
      </p:sp>
      <p:sp>
        <p:nvSpPr>
          <p:cNvPr id="22638" name="Freeform 138"/>
          <p:cNvSpPr>
            <a:spLocks noChangeAspect="1"/>
          </p:cNvSpPr>
          <p:nvPr/>
        </p:nvSpPr>
        <p:spPr bwMode="auto">
          <a:xfrm>
            <a:off x="5653088" y="3452813"/>
            <a:ext cx="157162" cy="654050"/>
          </a:xfrm>
          <a:custGeom>
            <a:avLst/>
            <a:gdLst>
              <a:gd name="T0" fmla="*/ 2687 w 117"/>
              <a:gd name="T1" fmla="*/ 418538 h 486"/>
              <a:gd name="T2" fmla="*/ 2687 w 117"/>
              <a:gd name="T3" fmla="*/ 480444 h 486"/>
              <a:gd name="T4" fmla="*/ 5373 w 117"/>
              <a:gd name="T5" fmla="*/ 341829 h 486"/>
              <a:gd name="T6" fmla="*/ 9403 w 117"/>
              <a:gd name="T7" fmla="*/ 641938 h 486"/>
              <a:gd name="T8" fmla="*/ 12089 w 117"/>
              <a:gd name="T9" fmla="*/ 628480 h 486"/>
              <a:gd name="T10" fmla="*/ 12089 w 117"/>
              <a:gd name="T11" fmla="*/ 364707 h 486"/>
              <a:gd name="T12" fmla="*/ 16119 w 117"/>
              <a:gd name="T13" fmla="*/ 503322 h 486"/>
              <a:gd name="T14" fmla="*/ 18806 w 117"/>
              <a:gd name="T15" fmla="*/ 448145 h 486"/>
              <a:gd name="T16" fmla="*/ 21492 w 117"/>
              <a:gd name="T17" fmla="*/ 522163 h 486"/>
              <a:gd name="T18" fmla="*/ 25522 w 117"/>
              <a:gd name="T19" fmla="*/ 464295 h 486"/>
              <a:gd name="T20" fmla="*/ 25522 w 117"/>
              <a:gd name="T21" fmla="*/ 457566 h 486"/>
              <a:gd name="T22" fmla="*/ 28209 w 117"/>
              <a:gd name="T23" fmla="*/ 434688 h 486"/>
              <a:gd name="T24" fmla="*/ 32238 w 117"/>
              <a:gd name="T25" fmla="*/ 493902 h 486"/>
              <a:gd name="T26" fmla="*/ 34925 w 117"/>
              <a:gd name="T27" fmla="*/ 473715 h 486"/>
              <a:gd name="T28" fmla="*/ 37611 w 117"/>
              <a:gd name="T29" fmla="*/ 471024 h 486"/>
              <a:gd name="T30" fmla="*/ 37611 w 117"/>
              <a:gd name="T31" fmla="*/ 487173 h 486"/>
              <a:gd name="T32" fmla="*/ 41641 w 117"/>
              <a:gd name="T33" fmla="*/ 464295 h 486"/>
              <a:gd name="T34" fmla="*/ 44328 w 117"/>
              <a:gd name="T35" fmla="*/ 483136 h 486"/>
              <a:gd name="T36" fmla="*/ 48358 w 117"/>
              <a:gd name="T37" fmla="*/ 477753 h 486"/>
              <a:gd name="T38" fmla="*/ 48358 w 117"/>
              <a:gd name="T39" fmla="*/ 473715 h 486"/>
              <a:gd name="T40" fmla="*/ 57760 w 117"/>
              <a:gd name="T41" fmla="*/ 473715 h 486"/>
              <a:gd name="T42" fmla="*/ 67163 w 117"/>
              <a:gd name="T43" fmla="*/ 473715 h 486"/>
              <a:gd name="T44" fmla="*/ 76566 w 117"/>
              <a:gd name="T45" fmla="*/ 473715 h 486"/>
              <a:gd name="T46" fmla="*/ 85969 w 117"/>
              <a:gd name="T47" fmla="*/ 473715 h 486"/>
              <a:gd name="T48" fmla="*/ 96715 w 117"/>
              <a:gd name="T49" fmla="*/ 473715 h 486"/>
              <a:gd name="T50" fmla="*/ 106118 w 117"/>
              <a:gd name="T51" fmla="*/ 473715 h 486"/>
              <a:gd name="T52" fmla="*/ 115521 w 117"/>
              <a:gd name="T53" fmla="*/ 477753 h 486"/>
              <a:gd name="T54" fmla="*/ 118207 w 117"/>
              <a:gd name="T55" fmla="*/ 477753 h 486"/>
              <a:gd name="T56" fmla="*/ 118207 w 117"/>
              <a:gd name="T57" fmla="*/ 480444 h 486"/>
              <a:gd name="T58" fmla="*/ 122237 w 117"/>
              <a:gd name="T59" fmla="*/ 466986 h 486"/>
              <a:gd name="T60" fmla="*/ 124924 w 117"/>
              <a:gd name="T61" fmla="*/ 466986 h 486"/>
              <a:gd name="T62" fmla="*/ 128953 w 117"/>
              <a:gd name="T63" fmla="*/ 471024 h 486"/>
              <a:gd name="T64" fmla="*/ 131640 w 117"/>
              <a:gd name="T65" fmla="*/ 489865 h 486"/>
              <a:gd name="T66" fmla="*/ 134327 w 117"/>
              <a:gd name="T67" fmla="*/ 464295 h 486"/>
              <a:gd name="T68" fmla="*/ 134327 w 117"/>
              <a:gd name="T69" fmla="*/ 477753 h 486"/>
              <a:gd name="T70" fmla="*/ 138356 w 117"/>
              <a:gd name="T71" fmla="*/ 445454 h 486"/>
              <a:gd name="T72" fmla="*/ 141043 w 117"/>
              <a:gd name="T73" fmla="*/ 503322 h 486"/>
              <a:gd name="T74" fmla="*/ 145073 w 117"/>
              <a:gd name="T75" fmla="*/ 471024 h 486"/>
              <a:gd name="T76" fmla="*/ 147759 w 117"/>
              <a:gd name="T77" fmla="*/ 448145 h 486"/>
              <a:gd name="T78" fmla="*/ 150446 w 117"/>
              <a:gd name="T79" fmla="*/ 551771 h 486"/>
              <a:gd name="T80" fmla="*/ 150446 w 117"/>
              <a:gd name="T81" fmla="*/ 399697 h 486"/>
              <a:gd name="T82" fmla="*/ 154475 w 117"/>
              <a:gd name="T83" fmla="*/ 374127 h 48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7"/>
              <a:gd name="T127" fmla="*/ 0 h 486"/>
              <a:gd name="T128" fmla="*/ 117 w 117"/>
              <a:gd name="T129" fmla="*/ 486 h 48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7" h="486">
                <a:moveTo>
                  <a:pt x="0" y="0"/>
                </a:moveTo>
                <a:lnTo>
                  <a:pt x="0" y="381"/>
                </a:lnTo>
                <a:lnTo>
                  <a:pt x="2" y="311"/>
                </a:lnTo>
                <a:lnTo>
                  <a:pt x="2" y="486"/>
                </a:lnTo>
                <a:lnTo>
                  <a:pt x="2" y="192"/>
                </a:lnTo>
                <a:lnTo>
                  <a:pt x="2" y="357"/>
                </a:lnTo>
                <a:lnTo>
                  <a:pt x="4" y="359"/>
                </a:lnTo>
                <a:lnTo>
                  <a:pt x="4" y="443"/>
                </a:lnTo>
                <a:lnTo>
                  <a:pt x="4" y="254"/>
                </a:lnTo>
                <a:lnTo>
                  <a:pt x="4" y="266"/>
                </a:lnTo>
                <a:lnTo>
                  <a:pt x="7" y="292"/>
                </a:lnTo>
                <a:lnTo>
                  <a:pt x="7" y="477"/>
                </a:lnTo>
                <a:lnTo>
                  <a:pt x="7" y="230"/>
                </a:lnTo>
                <a:lnTo>
                  <a:pt x="7" y="474"/>
                </a:lnTo>
                <a:lnTo>
                  <a:pt x="9" y="467"/>
                </a:lnTo>
                <a:lnTo>
                  <a:pt x="9" y="470"/>
                </a:lnTo>
                <a:lnTo>
                  <a:pt x="9" y="235"/>
                </a:lnTo>
                <a:lnTo>
                  <a:pt x="9" y="271"/>
                </a:lnTo>
                <a:lnTo>
                  <a:pt x="12" y="268"/>
                </a:lnTo>
                <a:lnTo>
                  <a:pt x="12" y="431"/>
                </a:lnTo>
                <a:lnTo>
                  <a:pt x="12" y="374"/>
                </a:lnTo>
                <a:lnTo>
                  <a:pt x="14" y="381"/>
                </a:lnTo>
                <a:lnTo>
                  <a:pt x="14" y="383"/>
                </a:lnTo>
                <a:lnTo>
                  <a:pt x="14" y="333"/>
                </a:lnTo>
                <a:lnTo>
                  <a:pt x="14" y="359"/>
                </a:lnTo>
                <a:lnTo>
                  <a:pt x="16" y="367"/>
                </a:lnTo>
                <a:lnTo>
                  <a:pt x="16" y="388"/>
                </a:lnTo>
                <a:lnTo>
                  <a:pt x="16" y="319"/>
                </a:lnTo>
                <a:lnTo>
                  <a:pt x="16" y="359"/>
                </a:lnTo>
                <a:lnTo>
                  <a:pt x="19" y="345"/>
                </a:lnTo>
                <a:lnTo>
                  <a:pt x="19" y="391"/>
                </a:lnTo>
                <a:lnTo>
                  <a:pt x="19" y="316"/>
                </a:lnTo>
                <a:lnTo>
                  <a:pt x="19" y="340"/>
                </a:lnTo>
                <a:lnTo>
                  <a:pt x="21" y="355"/>
                </a:lnTo>
                <a:lnTo>
                  <a:pt x="21" y="386"/>
                </a:lnTo>
                <a:lnTo>
                  <a:pt x="21" y="323"/>
                </a:lnTo>
                <a:lnTo>
                  <a:pt x="21" y="369"/>
                </a:lnTo>
                <a:lnTo>
                  <a:pt x="24" y="364"/>
                </a:lnTo>
                <a:lnTo>
                  <a:pt x="24" y="367"/>
                </a:lnTo>
                <a:lnTo>
                  <a:pt x="24" y="338"/>
                </a:lnTo>
                <a:lnTo>
                  <a:pt x="24" y="350"/>
                </a:lnTo>
                <a:lnTo>
                  <a:pt x="26" y="352"/>
                </a:lnTo>
                <a:lnTo>
                  <a:pt x="26" y="359"/>
                </a:lnTo>
                <a:lnTo>
                  <a:pt x="26" y="347"/>
                </a:lnTo>
                <a:lnTo>
                  <a:pt x="28" y="350"/>
                </a:lnTo>
                <a:lnTo>
                  <a:pt x="28" y="362"/>
                </a:lnTo>
                <a:lnTo>
                  <a:pt x="28" y="345"/>
                </a:lnTo>
                <a:lnTo>
                  <a:pt x="28" y="362"/>
                </a:lnTo>
                <a:lnTo>
                  <a:pt x="31" y="359"/>
                </a:lnTo>
                <a:lnTo>
                  <a:pt x="31" y="362"/>
                </a:lnTo>
                <a:lnTo>
                  <a:pt x="31" y="345"/>
                </a:lnTo>
                <a:lnTo>
                  <a:pt x="31" y="350"/>
                </a:lnTo>
                <a:lnTo>
                  <a:pt x="33" y="347"/>
                </a:lnTo>
                <a:lnTo>
                  <a:pt x="33" y="359"/>
                </a:lnTo>
                <a:lnTo>
                  <a:pt x="33" y="347"/>
                </a:lnTo>
                <a:lnTo>
                  <a:pt x="33" y="352"/>
                </a:lnTo>
                <a:lnTo>
                  <a:pt x="36" y="355"/>
                </a:lnTo>
                <a:lnTo>
                  <a:pt x="36" y="357"/>
                </a:lnTo>
                <a:lnTo>
                  <a:pt x="36" y="352"/>
                </a:lnTo>
                <a:lnTo>
                  <a:pt x="38" y="352"/>
                </a:lnTo>
                <a:lnTo>
                  <a:pt x="40" y="352"/>
                </a:lnTo>
                <a:lnTo>
                  <a:pt x="43" y="352"/>
                </a:lnTo>
                <a:lnTo>
                  <a:pt x="45" y="352"/>
                </a:lnTo>
                <a:lnTo>
                  <a:pt x="48" y="352"/>
                </a:lnTo>
                <a:lnTo>
                  <a:pt x="50" y="352"/>
                </a:lnTo>
                <a:lnTo>
                  <a:pt x="52" y="352"/>
                </a:lnTo>
                <a:lnTo>
                  <a:pt x="55" y="352"/>
                </a:lnTo>
                <a:lnTo>
                  <a:pt x="57" y="352"/>
                </a:lnTo>
                <a:lnTo>
                  <a:pt x="60" y="352"/>
                </a:lnTo>
                <a:lnTo>
                  <a:pt x="62" y="352"/>
                </a:lnTo>
                <a:lnTo>
                  <a:pt x="64" y="352"/>
                </a:lnTo>
                <a:lnTo>
                  <a:pt x="67" y="352"/>
                </a:lnTo>
                <a:lnTo>
                  <a:pt x="69" y="352"/>
                </a:lnTo>
                <a:lnTo>
                  <a:pt x="72" y="352"/>
                </a:lnTo>
                <a:lnTo>
                  <a:pt x="74" y="352"/>
                </a:lnTo>
                <a:lnTo>
                  <a:pt x="76" y="352"/>
                </a:lnTo>
                <a:lnTo>
                  <a:pt x="79" y="352"/>
                </a:lnTo>
                <a:lnTo>
                  <a:pt x="81" y="352"/>
                </a:lnTo>
                <a:lnTo>
                  <a:pt x="84" y="352"/>
                </a:lnTo>
                <a:lnTo>
                  <a:pt x="86" y="355"/>
                </a:lnTo>
                <a:lnTo>
                  <a:pt x="86" y="352"/>
                </a:lnTo>
                <a:lnTo>
                  <a:pt x="88" y="355"/>
                </a:lnTo>
                <a:lnTo>
                  <a:pt x="88" y="357"/>
                </a:lnTo>
                <a:lnTo>
                  <a:pt x="88" y="350"/>
                </a:lnTo>
                <a:lnTo>
                  <a:pt x="88" y="357"/>
                </a:lnTo>
                <a:lnTo>
                  <a:pt x="91" y="355"/>
                </a:lnTo>
                <a:lnTo>
                  <a:pt x="91" y="359"/>
                </a:lnTo>
                <a:lnTo>
                  <a:pt x="91" y="347"/>
                </a:lnTo>
                <a:lnTo>
                  <a:pt x="93" y="350"/>
                </a:lnTo>
                <a:lnTo>
                  <a:pt x="93" y="359"/>
                </a:lnTo>
                <a:lnTo>
                  <a:pt x="93" y="347"/>
                </a:lnTo>
                <a:lnTo>
                  <a:pt x="93" y="357"/>
                </a:lnTo>
                <a:lnTo>
                  <a:pt x="96" y="355"/>
                </a:lnTo>
                <a:lnTo>
                  <a:pt x="96" y="350"/>
                </a:lnTo>
                <a:lnTo>
                  <a:pt x="96" y="355"/>
                </a:lnTo>
                <a:lnTo>
                  <a:pt x="98" y="357"/>
                </a:lnTo>
                <a:lnTo>
                  <a:pt x="98" y="364"/>
                </a:lnTo>
                <a:lnTo>
                  <a:pt x="98" y="343"/>
                </a:lnTo>
                <a:lnTo>
                  <a:pt x="98" y="350"/>
                </a:lnTo>
                <a:lnTo>
                  <a:pt x="100" y="345"/>
                </a:lnTo>
                <a:lnTo>
                  <a:pt x="100" y="374"/>
                </a:lnTo>
                <a:lnTo>
                  <a:pt x="100" y="333"/>
                </a:lnTo>
                <a:lnTo>
                  <a:pt x="100" y="355"/>
                </a:lnTo>
                <a:lnTo>
                  <a:pt x="103" y="362"/>
                </a:lnTo>
                <a:lnTo>
                  <a:pt x="103" y="376"/>
                </a:lnTo>
                <a:lnTo>
                  <a:pt x="103" y="331"/>
                </a:lnTo>
                <a:lnTo>
                  <a:pt x="103" y="367"/>
                </a:lnTo>
                <a:lnTo>
                  <a:pt x="105" y="357"/>
                </a:lnTo>
                <a:lnTo>
                  <a:pt x="105" y="374"/>
                </a:lnTo>
                <a:lnTo>
                  <a:pt x="105" y="333"/>
                </a:lnTo>
                <a:lnTo>
                  <a:pt x="105" y="347"/>
                </a:lnTo>
                <a:lnTo>
                  <a:pt x="108" y="350"/>
                </a:lnTo>
                <a:lnTo>
                  <a:pt x="108" y="371"/>
                </a:lnTo>
                <a:lnTo>
                  <a:pt x="108" y="331"/>
                </a:lnTo>
                <a:lnTo>
                  <a:pt x="110" y="333"/>
                </a:lnTo>
                <a:lnTo>
                  <a:pt x="110" y="302"/>
                </a:lnTo>
                <a:lnTo>
                  <a:pt x="110" y="403"/>
                </a:lnTo>
                <a:lnTo>
                  <a:pt x="112" y="410"/>
                </a:lnTo>
                <a:lnTo>
                  <a:pt x="112" y="427"/>
                </a:lnTo>
                <a:lnTo>
                  <a:pt x="112" y="280"/>
                </a:lnTo>
                <a:lnTo>
                  <a:pt x="112" y="297"/>
                </a:lnTo>
                <a:lnTo>
                  <a:pt x="115" y="283"/>
                </a:lnTo>
                <a:lnTo>
                  <a:pt x="115" y="427"/>
                </a:lnTo>
                <a:lnTo>
                  <a:pt x="115" y="278"/>
                </a:lnTo>
                <a:lnTo>
                  <a:pt x="115" y="367"/>
                </a:lnTo>
                <a:lnTo>
                  <a:pt x="117" y="386"/>
                </a:lnTo>
              </a:path>
            </a:pathLst>
          </a:custGeom>
          <a:noFill/>
          <a:ln w="0">
            <a:solidFill>
              <a:srgbClr val="0000FF"/>
            </a:solidFill>
            <a:round/>
            <a:headEnd/>
            <a:tailEnd/>
          </a:ln>
        </p:spPr>
        <p:txBody>
          <a:bodyPr/>
          <a:lstStyle/>
          <a:p>
            <a:pPr eaLnBrk="0" hangingPunct="0"/>
            <a:endParaRPr lang="en-US"/>
          </a:p>
        </p:txBody>
      </p:sp>
      <p:sp>
        <p:nvSpPr>
          <p:cNvPr id="22639" name="Freeform 139"/>
          <p:cNvSpPr>
            <a:spLocks noChangeAspect="1"/>
          </p:cNvSpPr>
          <p:nvPr/>
        </p:nvSpPr>
        <p:spPr bwMode="auto">
          <a:xfrm>
            <a:off x="5810250" y="3308350"/>
            <a:ext cx="106363" cy="1239838"/>
          </a:xfrm>
          <a:custGeom>
            <a:avLst/>
            <a:gdLst>
              <a:gd name="T0" fmla="*/ 0 w 79"/>
              <a:gd name="T1" fmla="*/ 557457 h 923"/>
              <a:gd name="T2" fmla="*/ 2693 w 79"/>
              <a:gd name="T3" fmla="*/ 779097 h 923"/>
              <a:gd name="T4" fmla="*/ 6732 w 79"/>
              <a:gd name="T5" fmla="*/ 654172 h 923"/>
              <a:gd name="T6" fmla="*/ 6732 w 79"/>
              <a:gd name="T7" fmla="*/ 364026 h 923"/>
              <a:gd name="T8" fmla="*/ 9425 w 79"/>
              <a:gd name="T9" fmla="*/ 1129690 h 923"/>
              <a:gd name="T10" fmla="*/ 13464 w 79"/>
              <a:gd name="T11" fmla="*/ 9403 h 923"/>
              <a:gd name="T12" fmla="*/ 16156 w 79"/>
              <a:gd name="T13" fmla="*/ 0 h 923"/>
              <a:gd name="T14" fmla="*/ 18849 w 79"/>
              <a:gd name="T15" fmla="*/ 1219689 h 923"/>
              <a:gd name="T16" fmla="*/ 22888 w 79"/>
              <a:gd name="T17" fmla="*/ 186715 h 923"/>
              <a:gd name="T18" fmla="*/ 22888 w 79"/>
              <a:gd name="T19" fmla="*/ 634023 h 923"/>
              <a:gd name="T20" fmla="*/ 25581 w 79"/>
              <a:gd name="T21" fmla="*/ 325071 h 923"/>
              <a:gd name="T22" fmla="*/ 29620 w 79"/>
              <a:gd name="T23" fmla="*/ 734769 h 923"/>
              <a:gd name="T24" fmla="*/ 32313 w 79"/>
              <a:gd name="T25" fmla="*/ 615218 h 923"/>
              <a:gd name="T26" fmla="*/ 32313 w 79"/>
              <a:gd name="T27" fmla="*/ 550741 h 923"/>
              <a:gd name="T28" fmla="*/ 35006 w 79"/>
              <a:gd name="T29" fmla="*/ 518502 h 923"/>
              <a:gd name="T30" fmla="*/ 39045 w 79"/>
              <a:gd name="T31" fmla="*/ 714620 h 923"/>
              <a:gd name="T32" fmla="*/ 41737 w 79"/>
              <a:gd name="T33" fmla="*/ 550741 h 923"/>
              <a:gd name="T34" fmla="*/ 45776 w 79"/>
              <a:gd name="T35" fmla="*/ 640740 h 923"/>
              <a:gd name="T36" fmla="*/ 45776 w 79"/>
              <a:gd name="T37" fmla="*/ 621934 h 923"/>
              <a:gd name="T38" fmla="*/ 48469 w 79"/>
              <a:gd name="T39" fmla="*/ 592382 h 923"/>
              <a:gd name="T40" fmla="*/ 51162 w 79"/>
              <a:gd name="T41" fmla="*/ 650143 h 923"/>
              <a:gd name="T42" fmla="*/ 55201 w 79"/>
              <a:gd name="T43" fmla="*/ 608501 h 923"/>
              <a:gd name="T44" fmla="*/ 55201 w 79"/>
              <a:gd name="T45" fmla="*/ 631337 h 923"/>
              <a:gd name="T46" fmla="*/ 57894 w 79"/>
              <a:gd name="T47" fmla="*/ 605815 h 923"/>
              <a:gd name="T48" fmla="*/ 61933 w 79"/>
              <a:gd name="T49" fmla="*/ 624620 h 923"/>
              <a:gd name="T50" fmla="*/ 64626 w 79"/>
              <a:gd name="T51" fmla="*/ 627307 h 923"/>
              <a:gd name="T52" fmla="*/ 67318 w 79"/>
              <a:gd name="T53" fmla="*/ 627307 h 923"/>
              <a:gd name="T54" fmla="*/ 71357 w 79"/>
              <a:gd name="T55" fmla="*/ 615218 h 923"/>
              <a:gd name="T56" fmla="*/ 74050 w 79"/>
              <a:gd name="T57" fmla="*/ 621934 h 923"/>
              <a:gd name="T58" fmla="*/ 74050 w 79"/>
              <a:gd name="T59" fmla="*/ 621934 h 923"/>
              <a:gd name="T60" fmla="*/ 78089 w 79"/>
              <a:gd name="T61" fmla="*/ 615218 h 923"/>
              <a:gd name="T62" fmla="*/ 80782 w 79"/>
              <a:gd name="T63" fmla="*/ 624620 h 923"/>
              <a:gd name="T64" fmla="*/ 83475 w 79"/>
              <a:gd name="T65" fmla="*/ 621934 h 923"/>
              <a:gd name="T66" fmla="*/ 83475 w 79"/>
              <a:gd name="T67" fmla="*/ 621934 h 923"/>
              <a:gd name="T68" fmla="*/ 87514 w 79"/>
              <a:gd name="T69" fmla="*/ 611188 h 923"/>
              <a:gd name="T70" fmla="*/ 90207 w 79"/>
              <a:gd name="T71" fmla="*/ 601785 h 923"/>
              <a:gd name="T72" fmla="*/ 94246 w 79"/>
              <a:gd name="T73" fmla="*/ 640740 h 923"/>
              <a:gd name="T74" fmla="*/ 96938 w 79"/>
              <a:gd name="T75" fmla="*/ 608501 h 923"/>
              <a:gd name="T76" fmla="*/ 96938 w 79"/>
              <a:gd name="T77" fmla="*/ 617904 h 923"/>
              <a:gd name="T78" fmla="*/ 99631 w 79"/>
              <a:gd name="T79" fmla="*/ 608501 h 923"/>
              <a:gd name="T80" fmla="*/ 103670 w 79"/>
              <a:gd name="T81" fmla="*/ 663575 h 923"/>
              <a:gd name="T82" fmla="*/ 106363 w 79"/>
              <a:gd name="T83" fmla="*/ 643426 h 92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9"/>
              <a:gd name="T127" fmla="*/ 0 h 923"/>
              <a:gd name="T128" fmla="*/ 79 w 79"/>
              <a:gd name="T129" fmla="*/ 923 h 92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9" h="923">
                <a:moveTo>
                  <a:pt x="0" y="494"/>
                </a:moveTo>
                <a:lnTo>
                  <a:pt x="0" y="515"/>
                </a:lnTo>
                <a:lnTo>
                  <a:pt x="0" y="415"/>
                </a:lnTo>
                <a:lnTo>
                  <a:pt x="0" y="463"/>
                </a:lnTo>
                <a:lnTo>
                  <a:pt x="2" y="467"/>
                </a:lnTo>
                <a:lnTo>
                  <a:pt x="2" y="580"/>
                </a:lnTo>
                <a:lnTo>
                  <a:pt x="2" y="360"/>
                </a:lnTo>
                <a:lnTo>
                  <a:pt x="2" y="532"/>
                </a:lnTo>
                <a:lnTo>
                  <a:pt x="5" y="487"/>
                </a:lnTo>
                <a:lnTo>
                  <a:pt x="5" y="700"/>
                </a:lnTo>
                <a:lnTo>
                  <a:pt x="5" y="201"/>
                </a:lnTo>
                <a:lnTo>
                  <a:pt x="5" y="271"/>
                </a:lnTo>
                <a:lnTo>
                  <a:pt x="7" y="355"/>
                </a:lnTo>
                <a:lnTo>
                  <a:pt x="7" y="96"/>
                </a:lnTo>
                <a:lnTo>
                  <a:pt x="7" y="841"/>
                </a:lnTo>
                <a:lnTo>
                  <a:pt x="10" y="793"/>
                </a:lnTo>
                <a:lnTo>
                  <a:pt x="10" y="908"/>
                </a:lnTo>
                <a:lnTo>
                  <a:pt x="10" y="7"/>
                </a:lnTo>
                <a:lnTo>
                  <a:pt x="12" y="29"/>
                </a:lnTo>
                <a:lnTo>
                  <a:pt x="12" y="923"/>
                </a:lnTo>
                <a:lnTo>
                  <a:pt x="12" y="0"/>
                </a:lnTo>
                <a:lnTo>
                  <a:pt x="12" y="808"/>
                </a:lnTo>
                <a:lnTo>
                  <a:pt x="14" y="892"/>
                </a:lnTo>
                <a:lnTo>
                  <a:pt x="14" y="908"/>
                </a:lnTo>
                <a:lnTo>
                  <a:pt x="14" y="24"/>
                </a:lnTo>
                <a:lnTo>
                  <a:pt x="14" y="233"/>
                </a:lnTo>
                <a:lnTo>
                  <a:pt x="17" y="139"/>
                </a:lnTo>
                <a:lnTo>
                  <a:pt x="17" y="813"/>
                </a:lnTo>
                <a:lnTo>
                  <a:pt x="17" y="96"/>
                </a:lnTo>
                <a:lnTo>
                  <a:pt x="17" y="472"/>
                </a:lnTo>
                <a:lnTo>
                  <a:pt x="19" y="566"/>
                </a:lnTo>
                <a:lnTo>
                  <a:pt x="19" y="700"/>
                </a:lnTo>
                <a:lnTo>
                  <a:pt x="19" y="242"/>
                </a:lnTo>
                <a:lnTo>
                  <a:pt x="19" y="482"/>
                </a:lnTo>
                <a:lnTo>
                  <a:pt x="22" y="436"/>
                </a:lnTo>
                <a:lnTo>
                  <a:pt x="22" y="547"/>
                </a:lnTo>
                <a:lnTo>
                  <a:pt x="22" y="360"/>
                </a:lnTo>
                <a:lnTo>
                  <a:pt x="22" y="460"/>
                </a:lnTo>
                <a:lnTo>
                  <a:pt x="24" y="458"/>
                </a:lnTo>
                <a:lnTo>
                  <a:pt x="24" y="515"/>
                </a:lnTo>
                <a:lnTo>
                  <a:pt x="24" y="403"/>
                </a:lnTo>
                <a:lnTo>
                  <a:pt x="24" y="410"/>
                </a:lnTo>
                <a:lnTo>
                  <a:pt x="26" y="427"/>
                </a:lnTo>
                <a:lnTo>
                  <a:pt x="26" y="535"/>
                </a:lnTo>
                <a:lnTo>
                  <a:pt x="26" y="386"/>
                </a:lnTo>
                <a:lnTo>
                  <a:pt x="26" y="535"/>
                </a:lnTo>
                <a:lnTo>
                  <a:pt x="29" y="532"/>
                </a:lnTo>
                <a:lnTo>
                  <a:pt x="29" y="388"/>
                </a:lnTo>
                <a:lnTo>
                  <a:pt x="29" y="419"/>
                </a:lnTo>
                <a:lnTo>
                  <a:pt x="31" y="410"/>
                </a:lnTo>
                <a:lnTo>
                  <a:pt x="31" y="508"/>
                </a:lnTo>
                <a:lnTo>
                  <a:pt x="31" y="475"/>
                </a:lnTo>
                <a:lnTo>
                  <a:pt x="34" y="477"/>
                </a:lnTo>
                <a:lnTo>
                  <a:pt x="34" y="479"/>
                </a:lnTo>
                <a:lnTo>
                  <a:pt x="34" y="448"/>
                </a:lnTo>
                <a:lnTo>
                  <a:pt x="34" y="463"/>
                </a:lnTo>
                <a:lnTo>
                  <a:pt x="36" y="465"/>
                </a:lnTo>
                <a:lnTo>
                  <a:pt x="36" y="484"/>
                </a:lnTo>
                <a:lnTo>
                  <a:pt x="36" y="441"/>
                </a:lnTo>
                <a:lnTo>
                  <a:pt x="36" y="465"/>
                </a:lnTo>
                <a:lnTo>
                  <a:pt x="38" y="455"/>
                </a:lnTo>
                <a:lnTo>
                  <a:pt x="38" y="484"/>
                </a:lnTo>
                <a:lnTo>
                  <a:pt x="38" y="439"/>
                </a:lnTo>
                <a:lnTo>
                  <a:pt x="38" y="446"/>
                </a:lnTo>
                <a:lnTo>
                  <a:pt x="41" y="453"/>
                </a:lnTo>
                <a:lnTo>
                  <a:pt x="41" y="482"/>
                </a:lnTo>
                <a:lnTo>
                  <a:pt x="41" y="443"/>
                </a:lnTo>
                <a:lnTo>
                  <a:pt x="41" y="470"/>
                </a:lnTo>
                <a:lnTo>
                  <a:pt x="43" y="467"/>
                </a:lnTo>
                <a:lnTo>
                  <a:pt x="43" y="470"/>
                </a:lnTo>
                <a:lnTo>
                  <a:pt x="43" y="451"/>
                </a:lnTo>
                <a:lnTo>
                  <a:pt x="43" y="460"/>
                </a:lnTo>
                <a:lnTo>
                  <a:pt x="46" y="463"/>
                </a:lnTo>
                <a:lnTo>
                  <a:pt x="46" y="465"/>
                </a:lnTo>
                <a:lnTo>
                  <a:pt x="46" y="458"/>
                </a:lnTo>
                <a:lnTo>
                  <a:pt x="48" y="460"/>
                </a:lnTo>
                <a:lnTo>
                  <a:pt x="48" y="467"/>
                </a:lnTo>
                <a:lnTo>
                  <a:pt x="48" y="455"/>
                </a:lnTo>
                <a:lnTo>
                  <a:pt x="48" y="465"/>
                </a:lnTo>
                <a:lnTo>
                  <a:pt x="50" y="467"/>
                </a:lnTo>
                <a:lnTo>
                  <a:pt x="50" y="455"/>
                </a:lnTo>
                <a:lnTo>
                  <a:pt x="50" y="460"/>
                </a:lnTo>
                <a:lnTo>
                  <a:pt x="53" y="458"/>
                </a:lnTo>
                <a:lnTo>
                  <a:pt x="53" y="465"/>
                </a:lnTo>
                <a:lnTo>
                  <a:pt x="53" y="460"/>
                </a:lnTo>
                <a:lnTo>
                  <a:pt x="55" y="463"/>
                </a:lnTo>
                <a:lnTo>
                  <a:pt x="55" y="465"/>
                </a:lnTo>
                <a:lnTo>
                  <a:pt x="55" y="458"/>
                </a:lnTo>
                <a:lnTo>
                  <a:pt x="55" y="463"/>
                </a:lnTo>
                <a:lnTo>
                  <a:pt x="58" y="460"/>
                </a:lnTo>
                <a:lnTo>
                  <a:pt x="58" y="465"/>
                </a:lnTo>
                <a:lnTo>
                  <a:pt x="58" y="458"/>
                </a:lnTo>
                <a:lnTo>
                  <a:pt x="60" y="460"/>
                </a:lnTo>
                <a:lnTo>
                  <a:pt x="60" y="465"/>
                </a:lnTo>
                <a:lnTo>
                  <a:pt x="60" y="458"/>
                </a:lnTo>
                <a:lnTo>
                  <a:pt x="60" y="465"/>
                </a:lnTo>
                <a:lnTo>
                  <a:pt x="62" y="463"/>
                </a:lnTo>
                <a:lnTo>
                  <a:pt x="62" y="465"/>
                </a:lnTo>
                <a:lnTo>
                  <a:pt x="62" y="458"/>
                </a:lnTo>
                <a:lnTo>
                  <a:pt x="62" y="463"/>
                </a:lnTo>
                <a:lnTo>
                  <a:pt x="65" y="460"/>
                </a:lnTo>
                <a:lnTo>
                  <a:pt x="65" y="467"/>
                </a:lnTo>
                <a:lnTo>
                  <a:pt x="65" y="455"/>
                </a:lnTo>
                <a:lnTo>
                  <a:pt x="67" y="458"/>
                </a:lnTo>
                <a:lnTo>
                  <a:pt x="67" y="475"/>
                </a:lnTo>
                <a:lnTo>
                  <a:pt x="67" y="448"/>
                </a:lnTo>
                <a:lnTo>
                  <a:pt x="67" y="470"/>
                </a:lnTo>
                <a:lnTo>
                  <a:pt x="70" y="475"/>
                </a:lnTo>
                <a:lnTo>
                  <a:pt x="70" y="477"/>
                </a:lnTo>
                <a:lnTo>
                  <a:pt x="70" y="446"/>
                </a:lnTo>
                <a:lnTo>
                  <a:pt x="70" y="460"/>
                </a:lnTo>
                <a:lnTo>
                  <a:pt x="72" y="453"/>
                </a:lnTo>
                <a:lnTo>
                  <a:pt x="72" y="477"/>
                </a:lnTo>
                <a:lnTo>
                  <a:pt x="72" y="446"/>
                </a:lnTo>
                <a:lnTo>
                  <a:pt x="72" y="460"/>
                </a:lnTo>
                <a:lnTo>
                  <a:pt x="74" y="465"/>
                </a:lnTo>
                <a:lnTo>
                  <a:pt x="74" y="470"/>
                </a:lnTo>
                <a:lnTo>
                  <a:pt x="74" y="453"/>
                </a:lnTo>
                <a:lnTo>
                  <a:pt x="74" y="455"/>
                </a:lnTo>
                <a:lnTo>
                  <a:pt x="77" y="458"/>
                </a:lnTo>
                <a:lnTo>
                  <a:pt x="77" y="494"/>
                </a:lnTo>
                <a:lnTo>
                  <a:pt x="77" y="431"/>
                </a:lnTo>
                <a:lnTo>
                  <a:pt x="77" y="489"/>
                </a:lnTo>
                <a:lnTo>
                  <a:pt x="79" y="479"/>
                </a:lnTo>
                <a:lnTo>
                  <a:pt x="79" y="511"/>
                </a:lnTo>
                <a:lnTo>
                  <a:pt x="79" y="410"/>
                </a:lnTo>
              </a:path>
            </a:pathLst>
          </a:custGeom>
          <a:noFill/>
          <a:ln w="0">
            <a:solidFill>
              <a:srgbClr val="0000FF"/>
            </a:solidFill>
            <a:round/>
            <a:headEnd/>
            <a:tailEnd/>
          </a:ln>
        </p:spPr>
        <p:txBody>
          <a:bodyPr/>
          <a:lstStyle/>
          <a:p>
            <a:pPr eaLnBrk="0" hangingPunct="0"/>
            <a:endParaRPr lang="en-US"/>
          </a:p>
        </p:txBody>
      </p:sp>
      <p:sp>
        <p:nvSpPr>
          <p:cNvPr id="22640" name="Freeform 140"/>
          <p:cNvSpPr>
            <a:spLocks noChangeAspect="1"/>
          </p:cNvSpPr>
          <p:nvPr/>
        </p:nvSpPr>
        <p:spPr bwMode="auto">
          <a:xfrm>
            <a:off x="5916613" y="3495675"/>
            <a:ext cx="190500" cy="865188"/>
          </a:xfrm>
          <a:custGeom>
            <a:avLst/>
            <a:gdLst>
              <a:gd name="T0" fmla="*/ 4025 w 142"/>
              <a:gd name="T1" fmla="*/ 501675 h 645"/>
              <a:gd name="T2" fmla="*/ 6708 w 142"/>
              <a:gd name="T3" fmla="*/ 492285 h 645"/>
              <a:gd name="T4" fmla="*/ 9391 w 142"/>
              <a:gd name="T5" fmla="*/ 423875 h 645"/>
              <a:gd name="T6" fmla="*/ 9391 w 142"/>
              <a:gd name="T7" fmla="*/ 386317 h 645"/>
              <a:gd name="T8" fmla="*/ 13415 w 142"/>
              <a:gd name="T9" fmla="*/ 228034 h 645"/>
              <a:gd name="T10" fmla="*/ 16099 w 142"/>
              <a:gd name="T11" fmla="*/ 761902 h 645"/>
              <a:gd name="T12" fmla="*/ 20123 w 142"/>
              <a:gd name="T13" fmla="*/ 395706 h 645"/>
              <a:gd name="T14" fmla="*/ 20123 w 142"/>
              <a:gd name="T15" fmla="*/ 105969 h 645"/>
              <a:gd name="T16" fmla="*/ 22806 w 142"/>
              <a:gd name="T17" fmla="*/ 0 h 645"/>
              <a:gd name="T18" fmla="*/ 25489 w 142"/>
              <a:gd name="T19" fmla="*/ 851774 h 645"/>
              <a:gd name="T20" fmla="*/ 29514 w 142"/>
              <a:gd name="T21" fmla="*/ 71093 h 645"/>
              <a:gd name="T22" fmla="*/ 32197 w 142"/>
              <a:gd name="T23" fmla="*/ 674712 h 645"/>
              <a:gd name="T24" fmla="*/ 32197 w 142"/>
              <a:gd name="T25" fmla="*/ 360830 h 645"/>
              <a:gd name="T26" fmla="*/ 36222 w 142"/>
              <a:gd name="T27" fmla="*/ 301810 h 645"/>
              <a:gd name="T28" fmla="*/ 38905 w 142"/>
              <a:gd name="T29" fmla="*/ 469482 h 645"/>
              <a:gd name="T30" fmla="*/ 41588 w 142"/>
              <a:gd name="T31" fmla="*/ 437289 h 645"/>
              <a:gd name="T32" fmla="*/ 41588 w 142"/>
              <a:gd name="T33" fmla="*/ 485578 h 645"/>
              <a:gd name="T34" fmla="*/ 45613 w 142"/>
              <a:gd name="T35" fmla="*/ 363513 h 645"/>
              <a:gd name="T36" fmla="*/ 48296 w 142"/>
              <a:gd name="T37" fmla="*/ 485578 h 645"/>
              <a:gd name="T38" fmla="*/ 52320 w 142"/>
              <a:gd name="T39" fmla="*/ 456068 h 645"/>
              <a:gd name="T40" fmla="*/ 55004 w 142"/>
              <a:gd name="T41" fmla="*/ 437289 h 645"/>
              <a:gd name="T42" fmla="*/ 55004 w 142"/>
              <a:gd name="T43" fmla="*/ 421192 h 645"/>
              <a:gd name="T44" fmla="*/ 57687 w 142"/>
              <a:gd name="T45" fmla="*/ 411803 h 645"/>
              <a:gd name="T46" fmla="*/ 61711 w 142"/>
              <a:gd name="T47" fmla="*/ 453385 h 645"/>
              <a:gd name="T48" fmla="*/ 64394 w 142"/>
              <a:gd name="T49" fmla="*/ 430582 h 645"/>
              <a:gd name="T50" fmla="*/ 64394 w 142"/>
              <a:gd name="T51" fmla="*/ 430582 h 645"/>
              <a:gd name="T52" fmla="*/ 68419 w 142"/>
              <a:gd name="T53" fmla="*/ 430582 h 645"/>
              <a:gd name="T54" fmla="*/ 71102 w 142"/>
              <a:gd name="T55" fmla="*/ 437289 h 645"/>
              <a:gd name="T56" fmla="*/ 73785 w 142"/>
              <a:gd name="T57" fmla="*/ 427899 h 645"/>
              <a:gd name="T58" fmla="*/ 77810 w 142"/>
              <a:gd name="T59" fmla="*/ 427899 h 645"/>
              <a:gd name="T60" fmla="*/ 80493 w 142"/>
              <a:gd name="T61" fmla="*/ 434606 h 645"/>
              <a:gd name="T62" fmla="*/ 87201 w 142"/>
              <a:gd name="T63" fmla="*/ 430582 h 645"/>
              <a:gd name="T64" fmla="*/ 96592 w 142"/>
              <a:gd name="T65" fmla="*/ 430582 h 645"/>
              <a:gd name="T66" fmla="*/ 105982 w 142"/>
              <a:gd name="T67" fmla="*/ 430582 h 645"/>
              <a:gd name="T68" fmla="*/ 116715 w 142"/>
              <a:gd name="T69" fmla="*/ 430582 h 645"/>
              <a:gd name="T70" fmla="*/ 126106 w 142"/>
              <a:gd name="T71" fmla="*/ 430582 h 645"/>
              <a:gd name="T72" fmla="*/ 135496 w 142"/>
              <a:gd name="T73" fmla="*/ 430582 h 645"/>
              <a:gd name="T74" fmla="*/ 144887 w 142"/>
              <a:gd name="T75" fmla="*/ 430582 h 645"/>
              <a:gd name="T76" fmla="*/ 154278 w 142"/>
              <a:gd name="T77" fmla="*/ 430582 h 645"/>
              <a:gd name="T78" fmla="*/ 163669 w 142"/>
              <a:gd name="T79" fmla="*/ 430582 h 645"/>
              <a:gd name="T80" fmla="*/ 174401 w 142"/>
              <a:gd name="T81" fmla="*/ 430582 h 645"/>
              <a:gd name="T82" fmla="*/ 183792 w 142"/>
              <a:gd name="T83" fmla="*/ 430582 h 6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2"/>
              <a:gd name="T127" fmla="*/ 0 h 645"/>
              <a:gd name="T128" fmla="*/ 142 w 142"/>
              <a:gd name="T129" fmla="*/ 645 h 64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2" h="645">
                <a:moveTo>
                  <a:pt x="0" y="271"/>
                </a:moveTo>
                <a:lnTo>
                  <a:pt x="3" y="276"/>
                </a:lnTo>
                <a:lnTo>
                  <a:pt x="3" y="374"/>
                </a:lnTo>
                <a:lnTo>
                  <a:pt x="3" y="271"/>
                </a:lnTo>
                <a:lnTo>
                  <a:pt x="3" y="367"/>
                </a:lnTo>
                <a:lnTo>
                  <a:pt x="5" y="367"/>
                </a:lnTo>
                <a:lnTo>
                  <a:pt x="5" y="280"/>
                </a:lnTo>
                <a:lnTo>
                  <a:pt x="5" y="319"/>
                </a:lnTo>
                <a:lnTo>
                  <a:pt x="7" y="316"/>
                </a:lnTo>
                <a:lnTo>
                  <a:pt x="7" y="381"/>
                </a:lnTo>
                <a:lnTo>
                  <a:pt x="7" y="276"/>
                </a:lnTo>
                <a:lnTo>
                  <a:pt x="7" y="288"/>
                </a:lnTo>
                <a:lnTo>
                  <a:pt x="10" y="266"/>
                </a:lnTo>
                <a:lnTo>
                  <a:pt x="10" y="460"/>
                </a:lnTo>
                <a:lnTo>
                  <a:pt x="10" y="170"/>
                </a:lnTo>
                <a:lnTo>
                  <a:pt x="10" y="312"/>
                </a:lnTo>
                <a:lnTo>
                  <a:pt x="12" y="374"/>
                </a:lnTo>
                <a:lnTo>
                  <a:pt x="12" y="568"/>
                </a:lnTo>
                <a:lnTo>
                  <a:pt x="12" y="89"/>
                </a:lnTo>
                <a:lnTo>
                  <a:pt x="12" y="393"/>
                </a:lnTo>
                <a:lnTo>
                  <a:pt x="15" y="295"/>
                </a:lnTo>
                <a:lnTo>
                  <a:pt x="15" y="621"/>
                </a:lnTo>
                <a:lnTo>
                  <a:pt x="15" y="17"/>
                </a:lnTo>
                <a:lnTo>
                  <a:pt x="15" y="79"/>
                </a:lnTo>
                <a:lnTo>
                  <a:pt x="17" y="170"/>
                </a:lnTo>
                <a:lnTo>
                  <a:pt x="17" y="645"/>
                </a:lnTo>
                <a:lnTo>
                  <a:pt x="17" y="0"/>
                </a:lnTo>
                <a:lnTo>
                  <a:pt x="17" y="611"/>
                </a:lnTo>
                <a:lnTo>
                  <a:pt x="19" y="535"/>
                </a:lnTo>
                <a:lnTo>
                  <a:pt x="19" y="635"/>
                </a:lnTo>
                <a:lnTo>
                  <a:pt x="19" y="5"/>
                </a:lnTo>
                <a:lnTo>
                  <a:pt x="19" y="48"/>
                </a:lnTo>
                <a:lnTo>
                  <a:pt x="22" y="53"/>
                </a:lnTo>
                <a:lnTo>
                  <a:pt x="22" y="587"/>
                </a:lnTo>
                <a:lnTo>
                  <a:pt x="22" y="463"/>
                </a:lnTo>
                <a:lnTo>
                  <a:pt x="24" y="503"/>
                </a:lnTo>
                <a:lnTo>
                  <a:pt x="24" y="518"/>
                </a:lnTo>
                <a:lnTo>
                  <a:pt x="24" y="141"/>
                </a:lnTo>
                <a:lnTo>
                  <a:pt x="24" y="269"/>
                </a:lnTo>
                <a:lnTo>
                  <a:pt x="27" y="240"/>
                </a:lnTo>
                <a:lnTo>
                  <a:pt x="27" y="405"/>
                </a:lnTo>
                <a:lnTo>
                  <a:pt x="27" y="225"/>
                </a:lnTo>
                <a:lnTo>
                  <a:pt x="27" y="321"/>
                </a:lnTo>
                <a:lnTo>
                  <a:pt x="29" y="328"/>
                </a:lnTo>
                <a:lnTo>
                  <a:pt x="29" y="350"/>
                </a:lnTo>
                <a:lnTo>
                  <a:pt x="29" y="290"/>
                </a:lnTo>
                <a:lnTo>
                  <a:pt x="29" y="314"/>
                </a:lnTo>
                <a:lnTo>
                  <a:pt x="31" y="326"/>
                </a:lnTo>
                <a:lnTo>
                  <a:pt x="31" y="374"/>
                </a:lnTo>
                <a:lnTo>
                  <a:pt x="31" y="271"/>
                </a:lnTo>
                <a:lnTo>
                  <a:pt x="31" y="362"/>
                </a:lnTo>
                <a:lnTo>
                  <a:pt x="34" y="348"/>
                </a:lnTo>
                <a:lnTo>
                  <a:pt x="34" y="374"/>
                </a:lnTo>
                <a:lnTo>
                  <a:pt x="34" y="271"/>
                </a:lnTo>
                <a:lnTo>
                  <a:pt x="34" y="285"/>
                </a:lnTo>
                <a:lnTo>
                  <a:pt x="36" y="295"/>
                </a:lnTo>
                <a:lnTo>
                  <a:pt x="36" y="362"/>
                </a:lnTo>
                <a:lnTo>
                  <a:pt x="36" y="285"/>
                </a:lnTo>
                <a:lnTo>
                  <a:pt x="36" y="343"/>
                </a:lnTo>
                <a:lnTo>
                  <a:pt x="39" y="340"/>
                </a:lnTo>
                <a:lnTo>
                  <a:pt x="39" y="307"/>
                </a:lnTo>
                <a:lnTo>
                  <a:pt x="39" y="324"/>
                </a:lnTo>
                <a:lnTo>
                  <a:pt x="41" y="326"/>
                </a:lnTo>
                <a:lnTo>
                  <a:pt x="41" y="336"/>
                </a:lnTo>
                <a:lnTo>
                  <a:pt x="41" y="309"/>
                </a:lnTo>
                <a:lnTo>
                  <a:pt x="41" y="314"/>
                </a:lnTo>
                <a:lnTo>
                  <a:pt x="43" y="309"/>
                </a:lnTo>
                <a:lnTo>
                  <a:pt x="43" y="338"/>
                </a:lnTo>
                <a:lnTo>
                  <a:pt x="43" y="307"/>
                </a:lnTo>
                <a:lnTo>
                  <a:pt x="43" y="328"/>
                </a:lnTo>
                <a:lnTo>
                  <a:pt x="46" y="333"/>
                </a:lnTo>
                <a:lnTo>
                  <a:pt x="46" y="338"/>
                </a:lnTo>
                <a:lnTo>
                  <a:pt x="46" y="307"/>
                </a:lnTo>
                <a:lnTo>
                  <a:pt x="46" y="326"/>
                </a:lnTo>
                <a:lnTo>
                  <a:pt x="48" y="321"/>
                </a:lnTo>
                <a:lnTo>
                  <a:pt x="48" y="331"/>
                </a:lnTo>
                <a:lnTo>
                  <a:pt x="48" y="314"/>
                </a:lnTo>
                <a:lnTo>
                  <a:pt x="48" y="321"/>
                </a:lnTo>
                <a:lnTo>
                  <a:pt x="51" y="324"/>
                </a:lnTo>
                <a:lnTo>
                  <a:pt x="51" y="321"/>
                </a:lnTo>
                <a:lnTo>
                  <a:pt x="53" y="324"/>
                </a:lnTo>
                <a:lnTo>
                  <a:pt x="53" y="319"/>
                </a:lnTo>
                <a:lnTo>
                  <a:pt x="53" y="326"/>
                </a:lnTo>
                <a:lnTo>
                  <a:pt x="55" y="324"/>
                </a:lnTo>
                <a:lnTo>
                  <a:pt x="55" y="326"/>
                </a:lnTo>
                <a:lnTo>
                  <a:pt x="55" y="319"/>
                </a:lnTo>
                <a:lnTo>
                  <a:pt x="58" y="321"/>
                </a:lnTo>
                <a:lnTo>
                  <a:pt x="58" y="326"/>
                </a:lnTo>
                <a:lnTo>
                  <a:pt x="58" y="319"/>
                </a:lnTo>
                <a:lnTo>
                  <a:pt x="58" y="324"/>
                </a:lnTo>
                <a:lnTo>
                  <a:pt x="60" y="321"/>
                </a:lnTo>
                <a:lnTo>
                  <a:pt x="60" y="324"/>
                </a:lnTo>
                <a:lnTo>
                  <a:pt x="60" y="321"/>
                </a:lnTo>
                <a:lnTo>
                  <a:pt x="63" y="321"/>
                </a:lnTo>
                <a:lnTo>
                  <a:pt x="65" y="321"/>
                </a:lnTo>
                <a:lnTo>
                  <a:pt x="67" y="321"/>
                </a:lnTo>
                <a:lnTo>
                  <a:pt x="70" y="321"/>
                </a:lnTo>
                <a:lnTo>
                  <a:pt x="72" y="321"/>
                </a:lnTo>
                <a:lnTo>
                  <a:pt x="75" y="321"/>
                </a:lnTo>
                <a:lnTo>
                  <a:pt x="77" y="321"/>
                </a:lnTo>
                <a:lnTo>
                  <a:pt x="79" y="321"/>
                </a:lnTo>
                <a:lnTo>
                  <a:pt x="82" y="321"/>
                </a:lnTo>
                <a:lnTo>
                  <a:pt x="84" y="321"/>
                </a:lnTo>
                <a:lnTo>
                  <a:pt x="87" y="321"/>
                </a:lnTo>
                <a:lnTo>
                  <a:pt x="89" y="321"/>
                </a:lnTo>
                <a:lnTo>
                  <a:pt x="91" y="321"/>
                </a:lnTo>
                <a:lnTo>
                  <a:pt x="94" y="321"/>
                </a:lnTo>
                <a:lnTo>
                  <a:pt x="96" y="321"/>
                </a:lnTo>
                <a:lnTo>
                  <a:pt x="99" y="321"/>
                </a:lnTo>
                <a:lnTo>
                  <a:pt x="101" y="321"/>
                </a:lnTo>
                <a:lnTo>
                  <a:pt x="103" y="321"/>
                </a:lnTo>
                <a:lnTo>
                  <a:pt x="106" y="321"/>
                </a:lnTo>
                <a:lnTo>
                  <a:pt x="108" y="321"/>
                </a:lnTo>
                <a:lnTo>
                  <a:pt x="111" y="321"/>
                </a:lnTo>
                <a:lnTo>
                  <a:pt x="113" y="321"/>
                </a:lnTo>
                <a:lnTo>
                  <a:pt x="115" y="321"/>
                </a:lnTo>
                <a:lnTo>
                  <a:pt x="118" y="321"/>
                </a:lnTo>
                <a:lnTo>
                  <a:pt x="120" y="321"/>
                </a:lnTo>
                <a:lnTo>
                  <a:pt x="122" y="321"/>
                </a:lnTo>
                <a:lnTo>
                  <a:pt x="125" y="321"/>
                </a:lnTo>
                <a:lnTo>
                  <a:pt x="127" y="321"/>
                </a:lnTo>
                <a:lnTo>
                  <a:pt x="130" y="321"/>
                </a:lnTo>
                <a:lnTo>
                  <a:pt x="132" y="321"/>
                </a:lnTo>
                <a:lnTo>
                  <a:pt x="134" y="321"/>
                </a:lnTo>
                <a:lnTo>
                  <a:pt x="137" y="321"/>
                </a:lnTo>
                <a:lnTo>
                  <a:pt x="139" y="321"/>
                </a:lnTo>
                <a:lnTo>
                  <a:pt x="142" y="321"/>
                </a:lnTo>
              </a:path>
            </a:pathLst>
          </a:custGeom>
          <a:noFill/>
          <a:ln w="0">
            <a:solidFill>
              <a:srgbClr val="0000FF"/>
            </a:solidFill>
            <a:round/>
            <a:headEnd/>
            <a:tailEnd/>
          </a:ln>
        </p:spPr>
        <p:txBody>
          <a:bodyPr/>
          <a:lstStyle/>
          <a:p>
            <a:pPr eaLnBrk="0" hangingPunct="0"/>
            <a:endParaRPr lang="en-US"/>
          </a:p>
        </p:txBody>
      </p:sp>
      <p:sp>
        <p:nvSpPr>
          <p:cNvPr id="22641" name="Freeform 141"/>
          <p:cNvSpPr>
            <a:spLocks noChangeAspect="1"/>
          </p:cNvSpPr>
          <p:nvPr/>
        </p:nvSpPr>
        <p:spPr bwMode="auto">
          <a:xfrm>
            <a:off x="6107113" y="3903663"/>
            <a:ext cx="350837" cy="52387"/>
          </a:xfrm>
          <a:custGeom>
            <a:avLst/>
            <a:gdLst>
              <a:gd name="T0" fmla="*/ 5377 w 261"/>
              <a:gd name="T1" fmla="*/ 22835 h 39"/>
              <a:gd name="T2" fmla="*/ 16130 w 261"/>
              <a:gd name="T3" fmla="*/ 22835 h 39"/>
              <a:gd name="T4" fmla="*/ 25540 w 261"/>
              <a:gd name="T5" fmla="*/ 22835 h 39"/>
              <a:gd name="T6" fmla="*/ 34949 w 261"/>
              <a:gd name="T7" fmla="*/ 22835 h 39"/>
              <a:gd name="T8" fmla="*/ 44359 w 261"/>
              <a:gd name="T9" fmla="*/ 22835 h 39"/>
              <a:gd name="T10" fmla="*/ 53768 w 261"/>
              <a:gd name="T11" fmla="*/ 22835 h 39"/>
              <a:gd name="T12" fmla="*/ 64522 w 261"/>
              <a:gd name="T13" fmla="*/ 22835 h 39"/>
              <a:gd name="T14" fmla="*/ 73931 w 261"/>
              <a:gd name="T15" fmla="*/ 22835 h 39"/>
              <a:gd name="T16" fmla="*/ 83341 w 261"/>
              <a:gd name="T17" fmla="*/ 22835 h 39"/>
              <a:gd name="T18" fmla="*/ 92750 w 261"/>
              <a:gd name="T19" fmla="*/ 22835 h 39"/>
              <a:gd name="T20" fmla="*/ 102159 w 261"/>
              <a:gd name="T21" fmla="*/ 22835 h 39"/>
              <a:gd name="T22" fmla="*/ 112913 w 261"/>
              <a:gd name="T23" fmla="*/ 22835 h 39"/>
              <a:gd name="T24" fmla="*/ 122322 w 261"/>
              <a:gd name="T25" fmla="*/ 22835 h 39"/>
              <a:gd name="T26" fmla="*/ 131732 w 261"/>
              <a:gd name="T27" fmla="*/ 22835 h 39"/>
              <a:gd name="T28" fmla="*/ 141141 w 261"/>
              <a:gd name="T29" fmla="*/ 22835 h 39"/>
              <a:gd name="T30" fmla="*/ 150551 w 261"/>
              <a:gd name="T31" fmla="*/ 22835 h 39"/>
              <a:gd name="T32" fmla="*/ 161304 w 261"/>
              <a:gd name="T33" fmla="*/ 22835 h 39"/>
              <a:gd name="T34" fmla="*/ 170714 w 261"/>
              <a:gd name="T35" fmla="*/ 22835 h 39"/>
              <a:gd name="T36" fmla="*/ 180123 w 261"/>
              <a:gd name="T37" fmla="*/ 22835 h 39"/>
              <a:gd name="T38" fmla="*/ 189533 w 261"/>
              <a:gd name="T39" fmla="*/ 22835 h 39"/>
              <a:gd name="T40" fmla="*/ 198942 w 261"/>
              <a:gd name="T41" fmla="*/ 22835 h 39"/>
              <a:gd name="T42" fmla="*/ 209696 w 261"/>
              <a:gd name="T43" fmla="*/ 22835 h 39"/>
              <a:gd name="T44" fmla="*/ 219105 w 261"/>
              <a:gd name="T45" fmla="*/ 22835 h 39"/>
              <a:gd name="T46" fmla="*/ 228514 w 261"/>
              <a:gd name="T47" fmla="*/ 22835 h 39"/>
              <a:gd name="T48" fmla="*/ 237924 w 261"/>
              <a:gd name="T49" fmla="*/ 22835 h 39"/>
              <a:gd name="T50" fmla="*/ 247333 w 261"/>
              <a:gd name="T51" fmla="*/ 22835 h 39"/>
              <a:gd name="T52" fmla="*/ 256743 w 261"/>
              <a:gd name="T53" fmla="*/ 22835 h 39"/>
              <a:gd name="T54" fmla="*/ 267496 w 261"/>
              <a:gd name="T55" fmla="*/ 22835 h 39"/>
              <a:gd name="T56" fmla="*/ 276906 w 261"/>
              <a:gd name="T57" fmla="*/ 22835 h 39"/>
              <a:gd name="T58" fmla="*/ 286315 w 261"/>
              <a:gd name="T59" fmla="*/ 22835 h 39"/>
              <a:gd name="T60" fmla="*/ 295725 w 261"/>
              <a:gd name="T61" fmla="*/ 22835 h 39"/>
              <a:gd name="T62" fmla="*/ 305134 w 261"/>
              <a:gd name="T63" fmla="*/ 22835 h 39"/>
              <a:gd name="T64" fmla="*/ 315888 w 261"/>
              <a:gd name="T65" fmla="*/ 22835 h 39"/>
              <a:gd name="T66" fmla="*/ 325297 w 261"/>
              <a:gd name="T67" fmla="*/ 22835 h 39"/>
              <a:gd name="T68" fmla="*/ 327985 w 261"/>
              <a:gd name="T69" fmla="*/ 22835 h 39"/>
              <a:gd name="T70" fmla="*/ 332018 w 261"/>
              <a:gd name="T71" fmla="*/ 29552 h 39"/>
              <a:gd name="T72" fmla="*/ 334706 w 261"/>
              <a:gd name="T73" fmla="*/ 22835 h 39"/>
              <a:gd name="T74" fmla="*/ 334706 w 261"/>
              <a:gd name="T75" fmla="*/ 26865 h 39"/>
              <a:gd name="T76" fmla="*/ 337395 w 261"/>
              <a:gd name="T77" fmla="*/ 26865 h 39"/>
              <a:gd name="T78" fmla="*/ 341428 w 261"/>
              <a:gd name="T79" fmla="*/ 20149 h 39"/>
              <a:gd name="T80" fmla="*/ 344116 w 261"/>
              <a:gd name="T81" fmla="*/ 38954 h 39"/>
              <a:gd name="T82" fmla="*/ 348149 w 261"/>
              <a:gd name="T83" fmla="*/ 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61"/>
              <a:gd name="T127" fmla="*/ 0 h 39"/>
              <a:gd name="T128" fmla="*/ 261 w 261"/>
              <a:gd name="T129" fmla="*/ 39 h 3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61" h="39">
                <a:moveTo>
                  <a:pt x="0" y="17"/>
                </a:moveTo>
                <a:lnTo>
                  <a:pt x="2" y="17"/>
                </a:lnTo>
                <a:lnTo>
                  <a:pt x="4" y="17"/>
                </a:lnTo>
                <a:lnTo>
                  <a:pt x="7" y="17"/>
                </a:lnTo>
                <a:lnTo>
                  <a:pt x="9" y="17"/>
                </a:lnTo>
                <a:lnTo>
                  <a:pt x="12" y="17"/>
                </a:lnTo>
                <a:lnTo>
                  <a:pt x="14" y="17"/>
                </a:lnTo>
                <a:lnTo>
                  <a:pt x="16" y="17"/>
                </a:lnTo>
                <a:lnTo>
                  <a:pt x="19" y="17"/>
                </a:lnTo>
                <a:lnTo>
                  <a:pt x="21" y="17"/>
                </a:lnTo>
                <a:lnTo>
                  <a:pt x="24" y="17"/>
                </a:lnTo>
                <a:lnTo>
                  <a:pt x="26" y="17"/>
                </a:lnTo>
                <a:lnTo>
                  <a:pt x="28" y="17"/>
                </a:lnTo>
                <a:lnTo>
                  <a:pt x="31" y="17"/>
                </a:lnTo>
                <a:lnTo>
                  <a:pt x="33" y="17"/>
                </a:lnTo>
                <a:lnTo>
                  <a:pt x="36" y="17"/>
                </a:lnTo>
                <a:lnTo>
                  <a:pt x="38" y="17"/>
                </a:lnTo>
                <a:lnTo>
                  <a:pt x="40" y="17"/>
                </a:lnTo>
                <a:lnTo>
                  <a:pt x="43" y="17"/>
                </a:lnTo>
                <a:lnTo>
                  <a:pt x="45" y="17"/>
                </a:lnTo>
                <a:lnTo>
                  <a:pt x="48" y="17"/>
                </a:lnTo>
                <a:lnTo>
                  <a:pt x="50" y="17"/>
                </a:lnTo>
                <a:lnTo>
                  <a:pt x="52" y="17"/>
                </a:lnTo>
                <a:lnTo>
                  <a:pt x="55" y="17"/>
                </a:lnTo>
                <a:lnTo>
                  <a:pt x="57" y="17"/>
                </a:lnTo>
                <a:lnTo>
                  <a:pt x="60" y="17"/>
                </a:lnTo>
                <a:lnTo>
                  <a:pt x="62" y="17"/>
                </a:lnTo>
                <a:lnTo>
                  <a:pt x="64" y="17"/>
                </a:lnTo>
                <a:lnTo>
                  <a:pt x="67" y="17"/>
                </a:lnTo>
                <a:lnTo>
                  <a:pt x="69" y="17"/>
                </a:lnTo>
                <a:lnTo>
                  <a:pt x="72" y="17"/>
                </a:lnTo>
                <a:lnTo>
                  <a:pt x="74" y="17"/>
                </a:lnTo>
                <a:lnTo>
                  <a:pt x="76" y="17"/>
                </a:lnTo>
                <a:lnTo>
                  <a:pt x="79" y="17"/>
                </a:lnTo>
                <a:lnTo>
                  <a:pt x="81" y="17"/>
                </a:lnTo>
                <a:lnTo>
                  <a:pt x="84" y="17"/>
                </a:lnTo>
                <a:lnTo>
                  <a:pt x="86" y="17"/>
                </a:lnTo>
                <a:lnTo>
                  <a:pt x="88" y="17"/>
                </a:lnTo>
                <a:lnTo>
                  <a:pt x="91" y="17"/>
                </a:lnTo>
                <a:lnTo>
                  <a:pt x="93" y="17"/>
                </a:lnTo>
                <a:lnTo>
                  <a:pt x="96" y="17"/>
                </a:lnTo>
                <a:lnTo>
                  <a:pt x="98" y="17"/>
                </a:lnTo>
                <a:lnTo>
                  <a:pt x="100" y="17"/>
                </a:lnTo>
                <a:lnTo>
                  <a:pt x="103" y="17"/>
                </a:lnTo>
                <a:lnTo>
                  <a:pt x="105" y="17"/>
                </a:lnTo>
                <a:lnTo>
                  <a:pt x="108" y="17"/>
                </a:lnTo>
                <a:lnTo>
                  <a:pt x="110" y="17"/>
                </a:lnTo>
                <a:lnTo>
                  <a:pt x="112" y="17"/>
                </a:lnTo>
                <a:lnTo>
                  <a:pt x="115" y="17"/>
                </a:lnTo>
                <a:lnTo>
                  <a:pt x="117" y="17"/>
                </a:lnTo>
                <a:lnTo>
                  <a:pt x="120" y="17"/>
                </a:lnTo>
                <a:lnTo>
                  <a:pt x="122" y="17"/>
                </a:lnTo>
                <a:lnTo>
                  <a:pt x="124" y="17"/>
                </a:lnTo>
                <a:lnTo>
                  <a:pt x="127" y="17"/>
                </a:lnTo>
                <a:lnTo>
                  <a:pt x="129" y="17"/>
                </a:lnTo>
                <a:lnTo>
                  <a:pt x="132" y="17"/>
                </a:lnTo>
                <a:lnTo>
                  <a:pt x="134" y="17"/>
                </a:lnTo>
                <a:lnTo>
                  <a:pt x="136" y="17"/>
                </a:lnTo>
                <a:lnTo>
                  <a:pt x="139" y="17"/>
                </a:lnTo>
                <a:lnTo>
                  <a:pt x="141" y="17"/>
                </a:lnTo>
                <a:lnTo>
                  <a:pt x="144" y="17"/>
                </a:lnTo>
                <a:lnTo>
                  <a:pt x="146" y="17"/>
                </a:lnTo>
                <a:lnTo>
                  <a:pt x="148" y="17"/>
                </a:lnTo>
                <a:lnTo>
                  <a:pt x="151" y="17"/>
                </a:lnTo>
                <a:lnTo>
                  <a:pt x="153" y="17"/>
                </a:lnTo>
                <a:lnTo>
                  <a:pt x="156" y="17"/>
                </a:lnTo>
                <a:lnTo>
                  <a:pt x="158" y="17"/>
                </a:lnTo>
                <a:lnTo>
                  <a:pt x="160" y="17"/>
                </a:lnTo>
                <a:lnTo>
                  <a:pt x="163" y="17"/>
                </a:lnTo>
                <a:lnTo>
                  <a:pt x="165" y="17"/>
                </a:lnTo>
                <a:lnTo>
                  <a:pt x="168" y="17"/>
                </a:lnTo>
                <a:lnTo>
                  <a:pt x="170" y="17"/>
                </a:lnTo>
                <a:lnTo>
                  <a:pt x="172" y="17"/>
                </a:lnTo>
                <a:lnTo>
                  <a:pt x="175" y="17"/>
                </a:lnTo>
                <a:lnTo>
                  <a:pt x="177" y="17"/>
                </a:lnTo>
                <a:lnTo>
                  <a:pt x="180" y="17"/>
                </a:lnTo>
                <a:lnTo>
                  <a:pt x="182" y="17"/>
                </a:lnTo>
                <a:lnTo>
                  <a:pt x="184" y="17"/>
                </a:lnTo>
                <a:lnTo>
                  <a:pt x="187" y="17"/>
                </a:lnTo>
                <a:lnTo>
                  <a:pt x="189" y="17"/>
                </a:lnTo>
                <a:lnTo>
                  <a:pt x="191" y="17"/>
                </a:lnTo>
                <a:lnTo>
                  <a:pt x="194" y="17"/>
                </a:lnTo>
                <a:lnTo>
                  <a:pt x="196" y="17"/>
                </a:lnTo>
                <a:lnTo>
                  <a:pt x="199" y="17"/>
                </a:lnTo>
                <a:lnTo>
                  <a:pt x="201" y="17"/>
                </a:lnTo>
                <a:lnTo>
                  <a:pt x="203" y="17"/>
                </a:lnTo>
                <a:lnTo>
                  <a:pt x="206" y="17"/>
                </a:lnTo>
                <a:lnTo>
                  <a:pt x="208" y="17"/>
                </a:lnTo>
                <a:lnTo>
                  <a:pt x="211" y="17"/>
                </a:lnTo>
                <a:lnTo>
                  <a:pt x="213" y="17"/>
                </a:lnTo>
                <a:lnTo>
                  <a:pt x="215" y="17"/>
                </a:lnTo>
                <a:lnTo>
                  <a:pt x="218" y="17"/>
                </a:lnTo>
                <a:lnTo>
                  <a:pt x="220" y="17"/>
                </a:lnTo>
                <a:lnTo>
                  <a:pt x="223" y="17"/>
                </a:lnTo>
                <a:lnTo>
                  <a:pt x="225" y="17"/>
                </a:lnTo>
                <a:lnTo>
                  <a:pt x="227" y="17"/>
                </a:lnTo>
                <a:lnTo>
                  <a:pt x="230" y="17"/>
                </a:lnTo>
                <a:lnTo>
                  <a:pt x="232" y="17"/>
                </a:lnTo>
                <a:lnTo>
                  <a:pt x="235" y="17"/>
                </a:lnTo>
                <a:lnTo>
                  <a:pt x="237" y="17"/>
                </a:lnTo>
                <a:lnTo>
                  <a:pt x="239" y="17"/>
                </a:lnTo>
                <a:lnTo>
                  <a:pt x="242" y="17"/>
                </a:lnTo>
                <a:lnTo>
                  <a:pt x="244" y="20"/>
                </a:lnTo>
                <a:lnTo>
                  <a:pt x="244" y="17"/>
                </a:lnTo>
                <a:lnTo>
                  <a:pt x="244" y="20"/>
                </a:lnTo>
                <a:lnTo>
                  <a:pt x="247" y="17"/>
                </a:lnTo>
                <a:lnTo>
                  <a:pt x="247" y="22"/>
                </a:lnTo>
                <a:lnTo>
                  <a:pt x="247" y="15"/>
                </a:lnTo>
                <a:lnTo>
                  <a:pt x="249" y="17"/>
                </a:lnTo>
                <a:lnTo>
                  <a:pt x="249" y="22"/>
                </a:lnTo>
                <a:lnTo>
                  <a:pt x="249" y="15"/>
                </a:lnTo>
                <a:lnTo>
                  <a:pt x="249" y="20"/>
                </a:lnTo>
                <a:lnTo>
                  <a:pt x="251" y="22"/>
                </a:lnTo>
                <a:lnTo>
                  <a:pt x="251" y="15"/>
                </a:lnTo>
                <a:lnTo>
                  <a:pt x="251" y="20"/>
                </a:lnTo>
                <a:lnTo>
                  <a:pt x="254" y="17"/>
                </a:lnTo>
                <a:lnTo>
                  <a:pt x="254" y="22"/>
                </a:lnTo>
                <a:lnTo>
                  <a:pt x="254" y="15"/>
                </a:lnTo>
                <a:lnTo>
                  <a:pt x="254" y="20"/>
                </a:lnTo>
                <a:lnTo>
                  <a:pt x="256" y="17"/>
                </a:lnTo>
                <a:lnTo>
                  <a:pt x="256" y="29"/>
                </a:lnTo>
                <a:lnTo>
                  <a:pt x="256" y="8"/>
                </a:lnTo>
                <a:lnTo>
                  <a:pt x="259" y="12"/>
                </a:lnTo>
                <a:lnTo>
                  <a:pt x="259" y="0"/>
                </a:lnTo>
                <a:lnTo>
                  <a:pt x="259" y="39"/>
                </a:lnTo>
                <a:lnTo>
                  <a:pt x="261" y="36"/>
                </a:lnTo>
              </a:path>
            </a:pathLst>
          </a:custGeom>
          <a:noFill/>
          <a:ln w="0">
            <a:solidFill>
              <a:srgbClr val="0000FF"/>
            </a:solidFill>
            <a:round/>
            <a:headEnd/>
            <a:tailEnd/>
          </a:ln>
        </p:spPr>
        <p:txBody>
          <a:bodyPr/>
          <a:lstStyle/>
          <a:p>
            <a:pPr eaLnBrk="0" hangingPunct="0"/>
            <a:endParaRPr lang="en-US"/>
          </a:p>
        </p:txBody>
      </p:sp>
      <p:sp>
        <p:nvSpPr>
          <p:cNvPr id="22642" name="Freeform 142"/>
          <p:cNvSpPr>
            <a:spLocks noChangeAspect="1"/>
          </p:cNvSpPr>
          <p:nvPr/>
        </p:nvSpPr>
        <p:spPr bwMode="auto">
          <a:xfrm>
            <a:off x="6457950" y="3382963"/>
            <a:ext cx="147638" cy="1090612"/>
          </a:xfrm>
          <a:custGeom>
            <a:avLst/>
            <a:gdLst>
              <a:gd name="T0" fmla="*/ 0 w 110"/>
              <a:gd name="T1" fmla="*/ 517806 h 813"/>
              <a:gd name="T2" fmla="*/ 2684 w 110"/>
              <a:gd name="T3" fmla="*/ 568782 h 813"/>
              <a:gd name="T4" fmla="*/ 6711 w 110"/>
              <a:gd name="T5" fmla="*/ 547318 h 813"/>
              <a:gd name="T6" fmla="*/ 6711 w 110"/>
              <a:gd name="T7" fmla="*/ 559391 h 813"/>
              <a:gd name="T8" fmla="*/ 9395 w 110"/>
              <a:gd name="T9" fmla="*/ 482928 h 813"/>
              <a:gd name="T10" fmla="*/ 13422 w 110"/>
              <a:gd name="T11" fmla="*/ 633172 h 813"/>
              <a:gd name="T12" fmla="*/ 16106 w 110"/>
              <a:gd name="T13" fmla="*/ 552684 h 813"/>
              <a:gd name="T14" fmla="*/ 16106 w 110"/>
              <a:gd name="T15" fmla="*/ 595611 h 813"/>
              <a:gd name="T16" fmla="*/ 18790 w 110"/>
              <a:gd name="T17" fmla="*/ 492318 h 813"/>
              <a:gd name="T18" fmla="*/ 22817 w 110"/>
              <a:gd name="T19" fmla="*/ 685489 h 813"/>
              <a:gd name="T20" fmla="*/ 25501 w 110"/>
              <a:gd name="T21" fmla="*/ 238781 h 813"/>
              <a:gd name="T22" fmla="*/ 29528 w 110"/>
              <a:gd name="T23" fmla="*/ 994026 h 813"/>
              <a:gd name="T24" fmla="*/ 32212 w 110"/>
              <a:gd name="T25" fmla="*/ 167683 h 813"/>
              <a:gd name="T26" fmla="*/ 32212 w 110"/>
              <a:gd name="T27" fmla="*/ 720367 h 813"/>
              <a:gd name="T28" fmla="*/ 34896 w 110"/>
              <a:gd name="T29" fmla="*/ 0 h 813"/>
              <a:gd name="T30" fmla="*/ 38923 w 110"/>
              <a:gd name="T31" fmla="*/ 1049027 h 813"/>
              <a:gd name="T32" fmla="*/ 41607 w 110"/>
              <a:gd name="T33" fmla="*/ 499025 h 813"/>
              <a:gd name="T34" fmla="*/ 41607 w 110"/>
              <a:gd name="T35" fmla="*/ 798172 h 813"/>
              <a:gd name="T36" fmla="*/ 45634 w 110"/>
              <a:gd name="T37" fmla="*/ 285732 h 813"/>
              <a:gd name="T38" fmla="*/ 48318 w 110"/>
              <a:gd name="T39" fmla="*/ 643904 h 813"/>
              <a:gd name="T40" fmla="*/ 51002 w 110"/>
              <a:gd name="T41" fmla="*/ 607684 h 813"/>
              <a:gd name="T42" fmla="*/ 55029 w 110"/>
              <a:gd name="T43" fmla="*/ 607684 h 813"/>
              <a:gd name="T44" fmla="*/ 55029 w 110"/>
              <a:gd name="T45" fmla="*/ 515123 h 813"/>
              <a:gd name="T46" fmla="*/ 57713 w 110"/>
              <a:gd name="T47" fmla="*/ 460123 h 813"/>
              <a:gd name="T48" fmla="*/ 61740 w 110"/>
              <a:gd name="T49" fmla="*/ 600977 h 813"/>
              <a:gd name="T50" fmla="*/ 64424 w 110"/>
              <a:gd name="T51" fmla="*/ 547318 h 813"/>
              <a:gd name="T52" fmla="*/ 67108 w 110"/>
              <a:gd name="T53" fmla="*/ 552684 h 813"/>
              <a:gd name="T54" fmla="*/ 71135 w 110"/>
              <a:gd name="T55" fmla="*/ 524513 h 813"/>
              <a:gd name="T56" fmla="*/ 71135 w 110"/>
              <a:gd name="T57" fmla="*/ 566099 h 813"/>
              <a:gd name="T58" fmla="*/ 73819 w 110"/>
              <a:gd name="T59" fmla="*/ 533904 h 813"/>
              <a:gd name="T60" fmla="*/ 77845 w 110"/>
              <a:gd name="T61" fmla="*/ 547318 h 813"/>
              <a:gd name="T62" fmla="*/ 80530 w 110"/>
              <a:gd name="T63" fmla="*/ 540611 h 813"/>
              <a:gd name="T64" fmla="*/ 83214 w 110"/>
              <a:gd name="T65" fmla="*/ 540611 h 813"/>
              <a:gd name="T66" fmla="*/ 87241 w 110"/>
              <a:gd name="T67" fmla="*/ 550001 h 813"/>
              <a:gd name="T68" fmla="*/ 89925 w 110"/>
              <a:gd name="T69" fmla="*/ 547318 h 813"/>
              <a:gd name="T70" fmla="*/ 89925 w 110"/>
              <a:gd name="T71" fmla="*/ 547318 h 813"/>
              <a:gd name="T72" fmla="*/ 93951 w 110"/>
              <a:gd name="T73" fmla="*/ 543294 h 813"/>
              <a:gd name="T74" fmla="*/ 103347 w 110"/>
              <a:gd name="T75" fmla="*/ 543294 h 813"/>
              <a:gd name="T76" fmla="*/ 112742 w 110"/>
              <a:gd name="T77" fmla="*/ 543294 h 813"/>
              <a:gd name="T78" fmla="*/ 122137 w 110"/>
              <a:gd name="T79" fmla="*/ 543294 h 813"/>
              <a:gd name="T80" fmla="*/ 131532 w 110"/>
              <a:gd name="T81" fmla="*/ 543294 h 813"/>
              <a:gd name="T82" fmla="*/ 142269 w 110"/>
              <a:gd name="T83" fmla="*/ 543294 h 8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0"/>
              <a:gd name="T127" fmla="*/ 0 h 813"/>
              <a:gd name="T128" fmla="*/ 110 w 110"/>
              <a:gd name="T129" fmla="*/ 813 h 81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0" h="813">
                <a:moveTo>
                  <a:pt x="0" y="424"/>
                </a:moveTo>
                <a:lnTo>
                  <a:pt x="0" y="427"/>
                </a:lnTo>
                <a:lnTo>
                  <a:pt x="0" y="386"/>
                </a:lnTo>
                <a:lnTo>
                  <a:pt x="0" y="388"/>
                </a:lnTo>
                <a:lnTo>
                  <a:pt x="2" y="391"/>
                </a:lnTo>
                <a:lnTo>
                  <a:pt x="2" y="424"/>
                </a:lnTo>
                <a:lnTo>
                  <a:pt x="2" y="391"/>
                </a:lnTo>
                <a:lnTo>
                  <a:pt x="2" y="410"/>
                </a:lnTo>
                <a:lnTo>
                  <a:pt x="5" y="408"/>
                </a:lnTo>
                <a:lnTo>
                  <a:pt x="5" y="422"/>
                </a:lnTo>
                <a:lnTo>
                  <a:pt x="5" y="386"/>
                </a:lnTo>
                <a:lnTo>
                  <a:pt x="5" y="417"/>
                </a:lnTo>
                <a:lnTo>
                  <a:pt x="7" y="424"/>
                </a:lnTo>
                <a:lnTo>
                  <a:pt x="7" y="456"/>
                </a:lnTo>
                <a:lnTo>
                  <a:pt x="7" y="360"/>
                </a:lnTo>
                <a:lnTo>
                  <a:pt x="7" y="410"/>
                </a:lnTo>
                <a:lnTo>
                  <a:pt x="10" y="391"/>
                </a:lnTo>
                <a:lnTo>
                  <a:pt x="10" y="472"/>
                </a:lnTo>
                <a:lnTo>
                  <a:pt x="10" y="341"/>
                </a:lnTo>
                <a:lnTo>
                  <a:pt x="10" y="386"/>
                </a:lnTo>
                <a:lnTo>
                  <a:pt x="12" y="412"/>
                </a:lnTo>
                <a:lnTo>
                  <a:pt x="12" y="472"/>
                </a:lnTo>
                <a:lnTo>
                  <a:pt x="12" y="343"/>
                </a:lnTo>
                <a:lnTo>
                  <a:pt x="12" y="444"/>
                </a:lnTo>
                <a:lnTo>
                  <a:pt x="14" y="429"/>
                </a:lnTo>
                <a:lnTo>
                  <a:pt x="14" y="439"/>
                </a:lnTo>
                <a:lnTo>
                  <a:pt x="14" y="367"/>
                </a:lnTo>
                <a:lnTo>
                  <a:pt x="14" y="424"/>
                </a:lnTo>
                <a:lnTo>
                  <a:pt x="17" y="420"/>
                </a:lnTo>
                <a:lnTo>
                  <a:pt x="17" y="511"/>
                </a:lnTo>
                <a:lnTo>
                  <a:pt x="17" y="285"/>
                </a:lnTo>
                <a:lnTo>
                  <a:pt x="19" y="285"/>
                </a:lnTo>
                <a:lnTo>
                  <a:pt x="19" y="178"/>
                </a:lnTo>
                <a:lnTo>
                  <a:pt x="19" y="631"/>
                </a:lnTo>
                <a:lnTo>
                  <a:pt x="22" y="652"/>
                </a:lnTo>
                <a:lnTo>
                  <a:pt x="22" y="741"/>
                </a:lnTo>
                <a:lnTo>
                  <a:pt x="22" y="84"/>
                </a:lnTo>
                <a:lnTo>
                  <a:pt x="22" y="225"/>
                </a:lnTo>
                <a:lnTo>
                  <a:pt x="24" y="125"/>
                </a:lnTo>
                <a:lnTo>
                  <a:pt x="24" y="798"/>
                </a:lnTo>
                <a:lnTo>
                  <a:pt x="24" y="7"/>
                </a:lnTo>
                <a:lnTo>
                  <a:pt x="24" y="537"/>
                </a:lnTo>
                <a:lnTo>
                  <a:pt x="26" y="674"/>
                </a:lnTo>
                <a:lnTo>
                  <a:pt x="26" y="813"/>
                </a:lnTo>
                <a:lnTo>
                  <a:pt x="26" y="0"/>
                </a:lnTo>
                <a:lnTo>
                  <a:pt x="26" y="515"/>
                </a:lnTo>
                <a:lnTo>
                  <a:pt x="29" y="362"/>
                </a:lnTo>
                <a:lnTo>
                  <a:pt x="29" y="782"/>
                </a:lnTo>
                <a:lnTo>
                  <a:pt x="29" y="22"/>
                </a:lnTo>
                <a:lnTo>
                  <a:pt x="29" y="252"/>
                </a:lnTo>
                <a:lnTo>
                  <a:pt x="31" y="372"/>
                </a:lnTo>
                <a:lnTo>
                  <a:pt x="31" y="714"/>
                </a:lnTo>
                <a:lnTo>
                  <a:pt x="31" y="113"/>
                </a:lnTo>
                <a:lnTo>
                  <a:pt x="31" y="595"/>
                </a:lnTo>
                <a:lnTo>
                  <a:pt x="34" y="542"/>
                </a:lnTo>
                <a:lnTo>
                  <a:pt x="34" y="580"/>
                </a:lnTo>
                <a:lnTo>
                  <a:pt x="34" y="213"/>
                </a:lnTo>
                <a:lnTo>
                  <a:pt x="34" y="317"/>
                </a:lnTo>
                <a:lnTo>
                  <a:pt x="36" y="319"/>
                </a:lnTo>
                <a:lnTo>
                  <a:pt x="36" y="480"/>
                </a:lnTo>
                <a:lnTo>
                  <a:pt x="36" y="403"/>
                </a:lnTo>
                <a:lnTo>
                  <a:pt x="38" y="400"/>
                </a:lnTo>
                <a:lnTo>
                  <a:pt x="38" y="453"/>
                </a:lnTo>
                <a:lnTo>
                  <a:pt x="38" y="355"/>
                </a:lnTo>
                <a:lnTo>
                  <a:pt x="38" y="436"/>
                </a:lnTo>
                <a:lnTo>
                  <a:pt x="41" y="453"/>
                </a:lnTo>
                <a:lnTo>
                  <a:pt x="41" y="472"/>
                </a:lnTo>
                <a:lnTo>
                  <a:pt x="41" y="341"/>
                </a:lnTo>
                <a:lnTo>
                  <a:pt x="41" y="384"/>
                </a:lnTo>
                <a:lnTo>
                  <a:pt x="43" y="362"/>
                </a:lnTo>
                <a:lnTo>
                  <a:pt x="43" y="468"/>
                </a:lnTo>
                <a:lnTo>
                  <a:pt x="43" y="343"/>
                </a:lnTo>
                <a:lnTo>
                  <a:pt x="43" y="396"/>
                </a:lnTo>
                <a:lnTo>
                  <a:pt x="46" y="412"/>
                </a:lnTo>
                <a:lnTo>
                  <a:pt x="46" y="448"/>
                </a:lnTo>
                <a:lnTo>
                  <a:pt x="46" y="369"/>
                </a:lnTo>
                <a:lnTo>
                  <a:pt x="46" y="412"/>
                </a:lnTo>
                <a:lnTo>
                  <a:pt x="48" y="408"/>
                </a:lnTo>
                <a:lnTo>
                  <a:pt x="48" y="396"/>
                </a:lnTo>
                <a:lnTo>
                  <a:pt x="48" y="415"/>
                </a:lnTo>
                <a:lnTo>
                  <a:pt x="50" y="412"/>
                </a:lnTo>
                <a:lnTo>
                  <a:pt x="50" y="424"/>
                </a:lnTo>
                <a:lnTo>
                  <a:pt x="50" y="386"/>
                </a:lnTo>
                <a:lnTo>
                  <a:pt x="53" y="391"/>
                </a:lnTo>
                <a:lnTo>
                  <a:pt x="53" y="427"/>
                </a:lnTo>
                <a:lnTo>
                  <a:pt x="53" y="386"/>
                </a:lnTo>
                <a:lnTo>
                  <a:pt x="53" y="422"/>
                </a:lnTo>
                <a:lnTo>
                  <a:pt x="55" y="424"/>
                </a:lnTo>
                <a:lnTo>
                  <a:pt x="55" y="391"/>
                </a:lnTo>
                <a:lnTo>
                  <a:pt x="55" y="398"/>
                </a:lnTo>
                <a:lnTo>
                  <a:pt x="58" y="405"/>
                </a:lnTo>
                <a:lnTo>
                  <a:pt x="58" y="415"/>
                </a:lnTo>
                <a:lnTo>
                  <a:pt x="58" y="408"/>
                </a:lnTo>
                <a:lnTo>
                  <a:pt x="60" y="405"/>
                </a:lnTo>
                <a:lnTo>
                  <a:pt x="60" y="410"/>
                </a:lnTo>
                <a:lnTo>
                  <a:pt x="60" y="403"/>
                </a:lnTo>
                <a:lnTo>
                  <a:pt x="60" y="408"/>
                </a:lnTo>
                <a:lnTo>
                  <a:pt x="62" y="410"/>
                </a:lnTo>
                <a:lnTo>
                  <a:pt x="62" y="403"/>
                </a:lnTo>
                <a:lnTo>
                  <a:pt x="62" y="408"/>
                </a:lnTo>
                <a:lnTo>
                  <a:pt x="65" y="405"/>
                </a:lnTo>
                <a:lnTo>
                  <a:pt x="65" y="410"/>
                </a:lnTo>
                <a:lnTo>
                  <a:pt x="65" y="403"/>
                </a:lnTo>
                <a:lnTo>
                  <a:pt x="65" y="405"/>
                </a:lnTo>
                <a:lnTo>
                  <a:pt x="67" y="408"/>
                </a:lnTo>
                <a:lnTo>
                  <a:pt x="67" y="410"/>
                </a:lnTo>
                <a:lnTo>
                  <a:pt x="67" y="403"/>
                </a:lnTo>
                <a:lnTo>
                  <a:pt x="67" y="408"/>
                </a:lnTo>
                <a:lnTo>
                  <a:pt x="70" y="405"/>
                </a:lnTo>
                <a:lnTo>
                  <a:pt x="70" y="408"/>
                </a:lnTo>
                <a:lnTo>
                  <a:pt x="70" y="405"/>
                </a:lnTo>
                <a:lnTo>
                  <a:pt x="72" y="405"/>
                </a:lnTo>
                <a:lnTo>
                  <a:pt x="74" y="405"/>
                </a:lnTo>
                <a:lnTo>
                  <a:pt x="77" y="405"/>
                </a:lnTo>
                <a:lnTo>
                  <a:pt x="79" y="405"/>
                </a:lnTo>
                <a:lnTo>
                  <a:pt x="82" y="405"/>
                </a:lnTo>
                <a:lnTo>
                  <a:pt x="84" y="405"/>
                </a:lnTo>
                <a:lnTo>
                  <a:pt x="86" y="405"/>
                </a:lnTo>
                <a:lnTo>
                  <a:pt x="89" y="405"/>
                </a:lnTo>
                <a:lnTo>
                  <a:pt x="91" y="405"/>
                </a:lnTo>
                <a:lnTo>
                  <a:pt x="94" y="405"/>
                </a:lnTo>
                <a:lnTo>
                  <a:pt x="96" y="405"/>
                </a:lnTo>
                <a:lnTo>
                  <a:pt x="98" y="405"/>
                </a:lnTo>
                <a:lnTo>
                  <a:pt x="101" y="405"/>
                </a:lnTo>
                <a:lnTo>
                  <a:pt x="103" y="405"/>
                </a:lnTo>
                <a:lnTo>
                  <a:pt x="106" y="405"/>
                </a:lnTo>
                <a:lnTo>
                  <a:pt x="108" y="405"/>
                </a:lnTo>
                <a:lnTo>
                  <a:pt x="110" y="405"/>
                </a:lnTo>
              </a:path>
            </a:pathLst>
          </a:custGeom>
          <a:noFill/>
          <a:ln w="0">
            <a:solidFill>
              <a:srgbClr val="0000FF"/>
            </a:solidFill>
            <a:round/>
            <a:headEnd/>
            <a:tailEnd/>
          </a:ln>
        </p:spPr>
        <p:txBody>
          <a:bodyPr/>
          <a:lstStyle/>
          <a:p>
            <a:pPr eaLnBrk="0" hangingPunct="0"/>
            <a:endParaRPr lang="en-US"/>
          </a:p>
        </p:txBody>
      </p:sp>
      <p:sp>
        <p:nvSpPr>
          <p:cNvPr id="22643" name="Freeform 143"/>
          <p:cNvSpPr>
            <a:spLocks noChangeAspect="1"/>
          </p:cNvSpPr>
          <p:nvPr/>
        </p:nvSpPr>
        <p:spPr bwMode="auto">
          <a:xfrm>
            <a:off x="6605588" y="3925888"/>
            <a:ext cx="409575" cy="1587"/>
          </a:xfrm>
          <a:custGeom>
            <a:avLst/>
            <a:gdLst>
              <a:gd name="T0" fmla="*/ 6714 w 305"/>
              <a:gd name="T1" fmla="*/ 0 h 1587"/>
              <a:gd name="T2" fmla="*/ 16114 w 305"/>
              <a:gd name="T3" fmla="*/ 0 h 1587"/>
              <a:gd name="T4" fmla="*/ 25515 w 305"/>
              <a:gd name="T5" fmla="*/ 0 h 1587"/>
              <a:gd name="T6" fmla="*/ 36257 w 305"/>
              <a:gd name="T7" fmla="*/ 0 h 1587"/>
              <a:gd name="T8" fmla="*/ 45658 w 305"/>
              <a:gd name="T9" fmla="*/ 0 h 1587"/>
              <a:gd name="T10" fmla="*/ 55058 w 305"/>
              <a:gd name="T11" fmla="*/ 0 h 1587"/>
              <a:gd name="T12" fmla="*/ 64458 w 305"/>
              <a:gd name="T13" fmla="*/ 0 h 1587"/>
              <a:gd name="T14" fmla="*/ 73858 w 305"/>
              <a:gd name="T15" fmla="*/ 0 h 1587"/>
              <a:gd name="T16" fmla="*/ 84601 w 305"/>
              <a:gd name="T17" fmla="*/ 0 h 1587"/>
              <a:gd name="T18" fmla="*/ 94001 w 305"/>
              <a:gd name="T19" fmla="*/ 0 h 1587"/>
              <a:gd name="T20" fmla="*/ 103401 w 305"/>
              <a:gd name="T21" fmla="*/ 0 h 1587"/>
              <a:gd name="T22" fmla="*/ 112801 w 305"/>
              <a:gd name="T23" fmla="*/ 0 h 1587"/>
              <a:gd name="T24" fmla="*/ 122201 w 305"/>
              <a:gd name="T25" fmla="*/ 0 h 1587"/>
              <a:gd name="T26" fmla="*/ 132944 w 305"/>
              <a:gd name="T27" fmla="*/ 0 h 1587"/>
              <a:gd name="T28" fmla="*/ 142344 w 305"/>
              <a:gd name="T29" fmla="*/ 0 h 1587"/>
              <a:gd name="T30" fmla="*/ 151744 w 305"/>
              <a:gd name="T31" fmla="*/ 0 h 1587"/>
              <a:gd name="T32" fmla="*/ 161144 w 305"/>
              <a:gd name="T33" fmla="*/ 0 h 1587"/>
              <a:gd name="T34" fmla="*/ 170544 w 305"/>
              <a:gd name="T35" fmla="*/ 0 h 1587"/>
              <a:gd name="T36" fmla="*/ 181287 w 305"/>
              <a:gd name="T37" fmla="*/ 0 h 1587"/>
              <a:gd name="T38" fmla="*/ 190687 w 305"/>
              <a:gd name="T39" fmla="*/ 0 h 1587"/>
              <a:gd name="T40" fmla="*/ 200087 w 305"/>
              <a:gd name="T41" fmla="*/ 0 h 1587"/>
              <a:gd name="T42" fmla="*/ 209488 w 305"/>
              <a:gd name="T43" fmla="*/ 0 h 1587"/>
              <a:gd name="T44" fmla="*/ 218888 w 305"/>
              <a:gd name="T45" fmla="*/ 0 h 1587"/>
              <a:gd name="T46" fmla="*/ 229631 w 305"/>
              <a:gd name="T47" fmla="*/ 0 h 1587"/>
              <a:gd name="T48" fmla="*/ 239031 w 305"/>
              <a:gd name="T49" fmla="*/ 0 h 1587"/>
              <a:gd name="T50" fmla="*/ 248431 w 305"/>
              <a:gd name="T51" fmla="*/ 0 h 1587"/>
              <a:gd name="T52" fmla="*/ 257831 w 305"/>
              <a:gd name="T53" fmla="*/ 0 h 1587"/>
              <a:gd name="T54" fmla="*/ 267231 w 305"/>
              <a:gd name="T55" fmla="*/ 0 h 1587"/>
              <a:gd name="T56" fmla="*/ 277974 w 305"/>
              <a:gd name="T57" fmla="*/ 0 h 1587"/>
              <a:gd name="T58" fmla="*/ 287374 w 305"/>
              <a:gd name="T59" fmla="*/ 0 h 1587"/>
              <a:gd name="T60" fmla="*/ 296774 w 305"/>
              <a:gd name="T61" fmla="*/ 0 h 1587"/>
              <a:gd name="T62" fmla="*/ 306174 w 305"/>
              <a:gd name="T63" fmla="*/ 0 h 1587"/>
              <a:gd name="T64" fmla="*/ 315574 w 305"/>
              <a:gd name="T65" fmla="*/ 0 h 1587"/>
              <a:gd name="T66" fmla="*/ 324974 w 305"/>
              <a:gd name="T67" fmla="*/ 0 h 1587"/>
              <a:gd name="T68" fmla="*/ 335717 w 305"/>
              <a:gd name="T69" fmla="*/ 0 h 1587"/>
              <a:gd name="T70" fmla="*/ 345117 w 305"/>
              <a:gd name="T71" fmla="*/ 0 h 1587"/>
              <a:gd name="T72" fmla="*/ 354517 w 305"/>
              <a:gd name="T73" fmla="*/ 0 h 1587"/>
              <a:gd name="T74" fmla="*/ 363917 w 305"/>
              <a:gd name="T75" fmla="*/ 0 h 1587"/>
              <a:gd name="T76" fmla="*/ 373318 w 305"/>
              <a:gd name="T77" fmla="*/ 0 h 1587"/>
              <a:gd name="T78" fmla="*/ 384061 w 305"/>
              <a:gd name="T79" fmla="*/ 0 h 1587"/>
              <a:gd name="T80" fmla="*/ 393461 w 305"/>
              <a:gd name="T81" fmla="*/ 0 h 1587"/>
              <a:gd name="T82" fmla="*/ 402861 w 305"/>
              <a:gd name="T83" fmla="*/ 0 h 15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5"/>
              <a:gd name="T127" fmla="*/ 0 h 1587"/>
              <a:gd name="T128" fmla="*/ 305 w 305"/>
              <a:gd name="T129" fmla="*/ 1587 h 15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5" h="1587">
                <a:moveTo>
                  <a:pt x="0" y="0"/>
                </a:moveTo>
                <a:lnTo>
                  <a:pt x="3" y="0"/>
                </a:lnTo>
                <a:lnTo>
                  <a:pt x="5" y="0"/>
                </a:lnTo>
                <a:lnTo>
                  <a:pt x="8" y="0"/>
                </a:lnTo>
                <a:lnTo>
                  <a:pt x="10" y="0"/>
                </a:lnTo>
                <a:lnTo>
                  <a:pt x="12" y="0"/>
                </a:lnTo>
                <a:lnTo>
                  <a:pt x="15" y="0"/>
                </a:lnTo>
                <a:lnTo>
                  <a:pt x="17" y="0"/>
                </a:lnTo>
                <a:lnTo>
                  <a:pt x="19" y="0"/>
                </a:lnTo>
                <a:lnTo>
                  <a:pt x="22" y="0"/>
                </a:lnTo>
                <a:lnTo>
                  <a:pt x="24" y="0"/>
                </a:lnTo>
                <a:lnTo>
                  <a:pt x="27" y="0"/>
                </a:lnTo>
                <a:lnTo>
                  <a:pt x="29" y="0"/>
                </a:lnTo>
                <a:lnTo>
                  <a:pt x="31" y="0"/>
                </a:lnTo>
                <a:lnTo>
                  <a:pt x="34" y="0"/>
                </a:lnTo>
                <a:lnTo>
                  <a:pt x="36" y="0"/>
                </a:lnTo>
                <a:lnTo>
                  <a:pt x="39" y="0"/>
                </a:lnTo>
                <a:lnTo>
                  <a:pt x="41" y="0"/>
                </a:lnTo>
                <a:lnTo>
                  <a:pt x="43" y="0"/>
                </a:lnTo>
                <a:lnTo>
                  <a:pt x="46" y="0"/>
                </a:lnTo>
                <a:lnTo>
                  <a:pt x="48" y="0"/>
                </a:lnTo>
                <a:lnTo>
                  <a:pt x="51" y="0"/>
                </a:lnTo>
                <a:lnTo>
                  <a:pt x="53" y="0"/>
                </a:lnTo>
                <a:lnTo>
                  <a:pt x="55" y="0"/>
                </a:lnTo>
                <a:lnTo>
                  <a:pt x="58" y="0"/>
                </a:lnTo>
                <a:lnTo>
                  <a:pt x="60" y="0"/>
                </a:lnTo>
                <a:lnTo>
                  <a:pt x="63" y="0"/>
                </a:lnTo>
                <a:lnTo>
                  <a:pt x="65" y="0"/>
                </a:lnTo>
                <a:lnTo>
                  <a:pt x="67" y="0"/>
                </a:lnTo>
                <a:lnTo>
                  <a:pt x="70" y="0"/>
                </a:lnTo>
                <a:lnTo>
                  <a:pt x="72" y="0"/>
                </a:lnTo>
                <a:lnTo>
                  <a:pt x="75" y="0"/>
                </a:lnTo>
                <a:lnTo>
                  <a:pt x="77" y="0"/>
                </a:lnTo>
                <a:lnTo>
                  <a:pt x="79" y="0"/>
                </a:lnTo>
                <a:lnTo>
                  <a:pt x="82" y="0"/>
                </a:lnTo>
                <a:lnTo>
                  <a:pt x="84" y="0"/>
                </a:lnTo>
                <a:lnTo>
                  <a:pt x="87" y="0"/>
                </a:lnTo>
                <a:lnTo>
                  <a:pt x="89" y="0"/>
                </a:lnTo>
                <a:lnTo>
                  <a:pt x="91" y="0"/>
                </a:lnTo>
                <a:lnTo>
                  <a:pt x="94" y="0"/>
                </a:lnTo>
                <a:lnTo>
                  <a:pt x="96" y="0"/>
                </a:lnTo>
                <a:lnTo>
                  <a:pt x="99" y="0"/>
                </a:lnTo>
                <a:lnTo>
                  <a:pt x="101" y="0"/>
                </a:lnTo>
                <a:lnTo>
                  <a:pt x="103" y="0"/>
                </a:lnTo>
                <a:lnTo>
                  <a:pt x="106" y="0"/>
                </a:lnTo>
                <a:lnTo>
                  <a:pt x="108" y="0"/>
                </a:lnTo>
                <a:lnTo>
                  <a:pt x="111" y="0"/>
                </a:lnTo>
                <a:lnTo>
                  <a:pt x="113" y="0"/>
                </a:lnTo>
                <a:lnTo>
                  <a:pt x="115" y="0"/>
                </a:lnTo>
                <a:lnTo>
                  <a:pt x="118" y="0"/>
                </a:lnTo>
                <a:lnTo>
                  <a:pt x="120" y="0"/>
                </a:lnTo>
                <a:lnTo>
                  <a:pt x="123" y="0"/>
                </a:lnTo>
                <a:lnTo>
                  <a:pt x="125" y="0"/>
                </a:lnTo>
                <a:lnTo>
                  <a:pt x="127" y="0"/>
                </a:lnTo>
                <a:lnTo>
                  <a:pt x="130" y="0"/>
                </a:lnTo>
                <a:lnTo>
                  <a:pt x="132" y="0"/>
                </a:lnTo>
                <a:lnTo>
                  <a:pt x="135" y="0"/>
                </a:lnTo>
                <a:lnTo>
                  <a:pt x="137" y="0"/>
                </a:lnTo>
                <a:lnTo>
                  <a:pt x="139" y="0"/>
                </a:lnTo>
                <a:lnTo>
                  <a:pt x="142" y="0"/>
                </a:lnTo>
                <a:lnTo>
                  <a:pt x="144" y="0"/>
                </a:lnTo>
                <a:lnTo>
                  <a:pt x="147" y="0"/>
                </a:lnTo>
                <a:lnTo>
                  <a:pt x="149" y="0"/>
                </a:lnTo>
                <a:lnTo>
                  <a:pt x="151" y="0"/>
                </a:lnTo>
                <a:lnTo>
                  <a:pt x="154" y="0"/>
                </a:lnTo>
                <a:lnTo>
                  <a:pt x="156" y="0"/>
                </a:lnTo>
                <a:lnTo>
                  <a:pt x="159" y="0"/>
                </a:lnTo>
                <a:lnTo>
                  <a:pt x="161" y="0"/>
                </a:lnTo>
                <a:lnTo>
                  <a:pt x="163" y="0"/>
                </a:lnTo>
                <a:lnTo>
                  <a:pt x="166" y="0"/>
                </a:lnTo>
                <a:lnTo>
                  <a:pt x="168" y="0"/>
                </a:lnTo>
                <a:lnTo>
                  <a:pt x="171" y="0"/>
                </a:lnTo>
                <a:lnTo>
                  <a:pt x="173" y="0"/>
                </a:lnTo>
                <a:lnTo>
                  <a:pt x="175" y="0"/>
                </a:lnTo>
                <a:lnTo>
                  <a:pt x="178" y="0"/>
                </a:lnTo>
                <a:lnTo>
                  <a:pt x="180" y="0"/>
                </a:lnTo>
                <a:lnTo>
                  <a:pt x="183" y="0"/>
                </a:lnTo>
                <a:lnTo>
                  <a:pt x="185" y="0"/>
                </a:lnTo>
                <a:lnTo>
                  <a:pt x="187" y="0"/>
                </a:lnTo>
                <a:lnTo>
                  <a:pt x="190" y="0"/>
                </a:lnTo>
                <a:lnTo>
                  <a:pt x="192" y="0"/>
                </a:lnTo>
                <a:lnTo>
                  <a:pt x="195" y="0"/>
                </a:lnTo>
                <a:lnTo>
                  <a:pt x="197" y="0"/>
                </a:lnTo>
                <a:lnTo>
                  <a:pt x="199" y="0"/>
                </a:lnTo>
                <a:lnTo>
                  <a:pt x="202" y="0"/>
                </a:lnTo>
                <a:lnTo>
                  <a:pt x="204" y="0"/>
                </a:lnTo>
                <a:lnTo>
                  <a:pt x="207" y="0"/>
                </a:lnTo>
                <a:lnTo>
                  <a:pt x="209" y="0"/>
                </a:lnTo>
                <a:lnTo>
                  <a:pt x="211" y="0"/>
                </a:lnTo>
                <a:lnTo>
                  <a:pt x="214" y="0"/>
                </a:lnTo>
                <a:lnTo>
                  <a:pt x="216" y="0"/>
                </a:lnTo>
                <a:lnTo>
                  <a:pt x="218" y="0"/>
                </a:lnTo>
                <a:lnTo>
                  <a:pt x="221" y="0"/>
                </a:lnTo>
                <a:lnTo>
                  <a:pt x="223" y="0"/>
                </a:lnTo>
                <a:lnTo>
                  <a:pt x="226" y="0"/>
                </a:lnTo>
                <a:lnTo>
                  <a:pt x="228" y="0"/>
                </a:lnTo>
                <a:lnTo>
                  <a:pt x="230" y="0"/>
                </a:lnTo>
                <a:lnTo>
                  <a:pt x="233" y="0"/>
                </a:lnTo>
                <a:lnTo>
                  <a:pt x="235" y="0"/>
                </a:lnTo>
                <a:lnTo>
                  <a:pt x="238" y="0"/>
                </a:lnTo>
                <a:lnTo>
                  <a:pt x="240" y="0"/>
                </a:lnTo>
                <a:lnTo>
                  <a:pt x="242" y="0"/>
                </a:lnTo>
                <a:lnTo>
                  <a:pt x="245" y="0"/>
                </a:lnTo>
                <a:lnTo>
                  <a:pt x="247" y="0"/>
                </a:lnTo>
                <a:lnTo>
                  <a:pt x="250" y="0"/>
                </a:lnTo>
                <a:lnTo>
                  <a:pt x="252" y="0"/>
                </a:lnTo>
                <a:lnTo>
                  <a:pt x="254" y="0"/>
                </a:lnTo>
                <a:lnTo>
                  <a:pt x="257" y="0"/>
                </a:lnTo>
                <a:lnTo>
                  <a:pt x="259" y="0"/>
                </a:lnTo>
                <a:lnTo>
                  <a:pt x="262" y="0"/>
                </a:lnTo>
                <a:lnTo>
                  <a:pt x="264" y="0"/>
                </a:lnTo>
                <a:lnTo>
                  <a:pt x="266" y="0"/>
                </a:lnTo>
                <a:lnTo>
                  <a:pt x="269" y="0"/>
                </a:lnTo>
                <a:lnTo>
                  <a:pt x="271" y="0"/>
                </a:lnTo>
                <a:lnTo>
                  <a:pt x="274" y="0"/>
                </a:lnTo>
                <a:lnTo>
                  <a:pt x="276" y="0"/>
                </a:lnTo>
                <a:lnTo>
                  <a:pt x="278" y="0"/>
                </a:lnTo>
                <a:lnTo>
                  <a:pt x="281" y="0"/>
                </a:lnTo>
                <a:lnTo>
                  <a:pt x="283" y="0"/>
                </a:lnTo>
                <a:lnTo>
                  <a:pt x="286" y="0"/>
                </a:lnTo>
                <a:lnTo>
                  <a:pt x="288" y="0"/>
                </a:lnTo>
                <a:lnTo>
                  <a:pt x="290" y="0"/>
                </a:lnTo>
                <a:lnTo>
                  <a:pt x="293" y="0"/>
                </a:lnTo>
                <a:lnTo>
                  <a:pt x="295" y="0"/>
                </a:lnTo>
                <a:lnTo>
                  <a:pt x="298" y="0"/>
                </a:lnTo>
                <a:lnTo>
                  <a:pt x="300" y="0"/>
                </a:lnTo>
                <a:lnTo>
                  <a:pt x="302" y="0"/>
                </a:lnTo>
                <a:lnTo>
                  <a:pt x="305" y="0"/>
                </a:lnTo>
              </a:path>
            </a:pathLst>
          </a:custGeom>
          <a:noFill/>
          <a:ln w="0">
            <a:solidFill>
              <a:srgbClr val="0000FF"/>
            </a:solidFill>
            <a:round/>
            <a:headEnd/>
            <a:tailEnd/>
          </a:ln>
        </p:spPr>
        <p:txBody>
          <a:bodyPr/>
          <a:lstStyle/>
          <a:p>
            <a:pPr eaLnBrk="0" hangingPunct="0"/>
            <a:endParaRPr lang="en-US"/>
          </a:p>
        </p:txBody>
      </p:sp>
      <p:sp>
        <p:nvSpPr>
          <p:cNvPr id="22644" name="Freeform 144"/>
          <p:cNvSpPr>
            <a:spLocks noChangeAspect="1"/>
          </p:cNvSpPr>
          <p:nvPr/>
        </p:nvSpPr>
        <p:spPr bwMode="auto">
          <a:xfrm>
            <a:off x="7015163" y="3925888"/>
            <a:ext cx="407987" cy="1587"/>
          </a:xfrm>
          <a:custGeom>
            <a:avLst/>
            <a:gdLst>
              <a:gd name="T0" fmla="*/ 6710 w 304"/>
              <a:gd name="T1" fmla="*/ 0 h 1587"/>
              <a:gd name="T2" fmla="*/ 16105 w 304"/>
              <a:gd name="T3" fmla="*/ 0 h 1587"/>
              <a:gd name="T4" fmla="*/ 25499 w 304"/>
              <a:gd name="T5" fmla="*/ 0 h 1587"/>
              <a:gd name="T6" fmla="*/ 34894 w 304"/>
              <a:gd name="T7" fmla="*/ 0 h 1587"/>
              <a:gd name="T8" fmla="*/ 44288 w 304"/>
              <a:gd name="T9" fmla="*/ 0 h 1587"/>
              <a:gd name="T10" fmla="*/ 55025 w 304"/>
              <a:gd name="T11" fmla="*/ 0 h 1587"/>
              <a:gd name="T12" fmla="*/ 64419 w 304"/>
              <a:gd name="T13" fmla="*/ 0 h 1587"/>
              <a:gd name="T14" fmla="*/ 73813 w 304"/>
              <a:gd name="T15" fmla="*/ 0 h 1587"/>
              <a:gd name="T16" fmla="*/ 83208 w 304"/>
              <a:gd name="T17" fmla="*/ 0 h 1587"/>
              <a:gd name="T18" fmla="*/ 92602 w 304"/>
              <a:gd name="T19" fmla="*/ 0 h 1587"/>
              <a:gd name="T20" fmla="*/ 103339 w 304"/>
              <a:gd name="T21" fmla="*/ 0 h 1587"/>
              <a:gd name="T22" fmla="*/ 112733 w 304"/>
              <a:gd name="T23" fmla="*/ 0 h 1587"/>
              <a:gd name="T24" fmla="*/ 122128 w 304"/>
              <a:gd name="T25" fmla="*/ 0 h 1587"/>
              <a:gd name="T26" fmla="*/ 131522 w 304"/>
              <a:gd name="T27" fmla="*/ 0 h 1587"/>
              <a:gd name="T28" fmla="*/ 140917 w 304"/>
              <a:gd name="T29" fmla="*/ 0 h 1587"/>
              <a:gd name="T30" fmla="*/ 151653 w 304"/>
              <a:gd name="T31" fmla="*/ 0 h 1587"/>
              <a:gd name="T32" fmla="*/ 161047 w 304"/>
              <a:gd name="T33" fmla="*/ 0 h 1587"/>
              <a:gd name="T34" fmla="*/ 170442 w 304"/>
              <a:gd name="T35" fmla="*/ 0 h 1587"/>
              <a:gd name="T36" fmla="*/ 179836 w 304"/>
              <a:gd name="T37" fmla="*/ 0 h 1587"/>
              <a:gd name="T38" fmla="*/ 189231 w 304"/>
              <a:gd name="T39" fmla="*/ 0 h 1587"/>
              <a:gd name="T40" fmla="*/ 198625 w 304"/>
              <a:gd name="T41" fmla="*/ 0 h 1587"/>
              <a:gd name="T42" fmla="*/ 209362 w 304"/>
              <a:gd name="T43" fmla="*/ 0 h 1587"/>
              <a:gd name="T44" fmla="*/ 218756 w 304"/>
              <a:gd name="T45" fmla="*/ 0 h 1587"/>
              <a:gd name="T46" fmla="*/ 228151 w 304"/>
              <a:gd name="T47" fmla="*/ 0 h 1587"/>
              <a:gd name="T48" fmla="*/ 237545 w 304"/>
              <a:gd name="T49" fmla="*/ 0 h 1587"/>
              <a:gd name="T50" fmla="*/ 246939 w 304"/>
              <a:gd name="T51" fmla="*/ 0 h 1587"/>
              <a:gd name="T52" fmla="*/ 257676 w 304"/>
              <a:gd name="T53" fmla="*/ 0 h 1587"/>
              <a:gd name="T54" fmla="*/ 267070 w 304"/>
              <a:gd name="T55" fmla="*/ 0 h 1587"/>
              <a:gd name="T56" fmla="*/ 276465 w 304"/>
              <a:gd name="T57" fmla="*/ 0 h 1587"/>
              <a:gd name="T58" fmla="*/ 285859 w 304"/>
              <a:gd name="T59" fmla="*/ 0 h 1587"/>
              <a:gd name="T60" fmla="*/ 295254 w 304"/>
              <a:gd name="T61" fmla="*/ 0 h 1587"/>
              <a:gd name="T62" fmla="*/ 305990 w 304"/>
              <a:gd name="T63" fmla="*/ 0 h 1587"/>
              <a:gd name="T64" fmla="*/ 315385 w 304"/>
              <a:gd name="T65" fmla="*/ 0 h 1587"/>
              <a:gd name="T66" fmla="*/ 324779 w 304"/>
              <a:gd name="T67" fmla="*/ 0 h 1587"/>
              <a:gd name="T68" fmla="*/ 334174 w 304"/>
              <a:gd name="T69" fmla="*/ 0 h 1587"/>
              <a:gd name="T70" fmla="*/ 343568 w 304"/>
              <a:gd name="T71" fmla="*/ 0 h 1587"/>
              <a:gd name="T72" fmla="*/ 354305 w 304"/>
              <a:gd name="T73" fmla="*/ 0 h 1587"/>
              <a:gd name="T74" fmla="*/ 363699 w 304"/>
              <a:gd name="T75" fmla="*/ 0 h 1587"/>
              <a:gd name="T76" fmla="*/ 373093 w 304"/>
              <a:gd name="T77" fmla="*/ 0 h 1587"/>
              <a:gd name="T78" fmla="*/ 382488 w 304"/>
              <a:gd name="T79" fmla="*/ 0 h 1587"/>
              <a:gd name="T80" fmla="*/ 391882 w 304"/>
              <a:gd name="T81" fmla="*/ 0 h 1587"/>
              <a:gd name="T82" fmla="*/ 402619 w 304"/>
              <a:gd name="T83" fmla="*/ 0 h 15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04"/>
              <a:gd name="T127" fmla="*/ 0 h 1587"/>
              <a:gd name="T128" fmla="*/ 304 w 304"/>
              <a:gd name="T129" fmla="*/ 1587 h 15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04" h="1587">
                <a:moveTo>
                  <a:pt x="0" y="0"/>
                </a:moveTo>
                <a:lnTo>
                  <a:pt x="2" y="0"/>
                </a:lnTo>
                <a:lnTo>
                  <a:pt x="5" y="0"/>
                </a:lnTo>
                <a:lnTo>
                  <a:pt x="7" y="0"/>
                </a:lnTo>
                <a:lnTo>
                  <a:pt x="9" y="0"/>
                </a:lnTo>
                <a:lnTo>
                  <a:pt x="12" y="0"/>
                </a:lnTo>
                <a:lnTo>
                  <a:pt x="14" y="0"/>
                </a:lnTo>
                <a:lnTo>
                  <a:pt x="17" y="0"/>
                </a:lnTo>
                <a:lnTo>
                  <a:pt x="19" y="0"/>
                </a:lnTo>
                <a:lnTo>
                  <a:pt x="21" y="0"/>
                </a:lnTo>
                <a:lnTo>
                  <a:pt x="24" y="0"/>
                </a:lnTo>
                <a:lnTo>
                  <a:pt x="26" y="0"/>
                </a:lnTo>
                <a:lnTo>
                  <a:pt x="29" y="0"/>
                </a:lnTo>
                <a:lnTo>
                  <a:pt x="31" y="0"/>
                </a:lnTo>
                <a:lnTo>
                  <a:pt x="33" y="0"/>
                </a:lnTo>
                <a:lnTo>
                  <a:pt x="36" y="0"/>
                </a:lnTo>
                <a:lnTo>
                  <a:pt x="38" y="0"/>
                </a:lnTo>
                <a:lnTo>
                  <a:pt x="41" y="0"/>
                </a:lnTo>
                <a:lnTo>
                  <a:pt x="43" y="0"/>
                </a:lnTo>
                <a:lnTo>
                  <a:pt x="45" y="0"/>
                </a:lnTo>
                <a:lnTo>
                  <a:pt x="48" y="0"/>
                </a:lnTo>
                <a:lnTo>
                  <a:pt x="50" y="0"/>
                </a:lnTo>
                <a:lnTo>
                  <a:pt x="53" y="0"/>
                </a:lnTo>
                <a:lnTo>
                  <a:pt x="55" y="0"/>
                </a:lnTo>
                <a:lnTo>
                  <a:pt x="57" y="0"/>
                </a:lnTo>
                <a:lnTo>
                  <a:pt x="60" y="0"/>
                </a:lnTo>
                <a:lnTo>
                  <a:pt x="62" y="0"/>
                </a:lnTo>
                <a:lnTo>
                  <a:pt x="65" y="0"/>
                </a:lnTo>
                <a:lnTo>
                  <a:pt x="67" y="0"/>
                </a:lnTo>
                <a:lnTo>
                  <a:pt x="69" y="0"/>
                </a:lnTo>
                <a:lnTo>
                  <a:pt x="72" y="0"/>
                </a:lnTo>
                <a:lnTo>
                  <a:pt x="74" y="0"/>
                </a:lnTo>
                <a:lnTo>
                  <a:pt x="77" y="0"/>
                </a:lnTo>
                <a:lnTo>
                  <a:pt x="79" y="0"/>
                </a:lnTo>
                <a:lnTo>
                  <a:pt x="81" y="0"/>
                </a:lnTo>
                <a:lnTo>
                  <a:pt x="84" y="0"/>
                </a:lnTo>
                <a:lnTo>
                  <a:pt x="86" y="0"/>
                </a:lnTo>
                <a:lnTo>
                  <a:pt x="89" y="0"/>
                </a:lnTo>
                <a:lnTo>
                  <a:pt x="91" y="0"/>
                </a:lnTo>
                <a:lnTo>
                  <a:pt x="93" y="0"/>
                </a:lnTo>
                <a:lnTo>
                  <a:pt x="96" y="0"/>
                </a:lnTo>
                <a:lnTo>
                  <a:pt x="98" y="0"/>
                </a:lnTo>
                <a:lnTo>
                  <a:pt x="101" y="0"/>
                </a:lnTo>
                <a:lnTo>
                  <a:pt x="103" y="0"/>
                </a:lnTo>
                <a:lnTo>
                  <a:pt x="105" y="0"/>
                </a:lnTo>
                <a:lnTo>
                  <a:pt x="108" y="0"/>
                </a:lnTo>
                <a:lnTo>
                  <a:pt x="110" y="0"/>
                </a:lnTo>
                <a:lnTo>
                  <a:pt x="113" y="0"/>
                </a:lnTo>
                <a:lnTo>
                  <a:pt x="115" y="0"/>
                </a:lnTo>
                <a:lnTo>
                  <a:pt x="117" y="0"/>
                </a:lnTo>
                <a:lnTo>
                  <a:pt x="120" y="0"/>
                </a:lnTo>
                <a:lnTo>
                  <a:pt x="122" y="0"/>
                </a:lnTo>
                <a:lnTo>
                  <a:pt x="124" y="0"/>
                </a:lnTo>
                <a:lnTo>
                  <a:pt x="127" y="0"/>
                </a:lnTo>
                <a:lnTo>
                  <a:pt x="129" y="0"/>
                </a:lnTo>
                <a:lnTo>
                  <a:pt x="132" y="0"/>
                </a:lnTo>
                <a:lnTo>
                  <a:pt x="134" y="0"/>
                </a:lnTo>
                <a:lnTo>
                  <a:pt x="136" y="0"/>
                </a:lnTo>
                <a:lnTo>
                  <a:pt x="139" y="0"/>
                </a:lnTo>
                <a:lnTo>
                  <a:pt x="141" y="0"/>
                </a:lnTo>
                <a:lnTo>
                  <a:pt x="144" y="0"/>
                </a:lnTo>
                <a:lnTo>
                  <a:pt x="146" y="0"/>
                </a:lnTo>
                <a:lnTo>
                  <a:pt x="148" y="0"/>
                </a:lnTo>
                <a:lnTo>
                  <a:pt x="151" y="0"/>
                </a:lnTo>
                <a:lnTo>
                  <a:pt x="153" y="0"/>
                </a:lnTo>
                <a:lnTo>
                  <a:pt x="156" y="0"/>
                </a:lnTo>
                <a:lnTo>
                  <a:pt x="158" y="0"/>
                </a:lnTo>
                <a:lnTo>
                  <a:pt x="160" y="0"/>
                </a:lnTo>
                <a:lnTo>
                  <a:pt x="163" y="0"/>
                </a:lnTo>
                <a:lnTo>
                  <a:pt x="165" y="0"/>
                </a:lnTo>
                <a:lnTo>
                  <a:pt x="168" y="0"/>
                </a:lnTo>
                <a:lnTo>
                  <a:pt x="170" y="0"/>
                </a:lnTo>
                <a:lnTo>
                  <a:pt x="172" y="0"/>
                </a:lnTo>
                <a:lnTo>
                  <a:pt x="175" y="0"/>
                </a:lnTo>
                <a:lnTo>
                  <a:pt x="177" y="0"/>
                </a:lnTo>
                <a:lnTo>
                  <a:pt x="180" y="0"/>
                </a:lnTo>
                <a:lnTo>
                  <a:pt x="182" y="0"/>
                </a:lnTo>
                <a:lnTo>
                  <a:pt x="184" y="0"/>
                </a:lnTo>
                <a:lnTo>
                  <a:pt x="187" y="0"/>
                </a:lnTo>
                <a:lnTo>
                  <a:pt x="189" y="0"/>
                </a:lnTo>
                <a:lnTo>
                  <a:pt x="192" y="0"/>
                </a:lnTo>
                <a:lnTo>
                  <a:pt x="194" y="0"/>
                </a:lnTo>
                <a:lnTo>
                  <a:pt x="196" y="0"/>
                </a:lnTo>
                <a:lnTo>
                  <a:pt x="199" y="0"/>
                </a:lnTo>
                <a:lnTo>
                  <a:pt x="201" y="0"/>
                </a:lnTo>
                <a:lnTo>
                  <a:pt x="204" y="0"/>
                </a:lnTo>
                <a:lnTo>
                  <a:pt x="206" y="0"/>
                </a:lnTo>
                <a:lnTo>
                  <a:pt x="208" y="0"/>
                </a:lnTo>
                <a:lnTo>
                  <a:pt x="211" y="0"/>
                </a:lnTo>
                <a:lnTo>
                  <a:pt x="213" y="0"/>
                </a:lnTo>
                <a:lnTo>
                  <a:pt x="216" y="0"/>
                </a:lnTo>
                <a:lnTo>
                  <a:pt x="218" y="0"/>
                </a:lnTo>
                <a:lnTo>
                  <a:pt x="220" y="0"/>
                </a:lnTo>
                <a:lnTo>
                  <a:pt x="223" y="0"/>
                </a:lnTo>
                <a:lnTo>
                  <a:pt x="225" y="0"/>
                </a:lnTo>
                <a:lnTo>
                  <a:pt x="228" y="0"/>
                </a:lnTo>
                <a:lnTo>
                  <a:pt x="230" y="0"/>
                </a:lnTo>
                <a:lnTo>
                  <a:pt x="232" y="0"/>
                </a:lnTo>
                <a:lnTo>
                  <a:pt x="235" y="0"/>
                </a:lnTo>
                <a:lnTo>
                  <a:pt x="237" y="0"/>
                </a:lnTo>
                <a:lnTo>
                  <a:pt x="240" y="0"/>
                </a:lnTo>
                <a:lnTo>
                  <a:pt x="242" y="0"/>
                </a:lnTo>
                <a:lnTo>
                  <a:pt x="244" y="0"/>
                </a:lnTo>
                <a:lnTo>
                  <a:pt x="247" y="0"/>
                </a:lnTo>
                <a:lnTo>
                  <a:pt x="249" y="0"/>
                </a:lnTo>
                <a:lnTo>
                  <a:pt x="252" y="0"/>
                </a:lnTo>
                <a:lnTo>
                  <a:pt x="254" y="0"/>
                </a:lnTo>
                <a:lnTo>
                  <a:pt x="256" y="0"/>
                </a:lnTo>
                <a:lnTo>
                  <a:pt x="259" y="0"/>
                </a:lnTo>
                <a:lnTo>
                  <a:pt x="261" y="0"/>
                </a:lnTo>
                <a:lnTo>
                  <a:pt x="264" y="0"/>
                </a:lnTo>
                <a:lnTo>
                  <a:pt x="266" y="0"/>
                </a:lnTo>
                <a:lnTo>
                  <a:pt x="268" y="0"/>
                </a:lnTo>
                <a:lnTo>
                  <a:pt x="271" y="0"/>
                </a:lnTo>
                <a:lnTo>
                  <a:pt x="273" y="0"/>
                </a:lnTo>
                <a:lnTo>
                  <a:pt x="276" y="0"/>
                </a:lnTo>
                <a:lnTo>
                  <a:pt x="278" y="0"/>
                </a:lnTo>
                <a:lnTo>
                  <a:pt x="280" y="0"/>
                </a:lnTo>
                <a:lnTo>
                  <a:pt x="283" y="0"/>
                </a:lnTo>
                <a:lnTo>
                  <a:pt x="285" y="0"/>
                </a:lnTo>
                <a:lnTo>
                  <a:pt x="288" y="0"/>
                </a:lnTo>
                <a:lnTo>
                  <a:pt x="290" y="0"/>
                </a:lnTo>
                <a:lnTo>
                  <a:pt x="292" y="0"/>
                </a:lnTo>
                <a:lnTo>
                  <a:pt x="295" y="0"/>
                </a:lnTo>
                <a:lnTo>
                  <a:pt x="297" y="0"/>
                </a:lnTo>
                <a:lnTo>
                  <a:pt x="300" y="0"/>
                </a:lnTo>
                <a:lnTo>
                  <a:pt x="302" y="0"/>
                </a:lnTo>
                <a:lnTo>
                  <a:pt x="304" y="0"/>
                </a:lnTo>
              </a:path>
            </a:pathLst>
          </a:custGeom>
          <a:noFill/>
          <a:ln w="0">
            <a:solidFill>
              <a:srgbClr val="0000FF"/>
            </a:solidFill>
            <a:round/>
            <a:headEnd/>
            <a:tailEnd/>
          </a:ln>
        </p:spPr>
        <p:txBody>
          <a:bodyPr/>
          <a:lstStyle/>
          <a:p>
            <a:pPr eaLnBrk="0" hangingPunct="0"/>
            <a:endParaRPr lang="en-US"/>
          </a:p>
        </p:txBody>
      </p:sp>
      <p:sp>
        <p:nvSpPr>
          <p:cNvPr id="22645" name="Freeform 145"/>
          <p:cNvSpPr>
            <a:spLocks noChangeAspect="1"/>
          </p:cNvSpPr>
          <p:nvPr/>
        </p:nvSpPr>
        <p:spPr bwMode="auto">
          <a:xfrm>
            <a:off x="7423150" y="3906838"/>
            <a:ext cx="350838" cy="49212"/>
          </a:xfrm>
          <a:custGeom>
            <a:avLst/>
            <a:gdLst>
              <a:gd name="T0" fmla="*/ 6695 w 262"/>
              <a:gd name="T1" fmla="*/ 19138 h 36"/>
              <a:gd name="T2" fmla="*/ 16069 w 262"/>
              <a:gd name="T3" fmla="*/ 19138 h 36"/>
              <a:gd name="T4" fmla="*/ 25442 w 262"/>
              <a:gd name="T5" fmla="*/ 19138 h 36"/>
              <a:gd name="T6" fmla="*/ 36155 w 262"/>
              <a:gd name="T7" fmla="*/ 19138 h 36"/>
              <a:gd name="T8" fmla="*/ 45529 w 262"/>
              <a:gd name="T9" fmla="*/ 19138 h 36"/>
              <a:gd name="T10" fmla="*/ 54902 w 262"/>
              <a:gd name="T11" fmla="*/ 19138 h 36"/>
              <a:gd name="T12" fmla="*/ 64276 w 262"/>
              <a:gd name="T13" fmla="*/ 19138 h 36"/>
              <a:gd name="T14" fmla="*/ 73649 w 262"/>
              <a:gd name="T15" fmla="*/ 19138 h 36"/>
              <a:gd name="T16" fmla="*/ 84362 w 262"/>
              <a:gd name="T17" fmla="*/ 19138 h 36"/>
              <a:gd name="T18" fmla="*/ 93735 w 262"/>
              <a:gd name="T19" fmla="*/ 19138 h 36"/>
              <a:gd name="T20" fmla="*/ 103109 w 262"/>
              <a:gd name="T21" fmla="*/ 19138 h 36"/>
              <a:gd name="T22" fmla="*/ 112482 w 262"/>
              <a:gd name="T23" fmla="*/ 19138 h 36"/>
              <a:gd name="T24" fmla="*/ 121856 w 262"/>
              <a:gd name="T25" fmla="*/ 19138 h 36"/>
              <a:gd name="T26" fmla="*/ 132569 w 262"/>
              <a:gd name="T27" fmla="*/ 19138 h 36"/>
              <a:gd name="T28" fmla="*/ 141942 w 262"/>
              <a:gd name="T29" fmla="*/ 19138 h 36"/>
              <a:gd name="T30" fmla="*/ 151316 w 262"/>
              <a:gd name="T31" fmla="*/ 19138 h 36"/>
              <a:gd name="T32" fmla="*/ 160689 w 262"/>
              <a:gd name="T33" fmla="*/ 19138 h 36"/>
              <a:gd name="T34" fmla="*/ 170063 w 262"/>
              <a:gd name="T35" fmla="*/ 19138 h 36"/>
              <a:gd name="T36" fmla="*/ 180775 w 262"/>
              <a:gd name="T37" fmla="*/ 19138 h 36"/>
              <a:gd name="T38" fmla="*/ 190149 w 262"/>
              <a:gd name="T39" fmla="*/ 19138 h 36"/>
              <a:gd name="T40" fmla="*/ 199522 w 262"/>
              <a:gd name="T41" fmla="*/ 19138 h 36"/>
              <a:gd name="T42" fmla="*/ 208896 w 262"/>
              <a:gd name="T43" fmla="*/ 19138 h 36"/>
              <a:gd name="T44" fmla="*/ 218269 w 262"/>
              <a:gd name="T45" fmla="*/ 19138 h 36"/>
              <a:gd name="T46" fmla="*/ 228982 w 262"/>
              <a:gd name="T47" fmla="*/ 19138 h 36"/>
              <a:gd name="T48" fmla="*/ 238356 w 262"/>
              <a:gd name="T49" fmla="*/ 19138 h 36"/>
              <a:gd name="T50" fmla="*/ 247729 w 262"/>
              <a:gd name="T51" fmla="*/ 19138 h 36"/>
              <a:gd name="T52" fmla="*/ 257103 w 262"/>
              <a:gd name="T53" fmla="*/ 19138 h 36"/>
              <a:gd name="T54" fmla="*/ 266476 w 262"/>
              <a:gd name="T55" fmla="*/ 19138 h 36"/>
              <a:gd name="T56" fmla="*/ 277189 w 262"/>
              <a:gd name="T57" fmla="*/ 19138 h 36"/>
              <a:gd name="T58" fmla="*/ 286562 w 262"/>
              <a:gd name="T59" fmla="*/ 19138 h 36"/>
              <a:gd name="T60" fmla="*/ 295936 w 262"/>
              <a:gd name="T61" fmla="*/ 19138 h 36"/>
              <a:gd name="T62" fmla="*/ 305309 w 262"/>
              <a:gd name="T63" fmla="*/ 19138 h 36"/>
              <a:gd name="T64" fmla="*/ 314683 w 262"/>
              <a:gd name="T65" fmla="*/ 19138 h 36"/>
              <a:gd name="T66" fmla="*/ 324056 w 262"/>
              <a:gd name="T67" fmla="*/ 19138 h 36"/>
              <a:gd name="T68" fmla="*/ 328074 w 262"/>
              <a:gd name="T69" fmla="*/ 19138 h 36"/>
              <a:gd name="T70" fmla="*/ 330752 w 262"/>
              <a:gd name="T71" fmla="*/ 25973 h 36"/>
              <a:gd name="T72" fmla="*/ 334769 w 262"/>
              <a:gd name="T73" fmla="*/ 16404 h 36"/>
              <a:gd name="T74" fmla="*/ 337447 w 262"/>
              <a:gd name="T75" fmla="*/ 16404 h 36"/>
              <a:gd name="T76" fmla="*/ 340125 w 262"/>
              <a:gd name="T77" fmla="*/ 16404 h 36"/>
              <a:gd name="T78" fmla="*/ 344143 w 262"/>
              <a:gd name="T79" fmla="*/ 32808 h 36"/>
              <a:gd name="T80" fmla="*/ 346821 w 262"/>
              <a:gd name="T81" fmla="*/ 23239 h 36"/>
              <a:gd name="T82" fmla="*/ 346821 w 262"/>
              <a:gd name="T83" fmla="*/ 2734 h 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62"/>
              <a:gd name="T127" fmla="*/ 0 h 36"/>
              <a:gd name="T128" fmla="*/ 262 w 262"/>
              <a:gd name="T129" fmla="*/ 36 h 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62" h="36">
                <a:moveTo>
                  <a:pt x="0" y="14"/>
                </a:moveTo>
                <a:lnTo>
                  <a:pt x="3" y="14"/>
                </a:lnTo>
                <a:lnTo>
                  <a:pt x="5" y="14"/>
                </a:lnTo>
                <a:lnTo>
                  <a:pt x="8" y="14"/>
                </a:lnTo>
                <a:lnTo>
                  <a:pt x="10" y="14"/>
                </a:lnTo>
                <a:lnTo>
                  <a:pt x="12" y="14"/>
                </a:lnTo>
                <a:lnTo>
                  <a:pt x="15" y="14"/>
                </a:lnTo>
                <a:lnTo>
                  <a:pt x="17" y="14"/>
                </a:lnTo>
                <a:lnTo>
                  <a:pt x="19" y="14"/>
                </a:lnTo>
                <a:lnTo>
                  <a:pt x="22" y="14"/>
                </a:lnTo>
                <a:lnTo>
                  <a:pt x="24" y="14"/>
                </a:lnTo>
                <a:lnTo>
                  <a:pt x="27" y="14"/>
                </a:lnTo>
                <a:lnTo>
                  <a:pt x="29" y="14"/>
                </a:lnTo>
                <a:lnTo>
                  <a:pt x="31" y="14"/>
                </a:lnTo>
                <a:lnTo>
                  <a:pt x="34" y="14"/>
                </a:lnTo>
                <a:lnTo>
                  <a:pt x="36" y="14"/>
                </a:lnTo>
                <a:lnTo>
                  <a:pt x="39" y="14"/>
                </a:lnTo>
                <a:lnTo>
                  <a:pt x="41" y="14"/>
                </a:lnTo>
                <a:lnTo>
                  <a:pt x="43" y="14"/>
                </a:lnTo>
                <a:lnTo>
                  <a:pt x="46" y="14"/>
                </a:lnTo>
                <a:lnTo>
                  <a:pt x="48" y="14"/>
                </a:lnTo>
                <a:lnTo>
                  <a:pt x="51" y="14"/>
                </a:lnTo>
                <a:lnTo>
                  <a:pt x="53" y="14"/>
                </a:lnTo>
                <a:lnTo>
                  <a:pt x="55" y="14"/>
                </a:lnTo>
                <a:lnTo>
                  <a:pt x="58" y="14"/>
                </a:lnTo>
                <a:lnTo>
                  <a:pt x="60" y="14"/>
                </a:lnTo>
                <a:lnTo>
                  <a:pt x="63" y="14"/>
                </a:lnTo>
                <a:lnTo>
                  <a:pt x="65" y="14"/>
                </a:lnTo>
                <a:lnTo>
                  <a:pt x="67" y="14"/>
                </a:lnTo>
                <a:lnTo>
                  <a:pt x="70" y="14"/>
                </a:lnTo>
                <a:lnTo>
                  <a:pt x="72" y="14"/>
                </a:lnTo>
                <a:lnTo>
                  <a:pt x="75" y="14"/>
                </a:lnTo>
                <a:lnTo>
                  <a:pt x="77" y="14"/>
                </a:lnTo>
                <a:lnTo>
                  <a:pt x="79" y="14"/>
                </a:lnTo>
                <a:lnTo>
                  <a:pt x="82" y="14"/>
                </a:lnTo>
                <a:lnTo>
                  <a:pt x="84" y="14"/>
                </a:lnTo>
                <a:lnTo>
                  <a:pt x="87" y="14"/>
                </a:lnTo>
                <a:lnTo>
                  <a:pt x="89" y="14"/>
                </a:lnTo>
                <a:lnTo>
                  <a:pt x="91" y="14"/>
                </a:lnTo>
                <a:lnTo>
                  <a:pt x="94" y="14"/>
                </a:lnTo>
                <a:lnTo>
                  <a:pt x="96" y="14"/>
                </a:lnTo>
                <a:lnTo>
                  <a:pt x="99" y="14"/>
                </a:lnTo>
                <a:lnTo>
                  <a:pt x="101" y="14"/>
                </a:lnTo>
                <a:lnTo>
                  <a:pt x="103" y="14"/>
                </a:lnTo>
                <a:lnTo>
                  <a:pt x="106" y="14"/>
                </a:lnTo>
                <a:lnTo>
                  <a:pt x="108" y="14"/>
                </a:lnTo>
                <a:lnTo>
                  <a:pt x="111" y="14"/>
                </a:lnTo>
                <a:lnTo>
                  <a:pt x="113" y="14"/>
                </a:lnTo>
                <a:lnTo>
                  <a:pt x="115" y="14"/>
                </a:lnTo>
                <a:lnTo>
                  <a:pt x="118" y="14"/>
                </a:lnTo>
                <a:lnTo>
                  <a:pt x="120" y="14"/>
                </a:lnTo>
                <a:lnTo>
                  <a:pt x="123" y="14"/>
                </a:lnTo>
                <a:lnTo>
                  <a:pt x="125" y="14"/>
                </a:lnTo>
                <a:lnTo>
                  <a:pt x="127" y="14"/>
                </a:lnTo>
                <a:lnTo>
                  <a:pt x="130" y="14"/>
                </a:lnTo>
                <a:lnTo>
                  <a:pt x="132" y="14"/>
                </a:lnTo>
                <a:lnTo>
                  <a:pt x="135" y="14"/>
                </a:lnTo>
                <a:lnTo>
                  <a:pt x="137" y="14"/>
                </a:lnTo>
                <a:lnTo>
                  <a:pt x="139" y="14"/>
                </a:lnTo>
                <a:lnTo>
                  <a:pt x="142" y="14"/>
                </a:lnTo>
                <a:lnTo>
                  <a:pt x="144" y="14"/>
                </a:lnTo>
                <a:lnTo>
                  <a:pt x="147" y="14"/>
                </a:lnTo>
                <a:lnTo>
                  <a:pt x="149" y="14"/>
                </a:lnTo>
                <a:lnTo>
                  <a:pt x="151" y="14"/>
                </a:lnTo>
                <a:lnTo>
                  <a:pt x="154" y="14"/>
                </a:lnTo>
                <a:lnTo>
                  <a:pt x="156" y="14"/>
                </a:lnTo>
                <a:lnTo>
                  <a:pt x="159" y="14"/>
                </a:lnTo>
                <a:lnTo>
                  <a:pt x="161" y="14"/>
                </a:lnTo>
                <a:lnTo>
                  <a:pt x="163" y="14"/>
                </a:lnTo>
                <a:lnTo>
                  <a:pt x="166" y="14"/>
                </a:lnTo>
                <a:lnTo>
                  <a:pt x="168" y="14"/>
                </a:lnTo>
                <a:lnTo>
                  <a:pt x="171" y="14"/>
                </a:lnTo>
                <a:lnTo>
                  <a:pt x="173" y="14"/>
                </a:lnTo>
                <a:lnTo>
                  <a:pt x="175" y="14"/>
                </a:lnTo>
                <a:lnTo>
                  <a:pt x="178" y="14"/>
                </a:lnTo>
                <a:lnTo>
                  <a:pt x="180" y="14"/>
                </a:lnTo>
                <a:lnTo>
                  <a:pt x="183" y="14"/>
                </a:lnTo>
                <a:lnTo>
                  <a:pt x="185" y="14"/>
                </a:lnTo>
                <a:lnTo>
                  <a:pt x="187" y="14"/>
                </a:lnTo>
                <a:lnTo>
                  <a:pt x="190" y="14"/>
                </a:lnTo>
                <a:lnTo>
                  <a:pt x="192" y="14"/>
                </a:lnTo>
                <a:lnTo>
                  <a:pt x="195" y="14"/>
                </a:lnTo>
                <a:lnTo>
                  <a:pt x="197" y="14"/>
                </a:lnTo>
                <a:lnTo>
                  <a:pt x="199" y="14"/>
                </a:lnTo>
                <a:lnTo>
                  <a:pt x="202" y="14"/>
                </a:lnTo>
                <a:lnTo>
                  <a:pt x="204" y="14"/>
                </a:lnTo>
                <a:lnTo>
                  <a:pt x="207" y="14"/>
                </a:lnTo>
                <a:lnTo>
                  <a:pt x="209" y="14"/>
                </a:lnTo>
                <a:lnTo>
                  <a:pt x="211" y="14"/>
                </a:lnTo>
                <a:lnTo>
                  <a:pt x="214" y="14"/>
                </a:lnTo>
                <a:lnTo>
                  <a:pt x="216" y="14"/>
                </a:lnTo>
                <a:lnTo>
                  <a:pt x="219" y="14"/>
                </a:lnTo>
                <a:lnTo>
                  <a:pt x="221" y="14"/>
                </a:lnTo>
                <a:lnTo>
                  <a:pt x="223" y="14"/>
                </a:lnTo>
                <a:lnTo>
                  <a:pt x="226" y="14"/>
                </a:lnTo>
                <a:lnTo>
                  <a:pt x="228" y="14"/>
                </a:lnTo>
                <a:lnTo>
                  <a:pt x="230" y="14"/>
                </a:lnTo>
                <a:lnTo>
                  <a:pt x="233" y="14"/>
                </a:lnTo>
                <a:lnTo>
                  <a:pt x="235" y="14"/>
                </a:lnTo>
                <a:lnTo>
                  <a:pt x="238" y="14"/>
                </a:lnTo>
                <a:lnTo>
                  <a:pt x="240" y="14"/>
                </a:lnTo>
                <a:lnTo>
                  <a:pt x="242" y="14"/>
                </a:lnTo>
                <a:lnTo>
                  <a:pt x="245" y="17"/>
                </a:lnTo>
                <a:lnTo>
                  <a:pt x="245" y="14"/>
                </a:lnTo>
                <a:lnTo>
                  <a:pt x="247" y="17"/>
                </a:lnTo>
                <a:lnTo>
                  <a:pt x="247" y="12"/>
                </a:lnTo>
                <a:lnTo>
                  <a:pt x="247" y="19"/>
                </a:lnTo>
                <a:lnTo>
                  <a:pt x="250" y="17"/>
                </a:lnTo>
                <a:lnTo>
                  <a:pt x="250" y="19"/>
                </a:lnTo>
                <a:lnTo>
                  <a:pt x="250" y="12"/>
                </a:lnTo>
                <a:lnTo>
                  <a:pt x="252" y="14"/>
                </a:lnTo>
                <a:lnTo>
                  <a:pt x="252" y="19"/>
                </a:lnTo>
                <a:lnTo>
                  <a:pt x="252" y="12"/>
                </a:lnTo>
                <a:lnTo>
                  <a:pt x="252" y="17"/>
                </a:lnTo>
                <a:lnTo>
                  <a:pt x="254" y="19"/>
                </a:lnTo>
                <a:lnTo>
                  <a:pt x="254" y="12"/>
                </a:lnTo>
                <a:lnTo>
                  <a:pt x="254" y="14"/>
                </a:lnTo>
                <a:lnTo>
                  <a:pt x="257" y="17"/>
                </a:lnTo>
                <a:lnTo>
                  <a:pt x="257" y="24"/>
                </a:lnTo>
                <a:lnTo>
                  <a:pt x="257" y="9"/>
                </a:lnTo>
                <a:lnTo>
                  <a:pt x="257" y="19"/>
                </a:lnTo>
                <a:lnTo>
                  <a:pt x="259" y="17"/>
                </a:lnTo>
                <a:lnTo>
                  <a:pt x="259" y="31"/>
                </a:lnTo>
                <a:lnTo>
                  <a:pt x="259" y="0"/>
                </a:lnTo>
                <a:lnTo>
                  <a:pt x="259" y="2"/>
                </a:lnTo>
                <a:lnTo>
                  <a:pt x="262" y="7"/>
                </a:lnTo>
                <a:lnTo>
                  <a:pt x="262" y="36"/>
                </a:lnTo>
              </a:path>
            </a:pathLst>
          </a:custGeom>
          <a:noFill/>
          <a:ln w="0">
            <a:solidFill>
              <a:srgbClr val="0000FF"/>
            </a:solidFill>
            <a:round/>
            <a:headEnd/>
            <a:tailEnd/>
          </a:ln>
        </p:spPr>
        <p:txBody>
          <a:bodyPr/>
          <a:lstStyle/>
          <a:p>
            <a:pPr eaLnBrk="0" hangingPunct="0"/>
            <a:endParaRPr lang="en-US"/>
          </a:p>
        </p:txBody>
      </p:sp>
      <p:sp>
        <p:nvSpPr>
          <p:cNvPr id="22646" name="Freeform 146"/>
          <p:cNvSpPr>
            <a:spLocks noChangeAspect="1"/>
          </p:cNvSpPr>
          <p:nvPr/>
        </p:nvSpPr>
        <p:spPr bwMode="auto">
          <a:xfrm>
            <a:off x="7773988" y="3382963"/>
            <a:ext cx="146050" cy="1090612"/>
          </a:xfrm>
          <a:custGeom>
            <a:avLst/>
            <a:gdLst>
              <a:gd name="T0" fmla="*/ 0 w 108"/>
              <a:gd name="T1" fmla="*/ 572806 h 813"/>
              <a:gd name="T2" fmla="*/ 2705 w 108"/>
              <a:gd name="T3" fmla="*/ 517806 h 813"/>
              <a:gd name="T4" fmla="*/ 5409 w 108"/>
              <a:gd name="T5" fmla="*/ 556708 h 813"/>
              <a:gd name="T6" fmla="*/ 9466 w 108"/>
              <a:gd name="T7" fmla="*/ 588904 h 813"/>
              <a:gd name="T8" fmla="*/ 12171 w 108"/>
              <a:gd name="T9" fmla="*/ 591587 h 813"/>
              <a:gd name="T10" fmla="*/ 12171 w 108"/>
              <a:gd name="T11" fmla="*/ 543294 h 813"/>
              <a:gd name="T12" fmla="*/ 16228 w 108"/>
              <a:gd name="T13" fmla="*/ 457440 h 813"/>
              <a:gd name="T14" fmla="*/ 18932 w 108"/>
              <a:gd name="T15" fmla="*/ 621099 h 813"/>
              <a:gd name="T16" fmla="*/ 21637 w 108"/>
              <a:gd name="T17" fmla="*/ 552684 h 813"/>
              <a:gd name="T18" fmla="*/ 21637 w 108"/>
              <a:gd name="T19" fmla="*/ 633172 h 813"/>
              <a:gd name="T20" fmla="*/ 25694 w 108"/>
              <a:gd name="T21" fmla="*/ 285732 h 813"/>
              <a:gd name="T22" fmla="*/ 28399 w 108"/>
              <a:gd name="T23" fmla="*/ 939026 h 813"/>
              <a:gd name="T24" fmla="*/ 32456 w 108"/>
              <a:gd name="T25" fmla="*/ 55000 h 813"/>
              <a:gd name="T26" fmla="*/ 35160 w 108"/>
              <a:gd name="T27" fmla="*/ 1090612 h 813"/>
              <a:gd name="T28" fmla="*/ 37865 w 108"/>
              <a:gd name="T29" fmla="*/ 771343 h 813"/>
              <a:gd name="T30" fmla="*/ 37865 w 108"/>
              <a:gd name="T31" fmla="*/ 630489 h 813"/>
              <a:gd name="T32" fmla="*/ 41922 w 108"/>
              <a:gd name="T33" fmla="*/ 80488 h 813"/>
              <a:gd name="T34" fmla="*/ 44626 w 108"/>
              <a:gd name="T35" fmla="*/ 874636 h 813"/>
              <a:gd name="T36" fmla="*/ 48683 w 108"/>
              <a:gd name="T37" fmla="*/ 649270 h 813"/>
              <a:gd name="T38" fmla="*/ 48683 w 108"/>
              <a:gd name="T39" fmla="*/ 504391 h 813"/>
              <a:gd name="T40" fmla="*/ 51388 w 108"/>
              <a:gd name="T41" fmla="*/ 492318 h 813"/>
              <a:gd name="T42" fmla="*/ 54093 w 108"/>
              <a:gd name="T43" fmla="*/ 460123 h 813"/>
              <a:gd name="T44" fmla="*/ 58150 w 108"/>
              <a:gd name="T45" fmla="*/ 633172 h 813"/>
              <a:gd name="T46" fmla="*/ 60854 w 108"/>
              <a:gd name="T47" fmla="*/ 488294 h 813"/>
              <a:gd name="T48" fmla="*/ 60854 w 108"/>
              <a:gd name="T49" fmla="*/ 540611 h 813"/>
              <a:gd name="T50" fmla="*/ 64911 w 108"/>
              <a:gd name="T51" fmla="*/ 517806 h 813"/>
              <a:gd name="T52" fmla="*/ 67616 w 108"/>
              <a:gd name="T53" fmla="*/ 568782 h 813"/>
              <a:gd name="T54" fmla="*/ 70320 w 108"/>
              <a:gd name="T55" fmla="*/ 559391 h 813"/>
              <a:gd name="T56" fmla="*/ 70320 w 108"/>
              <a:gd name="T57" fmla="*/ 520489 h 813"/>
              <a:gd name="T58" fmla="*/ 74377 w 108"/>
              <a:gd name="T59" fmla="*/ 520489 h 813"/>
              <a:gd name="T60" fmla="*/ 77082 w 108"/>
              <a:gd name="T61" fmla="*/ 531221 h 813"/>
              <a:gd name="T62" fmla="*/ 81139 w 108"/>
              <a:gd name="T63" fmla="*/ 550001 h 813"/>
              <a:gd name="T64" fmla="*/ 83844 w 108"/>
              <a:gd name="T65" fmla="*/ 550001 h 813"/>
              <a:gd name="T66" fmla="*/ 86548 w 108"/>
              <a:gd name="T67" fmla="*/ 547318 h 813"/>
              <a:gd name="T68" fmla="*/ 86548 w 108"/>
              <a:gd name="T69" fmla="*/ 547318 h 813"/>
              <a:gd name="T70" fmla="*/ 90605 w 108"/>
              <a:gd name="T71" fmla="*/ 540611 h 813"/>
              <a:gd name="T72" fmla="*/ 93310 w 108"/>
              <a:gd name="T73" fmla="*/ 543294 h 813"/>
              <a:gd name="T74" fmla="*/ 100071 w 108"/>
              <a:gd name="T75" fmla="*/ 543294 h 813"/>
              <a:gd name="T76" fmla="*/ 109538 w 108"/>
              <a:gd name="T77" fmla="*/ 543294 h 813"/>
              <a:gd name="T78" fmla="*/ 119004 w 108"/>
              <a:gd name="T79" fmla="*/ 543294 h 813"/>
              <a:gd name="T80" fmla="*/ 129822 w 108"/>
              <a:gd name="T81" fmla="*/ 543294 h 813"/>
              <a:gd name="T82" fmla="*/ 139288 w 108"/>
              <a:gd name="T83" fmla="*/ 543294 h 8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8"/>
              <a:gd name="T127" fmla="*/ 0 h 813"/>
              <a:gd name="T128" fmla="*/ 108 w 108"/>
              <a:gd name="T129" fmla="*/ 813 h 81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8" h="813">
                <a:moveTo>
                  <a:pt x="0" y="427"/>
                </a:moveTo>
                <a:lnTo>
                  <a:pt x="0" y="386"/>
                </a:lnTo>
                <a:lnTo>
                  <a:pt x="0" y="427"/>
                </a:lnTo>
                <a:lnTo>
                  <a:pt x="2" y="424"/>
                </a:lnTo>
                <a:lnTo>
                  <a:pt x="2" y="386"/>
                </a:lnTo>
                <a:lnTo>
                  <a:pt x="2" y="396"/>
                </a:lnTo>
                <a:lnTo>
                  <a:pt x="4" y="398"/>
                </a:lnTo>
                <a:lnTo>
                  <a:pt x="4" y="415"/>
                </a:lnTo>
                <a:lnTo>
                  <a:pt x="4" y="398"/>
                </a:lnTo>
                <a:lnTo>
                  <a:pt x="7" y="396"/>
                </a:lnTo>
                <a:lnTo>
                  <a:pt x="7" y="439"/>
                </a:lnTo>
                <a:lnTo>
                  <a:pt x="7" y="369"/>
                </a:lnTo>
                <a:lnTo>
                  <a:pt x="7" y="432"/>
                </a:lnTo>
                <a:lnTo>
                  <a:pt x="9" y="441"/>
                </a:lnTo>
                <a:lnTo>
                  <a:pt x="9" y="468"/>
                </a:lnTo>
                <a:lnTo>
                  <a:pt x="9" y="345"/>
                </a:lnTo>
                <a:lnTo>
                  <a:pt x="9" y="405"/>
                </a:lnTo>
                <a:lnTo>
                  <a:pt x="12" y="381"/>
                </a:lnTo>
                <a:lnTo>
                  <a:pt x="12" y="472"/>
                </a:lnTo>
                <a:lnTo>
                  <a:pt x="12" y="341"/>
                </a:lnTo>
                <a:lnTo>
                  <a:pt x="12" y="396"/>
                </a:lnTo>
                <a:lnTo>
                  <a:pt x="14" y="417"/>
                </a:lnTo>
                <a:lnTo>
                  <a:pt x="14" y="463"/>
                </a:lnTo>
                <a:lnTo>
                  <a:pt x="14" y="355"/>
                </a:lnTo>
                <a:lnTo>
                  <a:pt x="14" y="417"/>
                </a:lnTo>
                <a:lnTo>
                  <a:pt x="16" y="412"/>
                </a:lnTo>
                <a:lnTo>
                  <a:pt x="16" y="480"/>
                </a:lnTo>
                <a:lnTo>
                  <a:pt x="16" y="348"/>
                </a:lnTo>
                <a:lnTo>
                  <a:pt x="16" y="472"/>
                </a:lnTo>
                <a:lnTo>
                  <a:pt x="19" y="453"/>
                </a:lnTo>
                <a:lnTo>
                  <a:pt x="19" y="580"/>
                </a:lnTo>
                <a:lnTo>
                  <a:pt x="19" y="213"/>
                </a:lnTo>
                <a:lnTo>
                  <a:pt x="21" y="221"/>
                </a:lnTo>
                <a:lnTo>
                  <a:pt x="21" y="113"/>
                </a:lnTo>
                <a:lnTo>
                  <a:pt x="21" y="700"/>
                </a:lnTo>
                <a:lnTo>
                  <a:pt x="24" y="714"/>
                </a:lnTo>
                <a:lnTo>
                  <a:pt x="24" y="782"/>
                </a:lnTo>
                <a:lnTo>
                  <a:pt x="24" y="41"/>
                </a:lnTo>
                <a:lnTo>
                  <a:pt x="24" y="170"/>
                </a:lnTo>
                <a:lnTo>
                  <a:pt x="26" y="70"/>
                </a:lnTo>
                <a:lnTo>
                  <a:pt x="26" y="813"/>
                </a:lnTo>
                <a:lnTo>
                  <a:pt x="26" y="0"/>
                </a:lnTo>
                <a:lnTo>
                  <a:pt x="26" y="422"/>
                </a:lnTo>
                <a:lnTo>
                  <a:pt x="28" y="575"/>
                </a:lnTo>
                <a:lnTo>
                  <a:pt x="28" y="810"/>
                </a:lnTo>
                <a:lnTo>
                  <a:pt x="28" y="7"/>
                </a:lnTo>
                <a:lnTo>
                  <a:pt x="28" y="470"/>
                </a:lnTo>
                <a:lnTo>
                  <a:pt x="31" y="331"/>
                </a:lnTo>
                <a:lnTo>
                  <a:pt x="31" y="741"/>
                </a:lnTo>
                <a:lnTo>
                  <a:pt x="31" y="60"/>
                </a:lnTo>
                <a:lnTo>
                  <a:pt x="31" y="221"/>
                </a:lnTo>
                <a:lnTo>
                  <a:pt x="33" y="307"/>
                </a:lnTo>
                <a:lnTo>
                  <a:pt x="33" y="652"/>
                </a:lnTo>
                <a:lnTo>
                  <a:pt x="33" y="178"/>
                </a:lnTo>
                <a:lnTo>
                  <a:pt x="33" y="523"/>
                </a:lnTo>
                <a:lnTo>
                  <a:pt x="36" y="484"/>
                </a:lnTo>
                <a:lnTo>
                  <a:pt x="36" y="511"/>
                </a:lnTo>
                <a:lnTo>
                  <a:pt x="36" y="285"/>
                </a:lnTo>
                <a:lnTo>
                  <a:pt x="36" y="376"/>
                </a:lnTo>
                <a:lnTo>
                  <a:pt x="38" y="379"/>
                </a:lnTo>
                <a:lnTo>
                  <a:pt x="38" y="439"/>
                </a:lnTo>
                <a:lnTo>
                  <a:pt x="38" y="367"/>
                </a:lnTo>
                <a:lnTo>
                  <a:pt x="40" y="369"/>
                </a:lnTo>
                <a:lnTo>
                  <a:pt x="40" y="468"/>
                </a:lnTo>
                <a:lnTo>
                  <a:pt x="40" y="343"/>
                </a:lnTo>
                <a:lnTo>
                  <a:pt x="40" y="446"/>
                </a:lnTo>
                <a:lnTo>
                  <a:pt x="43" y="463"/>
                </a:lnTo>
                <a:lnTo>
                  <a:pt x="43" y="472"/>
                </a:lnTo>
                <a:lnTo>
                  <a:pt x="43" y="341"/>
                </a:lnTo>
                <a:lnTo>
                  <a:pt x="43" y="381"/>
                </a:lnTo>
                <a:lnTo>
                  <a:pt x="45" y="364"/>
                </a:lnTo>
                <a:lnTo>
                  <a:pt x="45" y="456"/>
                </a:lnTo>
                <a:lnTo>
                  <a:pt x="45" y="353"/>
                </a:lnTo>
                <a:lnTo>
                  <a:pt x="45" y="403"/>
                </a:lnTo>
                <a:lnTo>
                  <a:pt x="48" y="412"/>
                </a:lnTo>
                <a:lnTo>
                  <a:pt x="48" y="432"/>
                </a:lnTo>
                <a:lnTo>
                  <a:pt x="48" y="386"/>
                </a:lnTo>
                <a:lnTo>
                  <a:pt x="48" y="405"/>
                </a:lnTo>
                <a:lnTo>
                  <a:pt x="50" y="408"/>
                </a:lnTo>
                <a:lnTo>
                  <a:pt x="50" y="424"/>
                </a:lnTo>
                <a:lnTo>
                  <a:pt x="50" y="391"/>
                </a:lnTo>
                <a:lnTo>
                  <a:pt x="50" y="422"/>
                </a:lnTo>
                <a:lnTo>
                  <a:pt x="52" y="417"/>
                </a:lnTo>
                <a:lnTo>
                  <a:pt x="52" y="427"/>
                </a:lnTo>
                <a:lnTo>
                  <a:pt x="52" y="386"/>
                </a:lnTo>
                <a:lnTo>
                  <a:pt x="52" y="388"/>
                </a:lnTo>
                <a:lnTo>
                  <a:pt x="55" y="391"/>
                </a:lnTo>
                <a:lnTo>
                  <a:pt x="55" y="427"/>
                </a:lnTo>
                <a:lnTo>
                  <a:pt x="55" y="388"/>
                </a:lnTo>
                <a:lnTo>
                  <a:pt x="55" y="420"/>
                </a:lnTo>
                <a:lnTo>
                  <a:pt x="57" y="417"/>
                </a:lnTo>
                <a:lnTo>
                  <a:pt x="57" y="396"/>
                </a:lnTo>
                <a:lnTo>
                  <a:pt x="57" y="403"/>
                </a:lnTo>
                <a:lnTo>
                  <a:pt x="60" y="405"/>
                </a:lnTo>
                <a:lnTo>
                  <a:pt x="60" y="410"/>
                </a:lnTo>
                <a:lnTo>
                  <a:pt x="60" y="405"/>
                </a:lnTo>
                <a:lnTo>
                  <a:pt x="62" y="403"/>
                </a:lnTo>
                <a:lnTo>
                  <a:pt x="62" y="410"/>
                </a:lnTo>
                <a:lnTo>
                  <a:pt x="62" y="403"/>
                </a:lnTo>
                <a:lnTo>
                  <a:pt x="62" y="405"/>
                </a:lnTo>
                <a:lnTo>
                  <a:pt x="64" y="408"/>
                </a:lnTo>
                <a:lnTo>
                  <a:pt x="64" y="410"/>
                </a:lnTo>
                <a:lnTo>
                  <a:pt x="64" y="403"/>
                </a:lnTo>
                <a:lnTo>
                  <a:pt x="64" y="408"/>
                </a:lnTo>
                <a:lnTo>
                  <a:pt x="67" y="405"/>
                </a:lnTo>
                <a:lnTo>
                  <a:pt x="67" y="410"/>
                </a:lnTo>
                <a:lnTo>
                  <a:pt x="67" y="403"/>
                </a:lnTo>
                <a:lnTo>
                  <a:pt x="67" y="405"/>
                </a:lnTo>
                <a:lnTo>
                  <a:pt x="69" y="408"/>
                </a:lnTo>
                <a:lnTo>
                  <a:pt x="69" y="405"/>
                </a:lnTo>
                <a:lnTo>
                  <a:pt x="69" y="408"/>
                </a:lnTo>
                <a:lnTo>
                  <a:pt x="72" y="405"/>
                </a:lnTo>
                <a:lnTo>
                  <a:pt x="74" y="405"/>
                </a:lnTo>
                <a:lnTo>
                  <a:pt x="76" y="405"/>
                </a:lnTo>
                <a:lnTo>
                  <a:pt x="79" y="405"/>
                </a:lnTo>
                <a:lnTo>
                  <a:pt x="81" y="405"/>
                </a:lnTo>
                <a:lnTo>
                  <a:pt x="84" y="405"/>
                </a:lnTo>
                <a:lnTo>
                  <a:pt x="86" y="405"/>
                </a:lnTo>
                <a:lnTo>
                  <a:pt x="88" y="405"/>
                </a:lnTo>
                <a:lnTo>
                  <a:pt x="91" y="405"/>
                </a:lnTo>
                <a:lnTo>
                  <a:pt x="93" y="405"/>
                </a:lnTo>
                <a:lnTo>
                  <a:pt x="96" y="405"/>
                </a:lnTo>
                <a:lnTo>
                  <a:pt x="98" y="405"/>
                </a:lnTo>
                <a:lnTo>
                  <a:pt x="100" y="405"/>
                </a:lnTo>
                <a:lnTo>
                  <a:pt x="103" y="405"/>
                </a:lnTo>
                <a:lnTo>
                  <a:pt x="105" y="405"/>
                </a:lnTo>
                <a:lnTo>
                  <a:pt x="108" y="405"/>
                </a:lnTo>
              </a:path>
            </a:pathLst>
          </a:custGeom>
          <a:noFill/>
          <a:ln w="0">
            <a:solidFill>
              <a:srgbClr val="0000FF"/>
            </a:solidFill>
            <a:round/>
            <a:headEnd/>
            <a:tailEnd/>
          </a:ln>
        </p:spPr>
        <p:txBody>
          <a:bodyPr/>
          <a:lstStyle/>
          <a:p>
            <a:pPr eaLnBrk="0" hangingPunct="0"/>
            <a:endParaRPr lang="en-US"/>
          </a:p>
        </p:txBody>
      </p:sp>
      <p:sp>
        <p:nvSpPr>
          <p:cNvPr id="22647" name="Freeform 147"/>
          <p:cNvSpPr>
            <a:spLocks noChangeAspect="1"/>
          </p:cNvSpPr>
          <p:nvPr/>
        </p:nvSpPr>
        <p:spPr bwMode="auto">
          <a:xfrm>
            <a:off x="7920038" y="3643313"/>
            <a:ext cx="223837" cy="569912"/>
          </a:xfrm>
          <a:custGeom>
            <a:avLst/>
            <a:gdLst>
              <a:gd name="T0" fmla="*/ 5361 w 167"/>
              <a:gd name="T1" fmla="*/ 282945 h 425"/>
              <a:gd name="T2" fmla="*/ 16084 w 167"/>
              <a:gd name="T3" fmla="*/ 282945 h 425"/>
              <a:gd name="T4" fmla="*/ 25466 w 167"/>
              <a:gd name="T5" fmla="*/ 282945 h 425"/>
              <a:gd name="T6" fmla="*/ 34849 w 167"/>
              <a:gd name="T7" fmla="*/ 282945 h 425"/>
              <a:gd name="T8" fmla="*/ 44231 w 167"/>
              <a:gd name="T9" fmla="*/ 282945 h 425"/>
              <a:gd name="T10" fmla="*/ 53614 w 167"/>
              <a:gd name="T11" fmla="*/ 282945 h 425"/>
              <a:gd name="T12" fmla="*/ 64336 w 167"/>
              <a:gd name="T13" fmla="*/ 282945 h 425"/>
              <a:gd name="T14" fmla="*/ 73719 w 167"/>
              <a:gd name="T15" fmla="*/ 282945 h 425"/>
              <a:gd name="T16" fmla="*/ 83101 w 167"/>
              <a:gd name="T17" fmla="*/ 282945 h 425"/>
              <a:gd name="T18" fmla="*/ 92484 w 167"/>
              <a:gd name="T19" fmla="*/ 282945 h 425"/>
              <a:gd name="T20" fmla="*/ 101866 w 167"/>
              <a:gd name="T21" fmla="*/ 282945 h 425"/>
              <a:gd name="T22" fmla="*/ 111248 w 167"/>
              <a:gd name="T23" fmla="*/ 282945 h 425"/>
              <a:gd name="T24" fmla="*/ 121971 w 167"/>
              <a:gd name="T25" fmla="*/ 282945 h 425"/>
              <a:gd name="T26" fmla="*/ 131353 w 167"/>
              <a:gd name="T27" fmla="*/ 282945 h 425"/>
              <a:gd name="T28" fmla="*/ 140736 w 167"/>
              <a:gd name="T29" fmla="*/ 282945 h 425"/>
              <a:gd name="T30" fmla="*/ 150118 w 167"/>
              <a:gd name="T31" fmla="*/ 282945 h 425"/>
              <a:gd name="T32" fmla="*/ 156820 w 167"/>
              <a:gd name="T33" fmla="*/ 286967 h 425"/>
              <a:gd name="T34" fmla="*/ 159501 w 167"/>
              <a:gd name="T35" fmla="*/ 282945 h 425"/>
              <a:gd name="T36" fmla="*/ 163522 w 167"/>
              <a:gd name="T37" fmla="*/ 286967 h 425"/>
              <a:gd name="T38" fmla="*/ 166202 w 167"/>
              <a:gd name="T39" fmla="*/ 280263 h 425"/>
              <a:gd name="T40" fmla="*/ 170223 w 167"/>
              <a:gd name="T41" fmla="*/ 282945 h 425"/>
              <a:gd name="T42" fmla="*/ 172904 w 167"/>
              <a:gd name="T43" fmla="*/ 286967 h 425"/>
              <a:gd name="T44" fmla="*/ 172904 w 167"/>
              <a:gd name="T45" fmla="*/ 282945 h 425"/>
              <a:gd name="T46" fmla="*/ 175585 w 167"/>
              <a:gd name="T47" fmla="*/ 273558 h 425"/>
              <a:gd name="T48" fmla="*/ 179606 w 167"/>
              <a:gd name="T49" fmla="*/ 299036 h 425"/>
              <a:gd name="T50" fmla="*/ 182286 w 167"/>
              <a:gd name="T51" fmla="*/ 289649 h 425"/>
              <a:gd name="T52" fmla="*/ 182286 w 167"/>
              <a:gd name="T53" fmla="*/ 276240 h 425"/>
              <a:gd name="T54" fmla="*/ 186307 w 167"/>
              <a:gd name="T55" fmla="*/ 276240 h 425"/>
              <a:gd name="T56" fmla="*/ 188988 w 167"/>
              <a:gd name="T57" fmla="*/ 308423 h 425"/>
              <a:gd name="T58" fmla="*/ 191669 w 167"/>
              <a:gd name="T59" fmla="*/ 241375 h 425"/>
              <a:gd name="T60" fmla="*/ 195690 w 167"/>
              <a:gd name="T61" fmla="*/ 331219 h 425"/>
              <a:gd name="T62" fmla="*/ 198371 w 167"/>
              <a:gd name="T63" fmla="*/ 305741 h 425"/>
              <a:gd name="T64" fmla="*/ 198371 w 167"/>
              <a:gd name="T65" fmla="*/ 289649 h 425"/>
              <a:gd name="T66" fmla="*/ 202392 w 167"/>
              <a:gd name="T67" fmla="*/ 244056 h 425"/>
              <a:gd name="T68" fmla="*/ 205072 w 167"/>
              <a:gd name="T69" fmla="*/ 404973 h 425"/>
              <a:gd name="T70" fmla="*/ 207753 w 167"/>
              <a:gd name="T71" fmla="*/ 181031 h 425"/>
              <a:gd name="T72" fmla="*/ 211774 w 167"/>
              <a:gd name="T73" fmla="*/ 476044 h 425"/>
              <a:gd name="T74" fmla="*/ 211774 w 167"/>
              <a:gd name="T75" fmla="*/ 52298 h 425"/>
              <a:gd name="T76" fmla="*/ 214455 w 167"/>
              <a:gd name="T77" fmla="*/ 0 h 425"/>
              <a:gd name="T78" fmla="*/ 218476 w 167"/>
              <a:gd name="T79" fmla="*/ 565889 h 425"/>
              <a:gd name="T80" fmla="*/ 221156 w 167"/>
              <a:gd name="T81" fmla="*/ 144825 h 425"/>
              <a:gd name="T82" fmla="*/ 221156 w 167"/>
              <a:gd name="T83" fmla="*/ 282945 h 42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7"/>
              <a:gd name="T127" fmla="*/ 0 h 425"/>
              <a:gd name="T128" fmla="*/ 167 w 167"/>
              <a:gd name="T129" fmla="*/ 425 h 42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7" h="425">
                <a:moveTo>
                  <a:pt x="0" y="211"/>
                </a:moveTo>
                <a:lnTo>
                  <a:pt x="2" y="211"/>
                </a:lnTo>
                <a:lnTo>
                  <a:pt x="4" y="211"/>
                </a:lnTo>
                <a:lnTo>
                  <a:pt x="7" y="211"/>
                </a:lnTo>
                <a:lnTo>
                  <a:pt x="9" y="211"/>
                </a:lnTo>
                <a:lnTo>
                  <a:pt x="12" y="211"/>
                </a:lnTo>
                <a:lnTo>
                  <a:pt x="14" y="211"/>
                </a:lnTo>
                <a:lnTo>
                  <a:pt x="16" y="211"/>
                </a:lnTo>
                <a:lnTo>
                  <a:pt x="19" y="211"/>
                </a:lnTo>
                <a:lnTo>
                  <a:pt x="21" y="211"/>
                </a:lnTo>
                <a:lnTo>
                  <a:pt x="24" y="211"/>
                </a:lnTo>
                <a:lnTo>
                  <a:pt x="26" y="211"/>
                </a:lnTo>
                <a:lnTo>
                  <a:pt x="28" y="211"/>
                </a:lnTo>
                <a:lnTo>
                  <a:pt x="31" y="211"/>
                </a:lnTo>
                <a:lnTo>
                  <a:pt x="33" y="211"/>
                </a:lnTo>
                <a:lnTo>
                  <a:pt x="36" y="211"/>
                </a:lnTo>
                <a:lnTo>
                  <a:pt x="38" y="211"/>
                </a:lnTo>
                <a:lnTo>
                  <a:pt x="40" y="211"/>
                </a:lnTo>
                <a:lnTo>
                  <a:pt x="43" y="211"/>
                </a:lnTo>
                <a:lnTo>
                  <a:pt x="45" y="211"/>
                </a:lnTo>
                <a:lnTo>
                  <a:pt x="48" y="211"/>
                </a:lnTo>
                <a:lnTo>
                  <a:pt x="50" y="211"/>
                </a:lnTo>
                <a:lnTo>
                  <a:pt x="52" y="211"/>
                </a:lnTo>
                <a:lnTo>
                  <a:pt x="55" y="211"/>
                </a:lnTo>
                <a:lnTo>
                  <a:pt x="57" y="211"/>
                </a:lnTo>
                <a:lnTo>
                  <a:pt x="59" y="211"/>
                </a:lnTo>
                <a:lnTo>
                  <a:pt x="62" y="211"/>
                </a:lnTo>
                <a:lnTo>
                  <a:pt x="64" y="211"/>
                </a:lnTo>
                <a:lnTo>
                  <a:pt x="67" y="211"/>
                </a:lnTo>
                <a:lnTo>
                  <a:pt x="69" y="211"/>
                </a:lnTo>
                <a:lnTo>
                  <a:pt x="71" y="211"/>
                </a:lnTo>
                <a:lnTo>
                  <a:pt x="74" y="211"/>
                </a:lnTo>
                <a:lnTo>
                  <a:pt x="76" y="211"/>
                </a:lnTo>
                <a:lnTo>
                  <a:pt x="79" y="211"/>
                </a:lnTo>
                <a:lnTo>
                  <a:pt x="81" y="211"/>
                </a:lnTo>
                <a:lnTo>
                  <a:pt x="83" y="211"/>
                </a:lnTo>
                <a:lnTo>
                  <a:pt x="86" y="211"/>
                </a:lnTo>
                <a:lnTo>
                  <a:pt x="88" y="211"/>
                </a:lnTo>
                <a:lnTo>
                  <a:pt x="91" y="211"/>
                </a:lnTo>
                <a:lnTo>
                  <a:pt x="93" y="211"/>
                </a:lnTo>
                <a:lnTo>
                  <a:pt x="95" y="211"/>
                </a:lnTo>
                <a:lnTo>
                  <a:pt x="98" y="211"/>
                </a:lnTo>
                <a:lnTo>
                  <a:pt x="100" y="211"/>
                </a:lnTo>
                <a:lnTo>
                  <a:pt x="103" y="211"/>
                </a:lnTo>
                <a:lnTo>
                  <a:pt x="105" y="211"/>
                </a:lnTo>
                <a:lnTo>
                  <a:pt x="107" y="211"/>
                </a:lnTo>
                <a:lnTo>
                  <a:pt x="110" y="211"/>
                </a:lnTo>
                <a:lnTo>
                  <a:pt x="112" y="211"/>
                </a:lnTo>
                <a:lnTo>
                  <a:pt x="115" y="211"/>
                </a:lnTo>
                <a:lnTo>
                  <a:pt x="117" y="214"/>
                </a:lnTo>
                <a:lnTo>
                  <a:pt x="117" y="211"/>
                </a:lnTo>
                <a:lnTo>
                  <a:pt x="119" y="214"/>
                </a:lnTo>
                <a:lnTo>
                  <a:pt x="119" y="211"/>
                </a:lnTo>
                <a:lnTo>
                  <a:pt x="119" y="214"/>
                </a:lnTo>
                <a:lnTo>
                  <a:pt x="122" y="211"/>
                </a:lnTo>
                <a:lnTo>
                  <a:pt x="122" y="214"/>
                </a:lnTo>
                <a:lnTo>
                  <a:pt x="122" y="211"/>
                </a:lnTo>
                <a:lnTo>
                  <a:pt x="124" y="209"/>
                </a:lnTo>
                <a:lnTo>
                  <a:pt x="124" y="216"/>
                </a:lnTo>
                <a:lnTo>
                  <a:pt x="124" y="214"/>
                </a:lnTo>
                <a:lnTo>
                  <a:pt x="127" y="211"/>
                </a:lnTo>
                <a:lnTo>
                  <a:pt x="127" y="214"/>
                </a:lnTo>
                <a:lnTo>
                  <a:pt x="127" y="211"/>
                </a:lnTo>
                <a:lnTo>
                  <a:pt x="129" y="214"/>
                </a:lnTo>
                <a:lnTo>
                  <a:pt x="129" y="216"/>
                </a:lnTo>
                <a:lnTo>
                  <a:pt x="129" y="209"/>
                </a:lnTo>
                <a:lnTo>
                  <a:pt x="129" y="211"/>
                </a:lnTo>
                <a:lnTo>
                  <a:pt x="131" y="209"/>
                </a:lnTo>
                <a:lnTo>
                  <a:pt x="131" y="221"/>
                </a:lnTo>
                <a:lnTo>
                  <a:pt x="131" y="204"/>
                </a:lnTo>
                <a:lnTo>
                  <a:pt x="131" y="209"/>
                </a:lnTo>
                <a:lnTo>
                  <a:pt x="134" y="211"/>
                </a:lnTo>
                <a:lnTo>
                  <a:pt x="134" y="223"/>
                </a:lnTo>
                <a:lnTo>
                  <a:pt x="134" y="202"/>
                </a:lnTo>
                <a:lnTo>
                  <a:pt x="134" y="218"/>
                </a:lnTo>
                <a:lnTo>
                  <a:pt x="136" y="216"/>
                </a:lnTo>
                <a:lnTo>
                  <a:pt x="136" y="223"/>
                </a:lnTo>
                <a:lnTo>
                  <a:pt x="136" y="202"/>
                </a:lnTo>
                <a:lnTo>
                  <a:pt x="136" y="206"/>
                </a:lnTo>
                <a:lnTo>
                  <a:pt x="139" y="209"/>
                </a:lnTo>
                <a:lnTo>
                  <a:pt x="139" y="216"/>
                </a:lnTo>
                <a:lnTo>
                  <a:pt x="139" y="206"/>
                </a:lnTo>
                <a:lnTo>
                  <a:pt x="141" y="209"/>
                </a:lnTo>
                <a:lnTo>
                  <a:pt x="141" y="192"/>
                </a:lnTo>
                <a:lnTo>
                  <a:pt x="141" y="230"/>
                </a:lnTo>
                <a:lnTo>
                  <a:pt x="143" y="235"/>
                </a:lnTo>
                <a:lnTo>
                  <a:pt x="143" y="245"/>
                </a:lnTo>
                <a:lnTo>
                  <a:pt x="143" y="180"/>
                </a:lnTo>
                <a:lnTo>
                  <a:pt x="143" y="199"/>
                </a:lnTo>
                <a:lnTo>
                  <a:pt x="146" y="187"/>
                </a:lnTo>
                <a:lnTo>
                  <a:pt x="146" y="247"/>
                </a:lnTo>
                <a:lnTo>
                  <a:pt x="146" y="178"/>
                </a:lnTo>
                <a:lnTo>
                  <a:pt x="146" y="218"/>
                </a:lnTo>
                <a:lnTo>
                  <a:pt x="148" y="228"/>
                </a:lnTo>
                <a:lnTo>
                  <a:pt x="148" y="242"/>
                </a:lnTo>
                <a:lnTo>
                  <a:pt x="148" y="185"/>
                </a:lnTo>
                <a:lnTo>
                  <a:pt x="148" y="216"/>
                </a:lnTo>
                <a:lnTo>
                  <a:pt x="151" y="214"/>
                </a:lnTo>
                <a:lnTo>
                  <a:pt x="151" y="252"/>
                </a:lnTo>
                <a:lnTo>
                  <a:pt x="151" y="182"/>
                </a:lnTo>
                <a:lnTo>
                  <a:pt x="151" y="238"/>
                </a:lnTo>
                <a:lnTo>
                  <a:pt x="153" y="223"/>
                </a:lnTo>
                <a:lnTo>
                  <a:pt x="153" y="302"/>
                </a:lnTo>
                <a:lnTo>
                  <a:pt x="153" y="113"/>
                </a:lnTo>
                <a:lnTo>
                  <a:pt x="153" y="115"/>
                </a:lnTo>
                <a:lnTo>
                  <a:pt x="155" y="135"/>
                </a:lnTo>
                <a:lnTo>
                  <a:pt x="155" y="60"/>
                </a:lnTo>
                <a:lnTo>
                  <a:pt x="155" y="374"/>
                </a:lnTo>
                <a:lnTo>
                  <a:pt x="158" y="355"/>
                </a:lnTo>
                <a:lnTo>
                  <a:pt x="158" y="408"/>
                </a:lnTo>
                <a:lnTo>
                  <a:pt x="158" y="22"/>
                </a:lnTo>
                <a:lnTo>
                  <a:pt x="158" y="39"/>
                </a:lnTo>
                <a:lnTo>
                  <a:pt x="160" y="12"/>
                </a:lnTo>
                <a:lnTo>
                  <a:pt x="160" y="425"/>
                </a:lnTo>
                <a:lnTo>
                  <a:pt x="160" y="0"/>
                </a:lnTo>
                <a:lnTo>
                  <a:pt x="160" y="367"/>
                </a:lnTo>
                <a:lnTo>
                  <a:pt x="163" y="410"/>
                </a:lnTo>
                <a:lnTo>
                  <a:pt x="163" y="422"/>
                </a:lnTo>
                <a:lnTo>
                  <a:pt x="163" y="5"/>
                </a:lnTo>
                <a:lnTo>
                  <a:pt x="163" y="173"/>
                </a:lnTo>
                <a:lnTo>
                  <a:pt x="165" y="108"/>
                </a:lnTo>
                <a:lnTo>
                  <a:pt x="165" y="386"/>
                </a:lnTo>
                <a:lnTo>
                  <a:pt x="165" y="31"/>
                </a:lnTo>
                <a:lnTo>
                  <a:pt x="165" y="211"/>
                </a:lnTo>
                <a:lnTo>
                  <a:pt x="167" y="262"/>
                </a:lnTo>
                <a:lnTo>
                  <a:pt x="167" y="341"/>
                </a:lnTo>
              </a:path>
            </a:pathLst>
          </a:custGeom>
          <a:noFill/>
          <a:ln w="0">
            <a:solidFill>
              <a:srgbClr val="0000FF"/>
            </a:solidFill>
            <a:round/>
            <a:headEnd/>
            <a:tailEnd/>
          </a:ln>
        </p:spPr>
        <p:txBody>
          <a:bodyPr/>
          <a:lstStyle/>
          <a:p>
            <a:pPr eaLnBrk="0" hangingPunct="0"/>
            <a:endParaRPr lang="en-US"/>
          </a:p>
        </p:txBody>
      </p:sp>
      <p:sp>
        <p:nvSpPr>
          <p:cNvPr id="22648" name="Freeform 148"/>
          <p:cNvSpPr>
            <a:spLocks noChangeAspect="1"/>
          </p:cNvSpPr>
          <p:nvPr/>
        </p:nvSpPr>
        <p:spPr bwMode="auto">
          <a:xfrm>
            <a:off x="8143875" y="3768725"/>
            <a:ext cx="284163" cy="331788"/>
          </a:xfrm>
          <a:custGeom>
            <a:avLst/>
            <a:gdLst>
              <a:gd name="T0" fmla="*/ 0 w 211"/>
              <a:gd name="T1" fmla="*/ 214923 h 247"/>
              <a:gd name="T2" fmla="*/ 4040 w 211"/>
              <a:gd name="T3" fmla="*/ 73880 h 247"/>
              <a:gd name="T4" fmla="*/ 6734 w 211"/>
              <a:gd name="T5" fmla="*/ 182685 h 247"/>
              <a:gd name="T6" fmla="*/ 10774 w 211"/>
              <a:gd name="T7" fmla="*/ 115521 h 247"/>
              <a:gd name="T8" fmla="*/ 13467 w 211"/>
              <a:gd name="T9" fmla="*/ 205521 h 247"/>
              <a:gd name="T10" fmla="*/ 16161 w 211"/>
              <a:gd name="T11" fmla="*/ 122238 h 247"/>
              <a:gd name="T12" fmla="*/ 20201 w 211"/>
              <a:gd name="T13" fmla="*/ 170595 h 247"/>
              <a:gd name="T14" fmla="*/ 20201 w 211"/>
              <a:gd name="T15" fmla="*/ 157163 h 247"/>
              <a:gd name="T16" fmla="*/ 22895 w 211"/>
              <a:gd name="T17" fmla="*/ 147760 h 247"/>
              <a:gd name="T18" fmla="*/ 26935 w 211"/>
              <a:gd name="T19" fmla="*/ 173282 h 247"/>
              <a:gd name="T20" fmla="*/ 29628 w 211"/>
              <a:gd name="T21" fmla="*/ 154476 h 247"/>
              <a:gd name="T22" fmla="*/ 29628 w 211"/>
              <a:gd name="T23" fmla="*/ 166566 h 247"/>
              <a:gd name="T24" fmla="*/ 32322 w 211"/>
              <a:gd name="T25" fmla="*/ 150446 h 247"/>
              <a:gd name="T26" fmla="*/ 36362 w 211"/>
              <a:gd name="T27" fmla="*/ 157163 h 247"/>
              <a:gd name="T28" fmla="*/ 39056 w 211"/>
              <a:gd name="T29" fmla="*/ 154476 h 247"/>
              <a:gd name="T30" fmla="*/ 43096 w 211"/>
              <a:gd name="T31" fmla="*/ 154476 h 247"/>
              <a:gd name="T32" fmla="*/ 45789 w 211"/>
              <a:gd name="T33" fmla="*/ 161193 h 247"/>
              <a:gd name="T34" fmla="*/ 48483 w 211"/>
              <a:gd name="T35" fmla="*/ 157163 h 247"/>
              <a:gd name="T36" fmla="*/ 55217 w 211"/>
              <a:gd name="T37" fmla="*/ 157163 h 247"/>
              <a:gd name="T38" fmla="*/ 64644 w 211"/>
              <a:gd name="T39" fmla="*/ 157163 h 247"/>
              <a:gd name="T40" fmla="*/ 75418 w 211"/>
              <a:gd name="T41" fmla="*/ 157163 h 247"/>
              <a:gd name="T42" fmla="*/ 84845 w 211"/>
              <a:gd name="T43" fmla="*/ 157163 h 247"/>
              <a:gd name="T44" fmla="*/ 94272 w 211"/>
              <a:gd name="T45" fmla="*/ 157163 h 247"/>
              <a:gd name="T46" fmla="*/ 103699 w 211"/>
              <a:gd name="T47" fmla="*/ 157163 h 247"/>
              <a:gd name="T48" fmla="*/ 113127 w 211"/>
              <a:gd name="T49" fmla="*/ 157163 h 247"/>
              <a:gd name="T50" fmla="*/ 123900 w 211"/>
              <a:gd name="T51" fmla="*/ 157163 h 247"/>
              <a:gd name="T52" fmla="*/ 133328 w 211"/>
              <a:gd name="T53" fmla="*/ 157163 h 247"/>
              <a:gd name="T54" fmla="*/ 142755 w 211"/>
              <a:gd name="T55" fmla="*/ 157163 h 247"/>
              <a:gd name="T56" fmla="*/ 152182 w 211"/>
              <a:gd name="T57" fmla="*/ 157163 h 247"/>
              <a:gd name="T58" fmla="*/ 161609 w 211"/>
              <a:gd name="T59" fmla="*/ 157163 h 247"/>
              <a:gd name="T60" fmla="*/ 171036 w 211"/>
              <a:gd name="T61" fmla="*/ 157163 h 247"/>
              <a:gd name="T62" fmla="*/ 181810 w 211"/>
              <a:gd name="T63" fmla="*/ 157163 h 247"/>
              <a:gd name="T64" fmla="*/ 191238 w 211"/>
              <a:gd name="T65" fmla="*/ 157163 h 247"/>
              <a:gd name="T66" fmla="*/ 200665 w 211"/>
              <a:gd name="T67" fmla="*/ 157163 h 247"/>
              <a:gd name="T68" fmla="*/ 210092 w 211"/>
              <a:gd name="T69" fmla="*/ 157163 h 247"/>
              <a:gd name="T70" fmla="*/ 219519 w 211"/>
              <a:gd name="T71" fmla="*/ 157163 h 247"/>
              <a:gd name="T72" fmla="*/ 230293 w 211"/>
              <a:gd name="T73" fmla="*/ 157163 h 247"/>
              <a:gd name="T74" fmla="*/ 239720 w 211"/>
              <a:gd name="T75" fmla="*/ 157163 h 247"/>
              <a:gd name="T76" fmla="*/ 249148 w 211"/>
              <a:gd name="T77" fmla="*/ 157163 h 247"/>
              <a:gd name="T78" fmla="*/ 258575 w 211"/>
              <a:gd name="T79" fmla="*/ 157163 h 247"/>
              <a:gd name="T80" fmla="*/ 268002 w 211"/>
              <a:gd name="T81" fmla="*/ 157163 h 247"/>
              <a:gd name="T82" fmla="*/ 278776 w 211"/>
              <a:gd name="T83" fmla="*/ 157163 h 2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11"/>
              <a:gd name="T127" fmla="*/ 0 h 247"/>
              <a:gd name="T128" fmla="*/ 211 w 211"/>
              <a:gd name="T129" fmla="*/ 247 h 24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11" h="247">
                <a:moveTo>
                  <a:pt x="0" y="247"/>
                </a:moveTo>
                <a:lnTo>
                  <a:pt x="0" y="0"/>
                </a:lnTo>
                <a:lnTo>
                  <a:pt x="0" y="160"/>
                </a:lnTo>
                <a:lnTo>
                  <a:pt x="3" y="134"/>
                </a:lnTo>
                <a:lnTo>
                  <a:pt x="3" y="172"/>
                </a:lnTo>
                <a:lnTo>
                  <a:pt x="3" y="55"/>
                </a:lnTo>
                <a:lnTo>
                  <a:pt x="3" y="108"/>
                </a:lnTo>
                <a:lnTo>
                  <a:pt x="5" y="112"/>
                </a:lnTo>
                <a:lnTo>
                  <a:pt x="5" y="136"/>
                </a:lnTo>
                <a:lnTo>
                  <a:pt x="5" y="98"/>
                </a:lnTo>
                <a:lnTo>
                  <a:pt x="8" y="100"/>
                </a:lnTo>
                <a:lnTo>
                  <a:pt x="8" y="86"/>
                </a:lnTo>
                <a:lnTo>
                  <a:pt x="8" y="153"/>
                </a:lnTo>
                <a:lnTo>
                  <a:pt x="10" y="151"/>
                </a:lnTo>
                <a:lnTo>
                  <a:pt x="10" y="153"/>
                </a:lnTo>
                <a:lnTo>
                  <a:pt x="10" y="84"/>
                </a:lnTo>
                <a:lnTo>
                  <a:pt x="10" y="98"/>
                </a:lnTo>
                <a:lnTo>
                  <a:pt x="12" y="91"/>
                </a:lnTo>
                <a:lnTo>
                  <a:pt x="12" y="144"/>
                </a:lnTo>
                <a:lnTo>
                  <a:pt x="12" y="122"/>
                </a:lnTo>
                <a:lnTo>
                  <a:pt x="15" y="127"/>
                </a:lnTo>
                <a:lnTo>
                  <a:pt x="15" y="132"/>
                </a:lnTo>
                <a:lnTo>
                  <a:pt x="15" y="108"/>
                </a:lnTo>
                <a:lnTo>
                  <a:pt x="15" y="117"/>
                </a:lnTo>
                <a:lnTo>
                  <a:pt x="17" y="120"/>
                </a:lnTo>
                <a:lnTo>
                  <a:pt x="17" y="127"/>
                </a:lnTo>
                <a:lnTo>
                  <a:pt x="17" y="110"/>
                </a:lnTo>
                <a:lnTo>
                  <a:pt x="17" y="124"/>
                </a:lnTo>
                <a:lnTo>
                  <a:pt x="20" y="120"/>
                </a:lnTo>
                <a:lnTo>
                  <a:pt x="20" y="129"/>
                </a:lnTo>
                <a:lnTo>
                  <a:pt x="20" y="108"/>
                </a:lnTo>
                <a:lnTo>
                  <a:pt x="20" y="110"/>
                </a:lnTo>
                <a:lnTo>
                  <a:pt x="22" y="115"/>
                </a:lnTo>
                <a:lnTo>
                  <a:pt x="22" y="129"/>
                </a:lnTo>
                <a:lnTo>
                  <a:pt x="22" y="108"/>
                </a:lnTo>
                <a:lnTo>
                  <a:pt x="22" y="124"/>
                </a:lnTo>
                <a:lnTo>
                  <a:pt x="24" y="122"/>
                </a:lnTo>
                <a:lnTo>
                  <a:pt x="24" y="124"/>
                </a:lnTo>
                <a:lnTo>
                  <a:pt x="24" y="112"/>
                </a:lnTo>
                <a:lnTo>
                  <a:pt x="24" y="117"/>
                </a:lnTo>
                <a:lnTo>
                  <a:pt x="27" y="120"/>
                </a:lnTo>
                <a:lnTo>
                  <a:pt x="27" y="117"/>
                </a:lnTo>
                <a:lnTo>
                  <a:pt x="29" y="120"/>
                </a:lnTo>
                <a:lnTo>
                  <a:pt x="29" y="115"/>
                </a:lnTo>
                <a:lnTo>
                  <a:pt x="29" y="120"/>
                </a:lnTo>
                <a:lnTo>
                  <a:pt x="32" y="122"/>
                </a:lnTo>
                <a:lnTo>
                  <a:pt x="32" y="115"/>
                </a:lnTo>
                <a:lnTo>
                  <a:pt x="32" y="117"/>
                </a:lnTo>
                <a:lnTo>
                  <a:pt x="34" y="120"/>
                </a:lnTo>
                <a:lnTo>
                  <a:pt x="34" y="117"/>
                </a:lnTo>
                <a:lnTo>
                  <a:pt x="36" y="120"/>
                </a:lnTo>
                <a:lnTo>
                  <a:pt x="36" y="117"/>
                </a:lnTo>
                <a:lnTo>
                  <a:pt x="36" y="120"/>
                </a:lnTo>
                <a:lnTo>
                  <a:pt x="39" y="117"/>
                </a:lnTo>
                <a:lnTo>
                  <a:pt x="41" y="117"/>
                </a:lnTo>
                <a:lnTo>
                  <a:pt x="44" y="117"/>
                </a:lnTo>
                <a:lnTo>
                  <a:pt x="46" y="117"/>
                </a:lnTo>
                <a:lnTo>
                  <a:pt x="48" y="117"/>
                </a:lnTo>
                <a:lnTo>
                  <a:pt x="51" y="117"/>
                </a:lnTo>
                <a:lnTo>
                  <a:pt x="53" y="117"/>
                </a:lnTo>
                <a:lnTo>
                  <a:pt x="56" y="117"/>
                </a:lnTo>
                <a:lnTo>
                  <a:pt x="58" y="117"/>
                </a:lnTo>
                <a:lnTo>
                  <a:pt x="60" y="117"/>
                </a:lnTo>
                <a:lnTo>
                  <a:pt x="63" y="117"/>
                </a:lnTo>
                <a:lnTo>
                  <a:pt x="65" y="117"/>
                </a:lnTo>
                <a:lnTo>
                  <a:pt x="68" y="117"/>
                </a:lnTo>
                <a:lnTo>
                  <a:pt x="70" y="117"/>
                </a:lnTo>
                <a:lnTo>
                  <a:pt x="72" y="117"/>
                </a:lnTo>
                <a:lnTo>
                  <a:pt x="75" y="117"/>
                </a:lnTo>
                <a:lnTo>
                  <a:pt x="77" y="117"/>
                </a:lnTo>
                <a:lnTo>
                  <a:pt x="80" y="117"/>
                </a:lnTo>
                <a:lnTo>
                  <a:pt x="82" y="117"/>
                </a:lnTo>
                <a:lnTo>
                  <a:pt x="84" y="117"/>
                </a:lnTo>
                <a:lnTo>
                  <a:pt x="87" y="117"/>
                </a:lnTo>
                <a:lnTo>
                  <a:pt x="89" y="117"/>
                </a:lnTo>
                <a:lnTo>
                  <a:pt x="92" y="117"/>
                </a:lnTo>
                <a:lnTo>
                  <a:pt x="94" y="117"/>
                </a:lnTo>
                <a:lnTo>
                  <a:pt x="96" y="117"/>
                </a:lnTo>
                <a:lnTo>
                  <a:pt x="99" y="117"/>
                </a:lnTo>
                <a:lnTo>
                  <a:pt x="101" y="117"/>
                </a:lnTo>
                <a:lnTo>
                  <a:pt x="103" y="117"/>
                </a:lnTo>
                <a:lnTo>
                  <a:pt x="106" y="117"/>
                </a:lnTo>
                <a:lnTo>
                  <a:pt x="108" y="117"/>
                </a:lnTo>
                <a:lnTo>
                  <a:pt x="111" y="117"/>
                </a:lnTo>
                <a:lnTo>
                  <a:pt x="113" y="117"/>
                </a:lnTo>
                <a:lnTo>
                  <a:pt x="115" y="117"/>
                </a:lnTo>
                <a:lnTo>
                  <a:pt x="118" y="117"/>
                </a:lnTo>
                <a:lnTo>
                  <a:pt x="120" y="117"/>
                </a:lnTo>
                <a:lnTo>
                  <a:pt x="123" y="117"/>
                </a:lnTo>
                <a:lnTo>
                  <a:pt x="125" y="117"/>
                </a:lnTo>
                <a:lnTo>
                  <a:pt x="127" y="117"/>
                </a:lnTo>
                <a:lnTo>
                  <a:pt x="130" y="117"/>
                </a:lnTo>
                <a:lnTo>
                  <a:pt x="132" y="117"/>
                </a:lnTo>
                <a:lnTo>
                  <a:pt x="135" y="117"/>
                </a:lnTo>
                <a:lnTo>
                  <a:pt x="137" y="117"/>
                </a:lnTo>
                <a:lnTo>
                  <a:pt x="139" y="117"/>
                </a:lnTo>
                <a:lnTo>
                  <a:pt x="142" y="117"/>
                </a:lnTo>
                <a:lnTo>
                  <a:pt x="144" y="117"/>
                </a:lnTo>
                <a:lnTo>
                  <a:pt x="147" y="117"/>
                </a:lnTo>
                <a:lnTo>
                  <a:pt x="149" y="117"/>
                </a:lnTo>
                <a:lnTo>
                  <a:pt x="151" y="117"/>
                </a:lnTo>
                <a:lnTo>
                  <a:pt x="154" y="117"/>
                </a:lnTo>
                <a:lnTo>
                  <a:pt x="156" y="117"/>
                </a:lnTo>
                <a:lnTo>
                  <a:pt x="159" y="117"/>
                </a:lnTo>
                <a:lnTo>
                  <a:pt x="161" y="117"/>
                </a:lnTo>
                <a:lnTo>
                  <a:pt x="163" y="117"/>
                </a:lnTo>
                <a:lnTo>
                  <a:pt x="166" y="117"/>
                </a:lnTo>
                <a:lnTo>
                  <a:pt x="168" y="117"/>
                </a:lnTo>
                <a:lnTo>
                  <a:pt x="171" y="117"/>
                </a:lnTo>
                <a:lnTo>
                  <a:pt x="173" y="117"/>
                </a:lnTo>
                <a:lnTo>
                  <a:pt x="175" y="117"/>
                </a:lnTo>
                <a:lnTo>
                  <a:pt x="178" y="117"/>
                </a:lnTo>
                <a:lnTo>
                  <a:pt x="180" y="117"/>
                </a:lnTo>
                <a:lnTo>
                  <a:pt x="183" y="117"/>
                </a:lnTo>
                <a:lnTo>
                  <a:pt x="185" y="117"/>
                </a:lnTo>
                <a:lnTo>
                  <a:pt x="187" y="117"/>
                </a:lnTo>
                <a:lnTo>
                  <a:pt x="190" y="117"/>
                </a:lnTo>
                <a:lnTo>
                  <a:pt x="192" y="117"/>
                </a:lnTo>
                <a:lnTo>
                  <a:pt x="195" y="117"/>
                </a:lnTo>
                <a:lnTo>
                  <a:pt x="197" y="117"/>
                </a:lnTo>
                <a:lnTo>
                  <a:pt x="199" y="117"/>
                </a:lnTo>
                <a:lnTo>
                  <a:pt x="202" y="117"/>
                </a:lnTo>
                <a:lnTo>
                  <a:pt x="204" y="117"/>
                </a:lnTo>
                <a:lnTo>
                  <a:pt x="207" y="117"/>
                </a:lnTo>
                <a:lnTo>
                  <a:pt x="209" y="117"/>
                </a:lnTo>
                <a:lnTo>
                  <a:pt x="211" y="117"/>
                </a:lnTo>
              </a:path>
            </a:pathLst>
          </a:custGeom>
          <a:noFill/>
          <a:ln w="0">
            <a:solidFill>
              <a:srgbClr val="0000FF"/>
            </a:solidFill>
            <a:round/>
            <a:headEnd/>
            <a:tailEnd/>
          </a:ln>
        </p:spPr>
        <p:txBody>
          <a:bodyPr/>
          <a:lstStyle/>
          <a:p>
            <a:pPr eaLnBrk="0" hangingPunct="0"/>
            <a:endParaRPr lang="en-US"/>
          </a:p>
        </p:txBody>
      </p:sp>
      <p:sp>
        <p:nvSpPr>
          <p:cNvPr id="22649" name="Freeform 149"/>
          <p:cNvSpPr>
            <a:spLocks noChangeAspect="1"/>
          </p:cNvSpPr>
          <p:nvPr/>
        </p:nvSpPr>
        <p:spPr bwMode="auto">
          <a:xfrm>
            <a:off x="8428038" y="3925888"/>
            <a:ext cx="141287" cy="1587"/>
          </a:xfrm>
          <a:custGeom>
            <a:avLst/>
            <a:gdLst>
              <a:gd name="T0" fmla="*/ 0 w 106"/>
              <a:gd name="T1" fmla="*/ 0 h 1587"/>
              <a:gd name="T2" fmla="*/ 3999 w 106"/>
              <a:gd name="T3" fmla="*/ 0 h 1587"/>
              <a:gd name="T4" fmla="*/ 6664 w 106"/>
              <a:gd name="T5" fmla="*/ 0 h 1587"/>
              <a:gd name="T6" fmla="*/ 10663 w 106"/>
              <a:gd name="T7" fmla="*/ 0 h 1587"/>
              <a:gd name="T8" fmla="*/ 13329 w 106"/>
              <a:gd name="T9" fmla="*/ 0 h 1587"/>
              <a:gd name="T10" fmla="*/ 15995 w 106"/>
              <a:gd name="T11" fmla="*/ 0 h 1587"/>
              <a:gd name="T12" fmla="*/ 19993 w 106"/>
              <a:gd name="T13" fmla="*/ 0 h 1587"/>
              <a:gd name="T14" fmla="*/ 22659 w 106"/>
              <a:gd name="T15" fmla="*/ 0 h 1587"/>
              <a:gd name="T16" fmla="*/ 26658 w 106"/>
              <a:gd name="T17" fmla="*/ 0 h 1587"/>
              <a:gd name="T18" fmla="*/ 29324 w 106"/>
              <a:gd name="T19" fmla="*/ 0 h 1587"/>
              <a:gd name="T20" fmla="*/ 31990 w 106"/>
              <a:gd name="T21" fmla="*/ 0 h 1587"/>
              <a:gd name="T22" fmla="*/ 35988 w 106"/>
              <a:gd name="T23" fmla="*/ 0 h 1587"/>
              <a:gd name="T24" fmla="*/ 38654 w 106"/>
              <a:gd name="T25" fmla="*/ 0 h 1587"/>
              <a:gd name="T26" fmla="*/ 42653 w 106"/>
              <a:gd name="T27" fmla="*/ 0 h 1587"/>
              <a:gd name="T28" fmla="*/ 45318 w 106"/>
              <a:gd name="T29" fmla="*/ 0 h 1587"/>
              <a:gd name="T30" fmla="*/ 47984 w 106"/>
              <a:gd name="T31" fmla="*/ 0 h 1587"/>
              <a:gd name="T32" fmla="*/ 51983 w 106"/>
              <a:gd name="T33" fmla="*/ 0 h 1587"/>
              <a:gd name="T34" fmla="*/ 54649 w 106"/>
              <a:gd name="T35" fmla="*/ 0 h 1587"/>
              <a:gd name="T36" fmla="*/ 58647 w 106"/>
              <a:gd name="T37" fmla="*/ 0 h 1587"/>
              <a:gd name="T38" fmla="*/ 61313 w 106"/>
              <a:gd name="T39" fmla="*/ 0 h 1587"/>
              <a:gd name="T40" fmla="*/ 63979 w 106"/>
              <a:gd name="T41" fmla="*/ 0 h 1587"/>
              <a:gd name="T42" fmla="*/ 67978 w 106"/>
              <a:gd name="T43" fmla="*/ 0 h 1587"/>
              <a:gd name="T44" fmla="*/ 70644 w 106"/>
              <a:gd name="T45" fmla="*/ 0 h 1587"/>
              <a:gd name="T46" fmla="*/ 74642 w 106"/>
              <a:gd name="T47" fmla="*/ 0 h 1587"/>
              <a:gd name="T48" fmla="*/ 77308 w 106"/>
              <a:gd name="T49" fmla="*/ 0 h 1587"/>
              <a:gd name="T50" fmla="*/ 79974 w 106"/>
              <a:gd name="T51" fmla="*/ 0 h 1587"/>
              <a:gd name="T52" fmla="*/ 83972 w 106"/>
              <a:gd name="T53" fmla="*/ 0 h 1587"/>
              <a:gd name="T54" fmla="*/ 86638 w 106"/>
              <a:gd name="T55" fmla="*/ 0 h 1587"/>
              <a:gd name="T56" fmla="*/ 90637 w 106"/>
              <a:gd name="T57" fmla="*/ 0 h 1587"/>
              <a:gd name="T58" fmla="*/ 93303 w 106"/>
              <a:gd name="T59" fmla="*/ 0 h 1587"/>
              <a:gd name="T60" fmla="*/ 95969 w 106"/>
              <a:gd name="T61" fmla="*/ 0 h 1587"/>
              <a:gd name="T62" fmla="*/ 99967 w 106"/>
              <a:gd name="T63" fmla="*/ 0 h 1587"/>
              <a:gd name="T64" fmla="*/ 102633 w 106"/>
              <a:gd name="T65" fmla="*/ 0 h 1587"/>
              <a:gd name="T66" fmla="*/ 106632 w 106"/>
              <a:gd name="T67" fmla="*/ 0 h 1587"/>
              <a:gd name="T68" fmla="*/ 109297 w 106"/>
              <a:gd name="T69" fmla="*/ 0 h 1587"/>
              <a:gd name="T70" fmla="*/ 111963 w 106"/>
              <a:gd name="T71" fmla="*/ 0 h 1587"/>
              <a:gd name="T72" fmla="*/ 115962 w 106"/>
              <a:gd name="T73" fmla="*/ 0 h 1587"/>
              <a:gd name="T74" fmla="*/ 118628 w 106"/>
              <a:gd name="T75" fmla="*/ 0 h 1587"/>
              <a:gd name="T76" fmla="*/ 121294 w 106"/>
              <a:gd name="T77" fmla="*/ 0 h 1587"/>
              <a:gd name="T78" fmla="*/ 125292 w 106"/>
              <a:gd name="T79" fmla="*/ 0 h 1587"/>
              <a:gd name="T80" fmla="*/ 127958 w 106"/>
              <a:gd name="T81" fmla="*/ 0 h 1587"/>
              <a:gd name="T82" fmla="*/ 131957 w 106"/>
              <a:gd name="T83" fmla="*/ 0 h 1587"/>
              <a:gd name="T84" fmla="*/ 134623 w 106"/>
              <a:gd name="T85" fmla="*/ 0 h 1587"/>
              <a:gd name="T86" fmla="*/ 137288 w 106"/>
              <a:gd name="T87" fmla="*/ 0 h 1587"/>
              <a:gd name="T88" fmla="*/ 141287 w 106"/>
              <a:gd name="T89" fmla="*/ 0 h 158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06"/>
              <a:gd name="T136" fmla="*/ 0 h 1587"/>
              <a:gd name="T137" fmla="*/ 106 w 106"/>
              <a:gd name="T138" fmla="*/ 1587 h 158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06" h="1587">
                <a:moveTo>
                  <a:pt x="0" y="0"/>
                </a:moveTo>
                <a:lnTo>
                  <a:pt x="3" y="0"/>
                </a:lnTo>
                <a:lnTo>
                  <a:pt x="5" y="0"/>
                </a:lnTo>
                <a:lnTo>
                  <a:pt x="8" y="0"/>
                </a:lnTo>
                <a:lnTo>
                  <a:pt x="10" y="0"/>
                </a:lnTo>
                <a:lnTo>
                  <a:pt x="12" y="0"/>
                </a:lnTo>
                <a:lnTo>
                  <a:pt x="15" y="0"/>
                </a:lnTo>
                <a:lnTo>
                  <a:pt x="17" y="0"/>
                </a:lnTo>
                <a:lnTo>
                  <a:pt x="20" y="0"/>
                </a:lnTo>
                <a:lnTo>
                  <a:pt x="22" y="0"/>
                </a:lnTo>
                <a:lnTo>
                  <a:pt x="24" y="0"/>
                </a:lnTo>
                <a:lnTo>
                  <a:pt x="27" y="0"/>
                </a:lnTo>
                <a:lnTo>
                  <a:pt x="29" y="0"/>
                </a:lnTo>
                <a:lnTo>
                  <a:pt x="32" y="0"/>
                </a:lnTo>
                <a:lnTo>
                  <a:pt x="34" y="0"/>
                </a:lnTo>
                <a:lnTo>
                  <a:pt x="36" y="0"/>
                </a:lnTo>
                <a:lnTo>
                  <a:pt x="39" y="0"/>
                </a:lnTo>
                <a:lnTo>
                  <a:pt x="41" y="0"/>
                </a:lnTo>
                <a:lnTo>
                  <a:pt x="44" y="0"/>
                </a:lnTo>
                <a:lnTo>
                  <a:pt x="46" y="0"/>
                </a:lnTo>
                <a:lnTo>
                  <a:pt x="48" y="0"/>
                </a:lnTo>
                <a:lnTo>
                  <a:pt x="51" y="0"/>
                </a:lnTo>
                <a:lnTo>
                  <a:pt x="53" y="0"/>
                </a:lnTo>
                <a:lnTo>
                  <a:pt x="56" y="0"/>
                </a:lnTo>
                <a:lnTo>
                  <a:pt x="58" y="0"/>
                </a:lnTo>
                <a:lnTo>
                  <a:pt x="60" y="0"/>
                </a:lnTo>
                <a:lnTo>
                  <a:pt x="63" y="0"/>
                </a:lnTo>
                <a:lnTo>
                  <a:pt x="65" y="0"/>
                </a:lnTo>
                <a:lnTo>
                  <a:pt x="68" y="0"/>
                </a:lnTo>
                <a:lnTo>
                  <a:pt x="70" y="0"/>
                </a:lnTo>
                <a:lnTo>
                  <a:pt x="72" y="0"/>
                </a:lnTo>
                <a:lnTo>
                  <a:pt x="75" y="0"/>
                </a:lnTo>
                <a:lnTo>
                  <a:pt x="77" y="0"/>
                </a:lnTo>
                <a:lnTo>
                  <a:pt x="80" y="0"/>
                </a:lnTo>
                <a:lnTo>
                  <a:pt x="82" y="0"/>
                </a:lnTo>
                <a:lnTo>
                  <a:pt x="84" y="0"/>
                </a:lnTo>
                <a:lnTo>
                  <a:pt x="87" y="0"/>
                </a:lnTo>
                <a:lnTo>
                  <a:pt x="89" y="0"/>
                </a:lnTo>
                <a:lnTo>
                  <a:pt x="91" y="0"/>
                </a:lnTo>
                <a:lnTo>
                  <a:pt x="94" y="0"/>
                </a:lnTo>
                <a:lnTo>
                  <a:pt x="96" y="0"/>
                </a:lnTo>
                <a:lnTo>
                  <a:pt x="99" y="0"/>
                </a:lnTo>
                <a:lnTo>
                  <a:pt x="101" y="0"/>
                </a:lnTo>
                <a:lnTo>
                  <a:pt x="103" y="0"/>
                </a:lnTo>
                <a:lnTo>
                  <a:pt x="106" y="0"/>
                </a:lnTo>
              </a:path>
            </a:pathLst>
          </a:custGeom>
          <a:noFill/>
          <a:ln w="0">
            <a:solidFill>
              <a:srgbClr val="0000FF"/>
            </a:solidFill>
            <a:round/>
            <a:headEnd/>
            <a:tailEnd/>
          </a:ln>
        </p:spPr>
        <p:txBody>
          <a:bodyPr/>
          <a:lstStyle/>
          <a:p>
            <a:pPr eaLnBrk="0" hangingPunct="0"/>
            <a:endParaRPr lang="en-US"/>
          </a:p>
        </p:txBody>
      </p:sp>
      <p:sp>
        <p:nvSpPr>
          <p:cNvPr id="22650" name="Text Box 150"/>
          <p:cNvSpPr txBox="1">
            <a:spLocks noChangeAspect="1" noChangeArrowheads="1"/>
          </p:cNvSpPr>
          <p:nvPr/>
        </p:nvSpPr>
        <p:spPr bwMode="auto">
          <a:xfrm>
            <a:off x="5064125" y="5426075"/>
            <a:ext cx="3232150" cy="641350"/>
          </a:xfrm>
          <a:prstGeom prst="rect">
            <a:avLst/>
          </a:prstGeom>
          <a:solidFill>
            <a:schemeClr val="bg1"/>
          </a:solidFill>
          <a:ln w="9525">
            <a:noFill/>
            <a:miter lim="800000"/>
            <a:headEnd/>
            <a:tailEnd/>
          </a:ln>
        </p:spPr>
        <p:txBody>
          <a:bodyPr wrap="none">
            <a:spAutoFit/>
          </a:bodyPr>
          <a:lstStyle/>
          <a:p>
            <a:pPr eaLnBrk="0" hangingPunct="0"/>
            <a:r>
              <a:rPr lang="en-US">
                <a:latin typeface="Arial" charset="0"/>
              </a:rPr>
              <a:t>Received Pulse with multipath</a:t>
            </a:r>
          </a:p>
          <a:p>
            <a:pPr eaLnBrk="0" hangingPunct="0"/>
            <a:r>
              <a:rPr lang="en-US">
                <a:latin typeface="Arial" charset="0"/>
              </a:rPr>
              <a:t>(no pulse shape distortion)</a:t>
            </a:r>
          </a:p>
        </p:txBody>
      </p:sp>
      <p:sp>
        <p:nvSpPr>
          <p:cNvPr id="22651" name="Text Box 151"/>
          <p:cNvSpPr txBox="1">
            <a:spLocks noChangeAspect="1" noChangeArrowheads="1"/>
          </p:cNvSpPr>
          <p:nvPr/>
        </p:nvSpPr>
        <p:spPr bwMode="auto">
          <a:xfrm rot="-5400000">
            <a:off x="4001294" y="3620294"/>
            <a:ext cx="1874838" cy="336550"/>
          </a:xfrm>
          <a:prstGeom prst="rect">
            <a:avLst/>
          </a:prstGeom>
          <a:noFill/>
          <a:ln w="9525">
            <a:noFill/>
            <a:miter lim="800000"/>
            <a:headEnd/>
            <a:tailEnd/>
          </a:ln>
        </p:spPr>
        <p:txBody>
          <a:bodyPr wrap="none">
            <a:spAutoFit/>
          </a:bodyPr>
          <a:lstStyle/>
          <a:p>
            <a:pPr eaLnBrk="0" hangingPunct="0"/>
            <a:r>
              <a:rPr lang="en-US" sz="1600">
                <a:latin typeface="Arial" charset="0"/>
              </a:rPr>
              <a:t>Relative Amplitude</a:t>
            </a:r>
          </a:p>
        </p:txBody>
      </p:sp>
      <p:sp>
        <p:nvSpPr>
          <p:cNvPr id="22652" name="Text Box 152"/>
          <p:cNvSpPr txBox="1">
            <a:spLocks noChangeAspect="1" noChangeArrowheads="1"/>
          </p:cNvSpPr>
          <p:nvPr/>
        </p:nvSpPr>
        <p:spPr bwMode="auto">
          <a:xfrm>
            <a:off x="7470775" y="2917825"/>
            <a:ext cx="730250" cy="366713"/>
          </a:xfrm>
          <a:prstGeom prst="rect">
            <a:avLst/>
          </a:prstGeom>
          <a:noFill/>
          <a:ln w="9525">
            <a:noFill/>
            <a:miter lim="800000"/>
            <a:headEnd/>
            <a:tailEnd/>
          </a:ln>
        </p:spPr>
        <p:txBody>
          <a:bodyPr wrap="none">
            <a:spAutoFit/>
          </a:bodyPr>
          <a:lstStyle/>
          <a:p>
            <a:pPr eaLnBrk="0" hangingPunct="0"/>
            <a:r>
              <a:rPr lang="en-US" b="1">
                <a:latin typeface="Arial" charset="0"/>
              </a:rPr>
              <a:t>UWB</a:t>
            </a:r>
          </a:p>
        </p:txBody>
      </p:sp>
      <p:sp>
        <p:nvSpPr>
          <p:cNvPr id="22653" name="Text Box 153"/>
          <p:cNvSpPr txBox="1">
            <a:spLocks noChangeAspect="1" noChangeArrowheads="1"/>
          </p:cNvSpPr>
          <p:nvPr/>
        </p:nvSpPr>
        <p:spPr bwMode="auto">
          <a:xfrm>
            <a:off x="5629275" y="2809875"/>
            <a:ext cx="2159000" cy="581025"/>
          </a:xfrm>
          <a:prstGeom prst="rect">
            <a:avLst/>
          </a:prstGeom>
          <a:noFill/>
          <a:ln w="9525">
            <a:noFill/>
            <a:miter lim="800000"/>
            <a:headEnd/>
            <a:tailEnd/>
          </a:ln>
        </p:spPr>
        <p:txBody>
          <a:bodyPr wrap="none">
            <a:spAutoFit/>
          </a:bodyPr>
          <a:lstStyle/>
          <a:p>
            <a:pPr eaLnBrk="0" hangingPunct="0"/>
            <a:r>
              <a:rPr lang="en-US" sz="1600">
                <a:solidFill>
                  <a:srgbClr val="000000"/>
                </a:solidFill>
                <a:latin typeface="Arial" charset="0"/>
              </a:rPr>
              <a:t>Leading</a:t>
            </a:r>
            <a:r>
              <a:rPr lang="en-US" sz="1600">
                <a:latin typeface="Arial" charset="0"/>
              </a:rPr>
              <a:t> </a:t>
            </a:r>
            <a:r>
              <a:rPr lang="en-US" sz="1600">
                <a:solidFill>
                  <a:srgbClr val="000000"/>
                </a:solidFill>
                <a:latin typeface="Arial" charset="0"/>
              </a:rPr>
              <a:t>edge of 1</a:t>
            </a:r>
            <a:r>
              <a:rPr lang="en-US" sz="1600" baseline="30000">
                <a:solidFill>
                  <a:srgbClr val="000000"/>
                </a:solidFill>
                <a:latin typeface="Arial" charset="0"/>
              </a:rPr>
              <a:t>st</a:t>
            </a:r>
          </a:p>
          <a:p>
            <a:pPr eaLnBrk="0" hangingPunct="0"/>
            <a:r>
              <a:rPr lang="en-US" sz="1600">
                <a:solidFill>
                  <a:srgbClr val="000000"/>
                </a:solidFill>
                <a:latin typeface="Arial" charset="0"/>
              </a:rPr>
              <a:t>pulse readily detected</a:t>
            </a:r>
          </a:p>
        </p:txBody>
      </p:sp>
      <p:sp>
        <p:nvSpPr>
          <p:cNvPr id="22654" name="Line 154"/>
          <p:cNvSpPr>
            <a:spLocks noChangeShapeType="1"/>
          </p:cNvSpPr>
          <p:nvPr/>
        </p:nvSpPr>
        <p:spPr bwMode="auto">
          <a:xfrm flipH="1" flipV="1">
            <a:off x="2103438" y="3886200"/>
            <a:ext cx="152400" cy="1401763"/>
          </a:xfrm>
          <a:prstGeom prst="line">
            <a:avLst/>
          </a:prstGeom>
          <a:noFill/>
          <a:ln w="9525">
            <a:solidFill>
              <a:srgbClr val="FFFF00"/>
            </a:solidFill>
            <a:round/>
            <a:headEnd/>
            <a:tailEnd type="triangle" w="med" len="med"/>
          </a:ln>
        </p:spPr>
        <p:txBody>
          <a:bodyPr/>
          <a:lstStyle/>
          <a:p>
            <a:endParaRPr lang="en-US"/>
          </a:p>
        </p:txBody>
      </p:sp>
      <p:sp>
        <p:nvSpPr>
          <p:cNvPr id="22655" name="Line 155"/>
          <p:cNvSpPr>
            <a:spLocks noChangeShapeType="1"/>
          </p:cNvSpPr>
          <p:nvPr/>
        </p:nvSpPr>
        <p:spPr bwMode="auto">
          <a:xfrm>
            <a:off x="985838" y="5191125"/>
            <a:ext cx="3721100" cy="1588"/>
          </a:xfrm>
          <a:prstGeom prst="line">
            <a:avLst/>
          </a:prstGeom>
          <a:noFill/>
          <a:ln w="0">
            <a:solidFill>
              <a:srgbClr val="000000"/>
            </a:solidFill>
            <a:round/>
            <a:headEnd/>
            <a:tailEnd/>
          </a:ln>
        </p:spPr>
        <p:txBody>
          <a:bodyPr/>
          <a:lstStyle/>
          <a:p>
            <a:endParaRPr lang="en-US"/>
          </a:p>
        </p:txBody>
      </p:sp>
      <p:sp>
        <p:nvSpPr>
          <p:cNvPr id="22656" name="Line 156"/>
          <p:cNvSpPr>
            <a:spLocks noChangeShapeType="1"/>
          </p:cNvSpPr>
          <p:nvPr/>
        </p:nvSpPr>
        <p:spPr bwMode="auto">
          <a:xfrm>
            <a:off x="985838" y="5191125"/>
            <a:ext cx="3721100" cy="1588"/>
          </a:xfrm>
          <a:prstGeom prst="line">
            <a:avLst/>
          </a:prstGeom>
          <a:noFill/>
          <a:ln w="0">
            <a:solidFill>
              <a:srgbClr val="000000"/>
            </a:solidFill>
            <a:round/>
            <a:headEnd/>
            <a:tailEnd/>
          </a:ln>
        </p:spPr>
        <p:txBody>
          <a:bodyPr/>
          <a:lstStyle/>
          <a:p>
            <a:endParaRPr lang="en-US"/>
          </a:p>
        </p:txBody>
      </p:sp>
      <p:sp>
        <p:nvSpPr>
          <p:cNvPr id="22657" name="Line 157"/>
          <p:cNvSpPr>
            <a:spLocks noChangeShapeType="1"/>
          </p:cNvSpPr>
          <p:nvPr/>
        </p:nvSpPr>
        <p:spPr bwMode="auto">
          <a:xfrm flipV="1">
            <a:off x="4706938" y="5154613"/>
            <a:ext cx="1587" cy="36512"/>
          </a:xfrm>
          <a:prstGeom prst="line">
            <a:avLst/>
          </a:prstGeom>
          <a:noFill/>
          <a:ln w="0">
            <a:solidFill>
              <a:srgbClr val="000000"/>
            </a:solidFill>
            <a:round/>
            <a:headEnd/>
            <a:tailEnd/>
          </a:ln>
        </p:spPr>
        <p:txBody>
          <a:bodyPr/>
          <a:lstStyle/>
          <a:p>
            <a:endParaRPr lang="en-US"/>
          </a:p>
        </p:txBody>
      </p:sp>
      <p:grpSp>
        <p:nvGrpSpPr>
          <p:cNvPr id="22658" name="Group 158"/>
          <p:cNvGrpSpPr>
            <a:grpSpLocks/>
          </p:cNvGrpSpPr>
          <p:nvPr/>
        </p:nvGrpSpPr>
        <p:grpSpPr bwMode="auto">
          <a:xfrm>
            <a:off x="1001713" y="2682875"/>
            <a:ext cx="3362325" cy="366713"/>
            <a:chOff x="621" y="3188"/>
            <a:chExt cx="2118" cy="231"/>
          </a:xfrm>
        </p:grpSpPr>
        <p:sp>
          <p:nvSpPr>
            <p:cNvPr id="22663" name="Line 159"/>
            <p:cNvSpPr>
              <a:spLocks noChangeAspect="1" noChangeShapeType="1"/>
            </p:cNvSpPr>
            <p:nvPr/>
          </p:nvSpPr>
          <p:spPr bwMode="auto">
            <a:xfrm>
              <a:off x="685" y="3207"/>
              <a:ext cx="1982" cy="1"/>
            </a:xfrm>
            <a:prstGeom prst="line">
              <a:avLst/>
            </a:prstGeom>
            <a:noFill/>
            <a:ln w="0">
              <a:solidFill>
                <a:srgbClr val="000000"/>
              </a:solidFill>
              <a:round/>
              <a:headEnd/>
              <a:tailEnd/>
            </a:ln>
          </p:spPr>
          <p:txBody>
            <a:bodyPr/>
            <a:lstStyle/>
            <a:p>
              <a:endParaRPr lang="en-US"/>
            </a:p>
          </p:txBody>
        </p:sp>
        <p:sp>
          <p:nvSpPr>
            <p:cNvPr id="22664" name="Line 160"/>
            <p:cNvSpPr>
              <a:spLocks noChangeAspect="1" noChangeShapeType="1"/>
            </p:cNvSpPr>
            <p:nvPr/>
          </p:nvSpPr>
          <p:spPr bwMode="auto">
            <a:xfrm>
              <a:off x="685" y="3207"/>
              <a:ext cx="1982" cy="1"/>
            </a:xfrm>
            <a:prstGeom prst="line">
              <a:avLst/>
            </a:prstGeom>
            <a:noFill/>
            <a:ln w="0">
              <a:solidFill>
                <a:srgbClr val="000000"/>
              </a:solidFill>
              <a:round/>
              <a:headEnd/>
              <a:tailEnd/>
            </a:ln>
          </p:spPr>
          <p:txBody>
            <a:bodyPr/>
            <a:lstStyle/>
            <a:p>
              <a:endParaRPr lang="en-US"/>
            </a:p>
          </p:txBody>
        </p:sp>
        <p:sp>
          <p:nvSpPr>
            <p:cNvPr id="22665" name="Line 161"/>
            <p:cNvSpPr>
              <a:spLocks noChangeAspect="1" noChangeShapeType="1"/>
            </p:cNvSpPr>
            <p:nvPr/>
          </p:nvSpPr>
          <p:spPr bwMode="auto">
            <a:xfrm flipV="1">
              <a:off x="685" y="3188"/>
              <a:ext cx="0" cy="19"/>
            </a:xfrm>
            <a:prstGeom prst="line">
              <a:avLst/>
            </a:prstGeom>
            <a:noFill/>
            <a:ln w="0">
              <a:solidFill>
                <a:srgbClr val="000000"/>
              </a:solidFill>
              <a:round/>
              <a:headEnd/>
              <a:tailEnd/>
            </a:ln>
          </p:spPr>
          <p:txBody>
            <a:bodyPr/>
            <a:lstStyle/>
            <a:p>
              <a:endParaRPr lang="en-US"/>
            </a:p>
          </p:txBody>
        </p:sp>
        <p:sp>
          <p:nvSpPr>
            <p:cNvPr id="22666" name="Line 162"/>
            <p:cNvSpPr>
              <a:spLocks noChangeAspect="1" noChangeShapeType="1"/>
            </p:cNvSpPr>
            <p:nvPr/>
          </p:nvSpPr>
          <p:spPr bwMode="auto">
            <a:xfrm flipV="1">
              <a:off x="1081" y="3188"/>
              <a:ext cx="0" cy="19"/>
            </a:xfrm>
            <a:prstGeom prst="line">
              <a:avLst/>
            </a:prstGeom>
            <a:noFill/>
            <a:ln w="0">
              <a:solidFill>
                <a:srgbClr val="000000"/>
              </a:solidFill>
              <a:round/>
              <a:headEnd/>
              <a:tailEnd/>
            </a:ln>
          </p:spPr>
          <p:txBody>
            <a:bodyPr/>
            <a:lstStyle/>
            <a:p>
              <a:endParaRPr lang="en-US"/>
            </a:p>
          </p:txBody>
        </p:sp>
        <p:sp>
          <p:nvSpPr>
            <p:cNvPr id="22667" name="Line 163"/>
            <p:cNvSpPr>
              <a:spLocks noChangeAspect="1" noChangeShapeType="1"/>
            </p:cNvSpPr>
            <p:nvPr/>
          </p:nvSpPr>
          <p:spPr bwMode="auto">
            <a:xfrm flipV="1">
              <a:off x="1476" y="3188"/>
              <a:ext cx="1" cy="19"/>
            </a:xfrm>
            <a:prstGeom prst="line">
              <a:avLst/>
            </a:prstGeom>
            <a:noFill/>
            <a:ln w="0">
              <a:solidFill>
                <a:srgbClr val="000000"/>
              </a:solidFill>
              <a:round/>
              <a:headEnd/>
              <a:tailEnd/>
            </a:ln>
          </p:spPr>
          <p:txBody>
            <a:bodyPr/>
            <a:lstStyle/>
            <a:p>
              <a:endParaRPr lang="en-US"/>
            </a:p>
          </p:txBody>
        </p:sp>
        <p:sp>
          <p:nvSpPr>
            <p:cNvPr id="22668" name="Line 164"/>
            <p:cNvSpPr>
              <a:spLocks noChangeAspect="1" noChangeShapeType="1"/>
            </p:cNvSpPr>
            <p:nvPr/>
          </p:nvSpPr>
          <p:spPr bwMode="auto">
            <a:xfrm flipV="1">
              <a:off x="1874" y="3188"/>
              <a:ext cx="1" cy="19"/>
            </a:xfrm>
            <a:prstGeom prst="line">
              <a:avLst/>
            </a:prstGeom>
            <a:noFill/>
            <a:ln w="0">
              <a:solidFill>
                <a:srgbClr val="000000"/>
              </a:solidFill>
              <a:round/>
              <a:headEnd/>
              <a:tailEnd/>
            </a:ln>
          </p:spPr>
          <p:txBody>
            <a:bodyPr/>
            <a:lstStyle/>
            <a:p>
              <a:endParaRPr lang="en-US"/>
            </a:p>
          </p:txBody>
        </p:sp>
        <p:sp>
          <p:nvSpPr>
            <p:cNvPr id="22669" name="Line 165"/>
            <p:cNvSpPr>
              <a:spLocks noChangeAspect="1" noChangeShapeType="1"/>
            </p:cNvSpPr>
            <p:nvPr/>
          </p:nvSpPr>
          <p:spPr bwMode="auto">
            <a:xfrm flipV="1">
              <a:off x="2270" y="3188"/>
              <a:ext cx="1" cy="19"/>
            </a:xfrm>
            <a:prstGeom prst="line">
              <a:avLst/>
            </a:prstGeom>
            <a:noFill/>
            <a:ln w="0">
              <a:solidFill>
                <a:srgbClr val="000000"/>
              </a:solidFill>
              <a:round/>
              <a:headEnd/>
              <a:tailEnd/>
            </a:ln>
          </p:spPr>
          <p:txBody>
            <a:bodyPr/>
            <a:lstStyle/>
            <a:p>
              <a:endParaRPr lang="en-US"/>
            </a:p>
          </p:txBody>
        </p:sp>
        <p:sp>
          <p:nvSpPr>
            <p:cNvPr id="22670" name="Line 166"/>
            <p:cNvSpPr>
              <a:spLocks noChangeAspect="1" noChangeShapeType="1"/>
            </p:cNvSpPr>
            <p:nvPr/>
          </p:nvSpPr>
          <p:spPr bwMode="auto">
            <a:xfrm flipV="1">
              <a:off x="2667" y="3188"/>
              <a:ext cx="1" cy="19"/>
            </a:xfrm>
            <a:prstGeom prst="line">
              <a:avLst/>
            </a:prstGeom>
            <a:noFill/>
            <a:ln w="0">
              <a:solidFill>
                <a:srgbClr val="000000"/>
              </a:solidFill>
              <a:round/>
              <a:headEnd/>
              <a:tailEnd/>
            </a:ln>
          </p:spPr>
          <p:txBody>
            <a:bodyPr/>
            <a:lstStyle/>
            <a:p>
              <a:endParaRPr lang="en-US"/>
            </a:p>
          </p:txBody>
        </p:sp>
        <p:sp>
          <p:nvSpPr>
            <p:cNvPr id="22671" name="Line 167"/>
            <p:cNvSpPr>
              <a:spLocks noChangeAspect="1" noChangeShapeType="1"/>
            </p:cNvSpPr>
            <p:nvPr/>
          </p:nvSpPr>
          <p:spPr bwMode="auto">
            <a:xfrm>
              <a:off x="685" y="3207"/>
              <a:ext cx="17" cy="1"/>
            </a:xfrm>
            <a:prstGeom prst="line">
              <a:avLst/>
            </a:prstGeom>
            <a:noFill/>
            <a:ln w="0">
              <a:solidFill>
                <a:srgbClr val="000000"/>
              </a:solidFill>
              <a:round/>
              <a:headEnd/>
              <a:tailEnd/>
            </a:ln>
          </p:spPr>
          <p:txBody>
            <a:bodyPr/>
            <a:lstStyle/>
            <a:p>
              <a:endParaRPr lang="en-US"/>
            </a:p>
          </p:txBody>
        </p:sp>
        <p:sp>
          <p:nvSpPr>
            <p:cNvPr id="22672" name="Line 168"/>
            <p:cNvSpPr>
              <a:spLocks noChangeAspect="1" noChangeShapeType="1"/>
            </p:cNvSpPr>
            <p:nvPr/>
          </p:nvSpPr>
          <p:spPr bwMode="auto">
            <a:xfrm>
              <a:off x="685" y="3207"/>
              <a:ext cx="1982" cy="1"/>
            </a:xfrm>
            <a:prstGeom prst="line">
              <a:avLst/>
            </a:prstGeom>
            <a:noFill/>
            <a:ln w="0">
              <a:solidFill>
                <a:srgbClr val="000000"/>
              </a:solidFill>
              <a:round/>
              <a:headEnd/>
              <a:tailEnd/>
            </a:ln>
          </p:spPr>
          <p:txBody>
            <a:bodyPr/>
            <a:lstStyle/>
            <a:p>
              <a:endParaRPr lang="en-US"/>
            </a:p>
          </p:txBody>
        </p:sp>
        <p:sp>
          <p:nvSpPr>
            <p:cNvPr id="22673" name="Line 169"/>
            <p:cNvSpPr>
              <a:spLocks noChangeShapeType="1"/>
            </p:cNvSpPr>
            <p:nvPr/>
          </p:nvSpPr>
          <p:spPr bwMode="auto">
            <a:xfrm flipV="1">
              <a:off x="621" y="3247"/>
              <a:ext cx="1" cy="23"/>
            </a:xfrm>
            <a:prstGeom prst="line">
              <a:avLst/>
            </a:prstGeom>
            <a:noFill/>
            <a:ln w="0">
              <a:solidFill>
                <a:srgbClr val="000000"/>
              </a:solidFill>
              <a:round/>
              <a:headEnd/>
              <a:tailEnd/>
            </a:ln>
          </p:spPr>
          <p:txBody>
            <a:bodyPr/>
            <a:lstStyle/>
            <a:p>
              <a:endParaRPr lang="en-US"/>
            </a:p>
          </p:txBody>
        </p:sp>
        <p:sp>
          <p:nvSpPr>
            <p:cNvPr id="22674" name="Rectangle 170"/>
            <p:cNvSpPr>
              <a:spLocks noChangeArrowheads="1"/>
            </p:cNvSpPr>
            <p:nvPr/>
          </p:nvSpPr>
          <p:spPr bwMode="auto">
            <a:xfrm>
              <a:off x="690" y="3275"/>
              <a:ext cx="62"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0</a:t>
              </a:r>
              <a:endParaRPr lang="en-US" sz="1400" b="1">
                <a:latin typeface="Arial" charset="0"/>
              </a:endParaRPr>
            </a:p>
          </p:txBody>
        </p:sp>
        <p:sp>
          <p:nvSpPr>
            <p:cNvPr id="22675" name="Line 171"/>
            <p:cNvSpPr>
              <a:spLocks noChangeShapeType="1"/>
            </p:cNvSpPr>
            <p:nvPr/>
          </p:nvSpPr>
          <p:spPr bwMode="auto">
            <a:xfrm flipV="1">
              <a:off x="1089" y="3247"/>
              <a:ext cx="1" cy="23"/>
            </a:xfrm>
            <a:prstGeom prst="line">
              <a:avLst/>
            </a:prstGeom>
            <a:noFill/>
            <a:ln w="0">
              <a:solidFill>
                <a:srgbClr val="000000"/>
              </a:solidFill>
              <a:round/>
              <a:headEnd/>
              <a:tailEnd/>
            </a:ln>
          </p:spPr>
          <p:txBody>
            <a:bodyPr/>
            <a:lstStyle/>
            <a:p>
              <a:endParaRPr lang="en-US"/>
            </a:p>
          </p:txBody>
        </p:sp>
        <p:sp>
          <p:nvSpPr>
            <p:cNvPr id="22676" name="Rectangle 172"/>
            <p:cNvSpPr>
              <a:spLocks noChangeArrowheads="1"/>
            </p:cNvSpPr>
            <p:nvPr/>
          </p:nvSpPr>
          <p:spPr bwMode="auto">
            <a:xfrm>
              <a:off x="1002" y="3285"/>
              <a:ext cx="155"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0.5</a:t>
              </a:r>
              <a:endParaRPr lang="en-US" sz="1400" b="1">
                <a:latin typeface="Arial" charset="0"/>
              </a:endParaRPr>
            </a:p>
          </p:txBody>
        </p:sp>
        <p:sp>
          <p:nvSpPr>
            <p:cNvPr id="22677" name="Line 173"/>
            <p:cNvSpPr>
              <a:spLocks noChangeShapeType="1"/>
            </p:cNvSpPr>
            <p:nvPr/>
          </p:nvSpPr>
          <p:spPr bwMode="auto">
            <a:xfrm flipV="1">
              <a:off x="1557" y="3247"/>
              <a:ext cx="1" cy="23"/>
            </a:xfrm>
            <a:prstGeom prst="line">
              <a:avLst/>
            </a:prstGeom>
            <a:noFill/>
            <a:ln w="0">
              <a:solidFill>
                <a:srgbClr val="000000"/>
              </a:solidFill>
              <a:round/>
              <a:headEnd/>
              <a:tailEnd/>
            </a:ln>
          </p:spPr>
          <p:txBody>
            <a:bodyPr/>
            <a:lstStyle/>
            <a:p>
              <a:endParaRPr lang="en-US"/>
            </a:p>
          </p:txBody>
        </p:sp>
        <p:sp>
          <p:nvSpPr>
            <p:cNvPr id="22678" name="Rectangle 174"/>
            <p:cNvSpPr>
              <a:spLocks noChangeArrowheads="1"/>
            </p:cNvSpPr>
            <p:nvPr/>
          </p:nvSpPr>
          <p:spPr bwMode="auto">
            <a:xfrm>
              <a:off x="1444" y="3285"/>
              <a:ext cx="62"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1</a:t>
              </a:r>
              <a:endParaRPr lang="en-US" sz="1400" b="1">
                <a:latin typeface="Arial" charset="0"/>
              </a:endParaRPr>
            </a:p>
          </p:txBody>
        </p:sp>
        <p:sp>
          <p:nvSpPr>
            <p:cNvPr id="22679" name="Line 175"/>
            <p:cNvSpPr>
              <a:spLocks noChangeShapeType="1"/>
            </p:cNvSpPr>
            <p:nvPr/>
          </p:nvSpPr>
          <p:spPr bwMode="auto">
            <a:xfrm flipV="1">
              <a:off x="2027" y="3247"/>
              <a:ext cx="1" cy="23"/>
            </a:xfrm>
            <a:prstGeom prst="line">
              <a:avLst/>
            </a:prstGeom>
            <a:noFill/>
            <a:ln w="0">
              <a:solidFill>
                <a:srgbClr val="000000"/>
              </a:solidFill>
              <a:round/>
              <a:headEnd/>
              <a:tailEnd/>
            </a:ln>
          </p:spPr>
          <p:txBody>
            <a:bodyPr/>
            <a:lstStyle/>
            <a:p>
              <a:endParaRPr lang="en-US"/>
            </a:p>
          </p:txBody>
        </p:sp>
        <p:sp>
          <p:nvSpPr>
            <p:cNvPr id="22680" name="Rectangle 176"/>
            <p:cNvSpPr>
              <a:spLocks noChangeArrowheads="1"/>
            </p:cNvSpPr>
            <p:nvPr/>
          </p:nvSpPr>
          <p:spPr bwMode="auto">
            <a:xfrm>
              <a:off x="1813" y="3285"/>
              <a:ext cx="155"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1.5</a:t>
              </a:r>
              <a:endParaRPr lang="en-US" sz="1400" b="1">
                <a:latin typeface="Arial" charset="0"/>
              </a:endParaRPr>
            </a:p>
          </p:txBody>
        </p:sp>
        <p:sp>
          <p:nvSpPr>
            <p:cNvPr id="22681" name="Line 177"/>
            <p:cNvSpPr>
              <a:spLocks noChangeShapeType="1"/>
            </p:cNvSpPr>
            <p:nvPr/>
          </p:nvSpPr>
          <p:spPr bwMode="auto">
            <a:xfrm flipV="1">
              <a:off x="2495" y="3247"/>
              <a:ext cx="1" cy="23"/>
            </a:xfrm>
            <a:prstGeom prst="line">
              <a:avLst/>
            </a:prstGeom>
            <a:noFill/>
            <a:ln w="0">
              <a:solidFill>
                <a:srgbClr val="000000"/>
              </a:solidFill>
              <a:round/>
              <a:headEnd/>
              <a:tailEnd/>
            </a:ln>
          </p:spPr>
          <p:txBody>
            <a:bodyPr/>
            <a:lstStyle/>
            <a:p>
              <a:endParaRPr lang="en-US"/>
            </a:p>
          </p:txBody>
        </p:sp>
        <p:sp>
          <p:nvSpPr>
            <p:cNvPr id="22682" name="Rectangle 178"/>
            <p:cNvSpPr>
              <a:spLocks noChangeArrowheads="1"/>
            </p:cNvSpPr>
            <p:nvPr/>
          </p:nvSpPr>
          <p:spPr bwMode="auto">
            <a:xfrm>
              <a:off x="2245" y="3285"/>
              <a:ext cx="62"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2</a:t>
              </a:r>
              <a:endParaRPr lang="en-US" sz="1400" b="1">
                <a:latin typeface="Arial" charset="0"/>
              </a:endParaRPr>
            </a:p>
          </p:txBody>
        </p:sp>
        <p:sp>
          <p:nvSpPr>
            <p:cNvPr id="22683" name="Rectangle 179"/>
            <p:cNvSpPr>
              <a:spLocks noChangeArrowheads="1"/>
            </p:cNvSpPr>
            <p:nvPr/>
          </p:nvSpPr>
          <p:spPr bwMode="auto">
            <a:xfrm>
              <a:off x="2584" y="3285"/>
              <a:ext cx="155" cy="134"/>
            </a:xfrm>
            <a:prstGeom prst="rect">
              <a:avLst/>
            </a:prstGeom>
            <a:noFill/>
            <a:ln w="9525">
              <a:noFill/>
              <a:miter lim="800000"/>
              <a:headEnd/>
              <a:tailEnd/>
            </a:ln>
          </p:spPr>
          <p:txBody>
            <a:bodyPr wrap="none" lIns="0" tIns="0" rIns="0" bIns="0">
              <a:spAutoFit/>
            </a:bodyPr>
            <a:lstStyle/>
            <a:p>
              <a:pPr eaLnBrk="0" hangingPunct="0"/>
              <a:r>
                <a:rPr lang="en-US" sz="1400" b="1">
                  <a:latin typeface="Helvetica"/>
                </a:rPr>
                <a:t>2.5</a:t>
              </a:r>
              <a:endParaRPr lang="en-US" sz="1400" b="1">
                <a:latin typeface="Arial" charset="0"/>
              </a:endParaRPr>
            </a:p>
          </p:txBody>
        </p:sp>
        <p:sp>
          <p:nvSpPr>
            <p:cNvPr id="22684" name="Line 180"/>
            <p:cNvSpPr>
              <a:spLocks noChangeShapeType="1"/>
            </p:cNvSpPr>
            <p:nvPr/>
          </p:nvSpPr>
          <p:spPr bwMode="auto">
            <a:xfrm>
              <a:off x="621" y="3270"/>
              <a:ext cx="21" cy="1"/>
            </a:xfrm>
            <a:prstGeom prst="line">
              <a:avLst/>
            </a:prstGeom>
            <a:noFill/>
            <a:ln w="0">
              <a:solidFill>
                <a:srgbClr val="000000"/>
              </a:solidFill>
              <a:round/>
              <a:headEnd/>
              <a:tailEnd/>
            </a:ln>
          </p:spPr>
          <p:txBody>
            <a:bodyPr/>
            <a:lstStyle/>
            <a:p>
              <a:endParaRPr lang="en-US"/>
            </a:p>
          </p:txBody>
        </p:sp>
      </p:grpSp>
      <p:sp>
        <p:nvSpPr>
          <p:cNvPr id="22659" name="Line 181"/>
          <p:cNvSpPr>
            <a:spLocks noChangeShapeType="1"/>
          </p:cNvSpPr>
          <p:nvPr/>
        </p:nvSpPr>
        <p:spPr bwMode="auto">
          <a:xfrm>
            <a:off x="985838" y="5191125"/>
            <a:ext cx="3721100" cy="1588"/>
          </a:xfrm>
          <a:prstGeom prst="line">
            <a:avLst/>
          </a:prstGeom>
          <a:noFill/>
          <a:ln w="0">
            <a:solidFill>
              <a:srgbClr val="000000"/>
            </a:solidFill>
            <a:round/>
            <a:headEnd/>
            <a:tailEnd/>
          </a:ln>
        </p:spPr>
        <p:txBody>
          <a:bodyPr/>
          <a:lstStyle/>
          <a:p>
            <a:endParaRPr lang="en-US"/>
          </a:p>
        </p:txBody>
      </p:sp>
      <p:sp>
        <p:nvSpPr>
          <p:cNvPr id="22660" name="Text Box 9"/>
          <p:cNvSpPr txBox="1">
            <a:spLocks noChangeAspect="1" noChangeArrowheads="1"/>
          </p:cNvSpPr>
          <p:nvPr/>
        </p:nvSpPr>
        <p:spPr bwMode="auto">
          <a:xfrm>
            <a:off x="5867400" y="2057400"/>
            <a:ext cx="2081213" cy="336550"/>
          </a:xfrm>
          <a:prstGeom prst="rect">
            <a:avLst/>
          </a:prstGeom>
          <a:noFill/>
          <a:ln w="9525">
            <a:noFill/>
            <a:miter lim="800000"/>
            <a:headEnd/>
            <a:tailEnd/>
          </a:ln>
        </p:spPr>
        <p:txBody>
          <a:bodyPr wrap="none">
            <a:spAutoFit/>
          </a:bodyPr>
          <a:lstStyle/>
          <a:p>
            <a:pPr eaLnBrk="0" hangingPunct="0"/>
            <a:r>
              <a:rPr lang="en-US" sz="1600">
                <a:latin typeface="Arial" charset="0"/>
              </a:rPr>
              <a:t>Time (microseconds)</a:t>
            </a:r>
          </a:p>
        </p:txBody>
      </p:sp>
      <p:sp>
        <p:nvSpPr>
          <p:cNvPr id="22661"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2662"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UWB Phy Proposal Unique Characteristics</a:t>
            </a:r>
          </a:p>
        </p:txBody>
      </p:sp>
      <p:sp>
        <p:nvSpPr>
          <p:cNvPr id="24578" name="Content Placeholder 2"/>
          <p:cNvSpPr>
            <a:spLocks noGrp="1"/>
          </p:cNvSpPr>
          <p:nvPr>
            <p:ph idx="1"/>
          </p:nvPr>
        </p:nvSpPr>
        <p:spPr/>
        <p:txBody>
          <a:bodyPr/>
          <a:lstStyle/>
          <a:p>
            <a:r>
              <a:rPr lang="en-US" sz="1400" smtClean="0"/>
              <a:t>Designed for accurately locating assets</a:t>
            </a:r>
          </a:p>
          <a:p>
            <a:pPr lvl="1"/>
            <a:r>
              <a:rPr lang="en-US" sz="1200" smtClean="0"/>
              <a:t>Accurate to better than 0.1 m RTLS resolution</a:t>
            </a:r>
          </a:p>
          <a:p>
            <a:pPr lvl="1"/>
            <a:r>
              <a:rPr lang="en-US" sz="1200" smtClean="0"/>
              <a:t>Excellent performance in high multi-path environments</a:t>
            </a:r>
          </a:p>
          <a:p>
            <a:pPr lvl="1"/>
            <a:endParaRPr lang="en-US" sz="1200" smtClean="0"/>
          </a:p>
          <a:p>
            <a:r>
              <a:rPr lang="en-US" sz="1400" smtClean="0"/>
              <a:t>“Blink” Protocol for high transmission rate with long battery life</a:t>
            </a:r>
          </a:p>
          <a:p>
            <a:pPr lvl="1"/>
            <a:r>
              <a:rPr lang="en-US" sz="1200" smtClean="0"/>
              <a:t>Short messages (32 bit UID)</a:t>
            </a:r>
          </a:p>
          <a:p>
            <a:pPr lvl="2"/>
            <a:r>
              <a:rPr lang="en-US" sz="1100" smtClean="0"/>
              <a:t>Alternative UIDs of (48, 64 and 96 bits)</a:t>
            </a:r>
          </a:p>
          <a:p>
            <a:pPr lvl="1"/>
            <a:r>
              <a:rPr lang="en-US" sz="1200" smtClean="0"/>
              <a:t>Extremely low power required for transmissions</a:t>
            </a:r>
          </a:p>
          <a:p>
            <a:pPr lvl="1"/>
            <a:r>
              <a:rPr lang="en-US" sz="1200" smtClean="0"/>
              <a:t>1 Hz transmission rates yield 7 year battery life</a:t>
            </a:r>
          </a:p>
          <a:p>
            <a:pPr lvl="1"/>
            <a:endParaRPr lang="en-US" sz="1200" smtClean="0"/>
          </a:p>
          <a:p>
            <a:r>
              <a:rPr lang="en-US" sz="1400" smtClean="0"/>
              <a:t>Designed for global applicability</a:t>
            </a:r>
          </a:p>
          <a:p>
            <a:pPr lvl="1"/>
            <a:r>
              <a:rPr lang="en-US" sz="1200" smtClean="0"/>
              <a:t>USA/ EU Accepted 6 to 8.5 GHz ISM Band</a:t>
            </a:r>
          </a:p>
          <a:p>
            <a:pPr lvl="1"/>
            <a:endParaRPr lang="en-US" sz="1200" smtClean="0"/>
          </a:p>
          <a:p>
            <a:r>
              <a:rPr lang="en-US" sz="1400" smtClean="0"/>
              <a:t>Designed to be scalable</a:t>
            </a:r>
          </a:p>
          <a:p>
            <a:pPr lvl="1"/>
            <a:r>
              <a:rPr lang="en-US" sz="1200" smtClean="0"/>
              <a:t>Very short packets can allow current technology to discriminate thousands of tags per second in field of view</a:t>
            </a:r>
          </a:p>
          <a:p>
            <a:pPr lvl="2"/>
            <a:r>
              <a:rPr lang="en-US" sz="1000" smtClean="0"/>
              <a:t>Demonstrated with current technology to yield empirical evidence</a:t>
            </a:r>
          </a:p>
          <a:p>
            <a:pPr lvl="2"/>
            <a:r>
              <a:rPr lang="en-US" sz="1000" smtClean="0"/>
              <a:t>Higher sophisticated receivers could push even higher</a:t>
            </a:r>
          </a:p>
          <a:p>
            <a:pPr lvl="2"/>
            <a:r>
              <a:rPr lang="en-US" sz="1000" smtClean="0"/>
              <a:t>Protocol will not encumber future developments</a:t>
            </a:r>
          </a:p>
          <a:p>
            <a:pPr lvl="1"/>
            <a:r>
              <a:rPr lang="en-US" sz="1200" smtClean="0"/>
              <a:t>Translates to very High Tag Populations</a:t>
            </a:r>
          </a:p>
          <a:p>
            <a:pPr lvl="1"/>
            <a:r>
              <a:rPr lang="en-US" sz="1200" smtClean="0"/>
              <a:t>Allows very high data rates can be supported</a:t>
            </a:r>
          </a:p>
        </p:txBody>
      </p:sp>
      <p:sp>
        <p:nvSpPr>
          <p:cNvPr id="24579"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4580"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p:spPr>
        <p:txBody>
          <a:bodyPr/>
          <a:lstStyle/>
          <a:p>
            <a:r>
              <a:rPr lang="en-US" smtClean="0"/>
              <a:t>Slide </a:t>
            </a:r>
            <a:fld id="{CEC9BB3B-4A04-44BB-8E74-8D83450178FD}" type="slidenum">
              <a:rPr lang="en-US" smtClean="0"/>
              <a:pPr/>
              <a:t>8</a:t>
            </a:fld>
            <a:endParaRPr lang="en-US" smtClean="0"/>
          </a:p>
        </p:txBody>
      </p:sp>
      <p:pic>
        <p:nvPicPr>
          <p:cNvPr id="25602" name="Picture 4" descr="tag fromat - W On_Off"/>
          <p:cNvPicPr>
            <a:picLocks noChangeAspect="1" noChangeArrowheads="1"/>
          </p:cNvPicPr>
          <p:nvPr/>
        </p:nvPicPr>
        <p:blipFill>
          <a:blip r:embed="rId3"/>
          <a:srcRect/>
          <a:stretch>
            <a:fillRect/>
          </a:stretch>
        </p:blipFill>
        <p:spPr bwMode="auto">
          <a:xfrm>
            <a:off x="1676400" y="1371600"/>
            <a:ext cx="6191250" cy="4638675"/>
          </a:xfrm>
          <a:prstGeom prst="rect">
            <a:avLst/>
          </a:prstGeom>
          <a:noFill/>
          <a:ln w="9525">
            <a:noFill/>
            <a:miter lim="800000"/>
            <a:headEnd/>
            <a:tailEnd/>
          </a:ln>
        </p:spPr>
      </p:pic>
      <p:sp>
        <p:nvSpPr>
          <p:cNvPr id="25603" name="Rectangle 7"/>
          <p:cNvSpPr>
            <a:spLocks noChangeArrowheads="1"/>
          </p:cNvSpPr>
          <p:nvPr/>
        </p:nvSpPr>
        <p:spPr bwMode="auto">
          <a:xfrm>
            <a:off x="3733800" y="56388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4" name="Rectangle 8"/>
          <p:cNvSpPr>
            <a:spLocks noChangeArrowheads="1"/>
          </p:cNvSpPr>
          <p:nvPr/>
        </p:nvSpPr>
        <p:spPr bwMode="auto">
          <a:xfrm>
            <a:off x="6172200" y="57150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5" name="Rectangle 9"/>
          <p:cNvSpPr>
            <a:spLocks noChangeArrowheads="1"/>
          </p:cNvSpPr>
          <p:nvPr/>
        </p:nvSpPr>
        <p:spPr bwMode="auto">
          <a:xfrm>
            <a:off x="6096000" y="5334000"/>
            <a:ext cx="1828800" cy="2286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6" name="Rectangle 10"/>
          <p:cNvSpPr>
            <a:spLocks noChangeArrowheads="1"/>
          </p:cNvSpPr>
          <p:nvPr/>
        </p:nvSpPr>
        <p:spPr bwMode="auto">
          <a:xfrm>
            <a:off x="1447800" y="1447800"/>
            <a:ext cx="6629400" cy="1143000"/>
          </a:xfrm>
          <a:prstGeom prst="rect">
            <a:avLst/>
          </a:prstGeom>
          <a:solidFill>
            <a:schemeClr val="bg1"/>
          </a:solidFill>
          <a:ln w="12700" algn="ctr">
            <a:noFill/>
            <a:round/>
            <a:headEnd type="none" w="sm" len="sm"/>
            <a:tailEnd type="none" w="sm" len="sm"/>
          </a:ln>
        </p:spPr>
        <p:txBody>
          <a:bodyPr/>
          <a:lstStyle/>
          <a:p>
            <a:pPr eaLnBrk="0" hangingPunct="0"/>
            <a:endParaRPr lang="en-US"/>
          </a:p>
        </p:txBody>
      </p:sp>
      <p:sp>
        <p:nvSpPr>
          <p:cNvPr id="25607" name="Rectangle 2"/>
          <p:cNvSpPr>
            <a:spLocks noGrp="1" noChangeArrowheads="1"/>
          </p:cNvSpPr>
          <p:nvPr>
            <p:ph type="title"/>
          </p:nvPr>
        </p:nvSpPr>
        <p:spPr>
          <a:xfrm>
            <a:off x="609600" y="685800"/>
            <a:ext cx="8077200" cy="1066800"/>
          </a:xfrm>
        </p:spPr>
        <p:txBody>
          <a:bodyPr/>
          <a:lstStyle/>
          <a:p>
            <a:r>
              <a:rPr lang="en-US" sz="3200" smtClean="0"/>
              <a:t>New Frame Optimized for Blink Transmission  </a:t>
            </a:r>
          </a:p>
        </p:txBody>
      </p:sp>
      <p:sp>
        <p:nvSpPr>
          <p:cNvPr id="25608"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5609"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z="3200" smtClean="0"/>
              <a:t>UWB Regulations Vary Greatly By Region</a:t>
            </a:r>
          </a:p>
        </p:txBody>
      </p:sp>
      <p:sp>
        <p:nvSpPr>
          <p:cNvPr id="27650" name="Content Placeholder 2"/>
          <p:cNvSpPr>
            <a:spLocks noGrp="1"/>
          </p:cNvSpPr>
          <p:nvPr>
            <p:ph idx="1"/>
          </p:nvPr>
        </p:nvSpPr>
        <p:spPr/>
        <p:txBody>
          <a:bodyPr/>
          <a:lstStyle/>
          <a:p>
            <a:r>
              <a:rPr lang="en-US" sz="2400" smtClean="0"/>
              <a:t>Greatest common Denominator:</a:t>
            </a:r>
          </a:p>
          <a:p>
            <a:pPr lvl="1"/>
            <a:r>
              <a:rPr lang="en-US" sz="2000" smtClean="0"/>
              <a:t>6 GHz to 8.5 GHz</a:t>
            </a:r>
          </a:p>
          <a:p>
            <a:pPr lvl="1"/>
            <a:r>
              <a:rPr lang="en-US" sz="2000" smtClean="0"/>
              <a:t>Common to EU, USA, Canada, China</a:t>
            </a:r>
          </a:p>
          <a:p>
            <a:r>
              <a:rPr lang="en-US" sz="2400" smtClean="0"/>
              <a:t>“Blink Only” Protocol </a:t>
            </a:r>
          </a:p>
          <a:p>
            <a:pPr lvl="1"/>
            <a:r>
              <a:rPr lang="en-US" sz="2000" smtClean="0"/>
              <a:t>USA Wideband: Part 15.250</a:t>
            </a:r>
          </a:p>
          <a:p>
            <a:pPr lvl="1"/>
            <a:r>
              <a:rPr lang="en-US" sz="2000" smtClean="0"/>
              <a:t>EU: ETSI Draft 302 500</a:t>
            </a:r>
          </a:p>
          <a:p>
            <a:r>
              <a:rPr lang="en-US" sz="2400" smtClean="0"/>
              <a:t>400 MHz Bandwidth</a:t>
            </a:r>
          </a:p>
          <a:p>
            <a:pPr lvl="1"/>
            <a:r>
              <a:rPr lang="en-US" sz="2000" smtClean="0"/>
              <a:t>Meet Accuracy Requirements in Common Band</a:t>
            </a:r>
          </a:p>
          <a:p>
            <a:r>
              <a:rPr lang="en-US" sz="2400" smtClean="0"/>
              <a:t>Anticipate Elimination of Acknowledge Requirements</a:t>
            </a:r>
          </a:p>
          <a:p>
            <a:pPr lvl="1"/>
            <a:r>
              <a:rPr lang="en-US" sz="2000" smtClean="0"/>
              <a:t>Not Required for Low Duty Cycle RFID </a:t>
            </a:r>
          </a:p>
        </p:txBody>
      </p:sp>
      <p:sp>
        <p:nvSpPr>
          <p:cNvPr id="27651" name="Slide Number Placeholder 5"/>
          <p:cNvSpPr>
            <a:spLocks noGrp="1"/>
          </p:cNvSpPr>
          <p:nvPr>
            <p:ph type="sldNum" sz="quarter" idx="12"/>
          </p:nvPr>
        </p:nvSpPr>
        <p:spPr>
          <a:noFill/>
        </p:spPr>
        <p:txBody>
          <a:bodyPr/>
          <a:lstStyle/>
          <a:p>
            <a:r>
              <a:rPr lang="en-US" smtClean="0"/>
              <a:t>Slide </a:t>
            </a:r>
            <a:fld id="{D06C86E6-78DB-4C69-9341-F744161158BE}" type="slidenum">
              <a:rPr lang="en-US" smtClean="0"/>
              <a:pPr/>
              <a:t>9</a:t>
            </a:fld>
            <a:endParaRPr lang="en-US" smtClean="0"/>
          </a:p>
        </p:txBody>
      </p:sp>
      <p:sp>
        <p:nvSpPr>
          <p:cNvPr id="27652" name="Footer Placeholder 2"/>
          <p:cNvSpPr>
            <a:spLocks noGrp="1"/>
          </p:cNvSpPr>
          <p:nvPr>
            <p:ph type="ftr" sz="quarter" idx="11"/>
          </p:nvPr>
        </p:nvSpPr>
        <p:spPr>
          <a:xfrm>
            <a:off x="5486400" y="6475413"/>
            <a:ext cx="3124200" cy="184150"/>
          </a:xfrm>
          <a:noFill/>
        </p:spPr>
        <p:txBody>
          <a:bodyPr/>
          <a:lstStyle/>
          <a:p>
            <a:r>
              <a:rPr lang="en-US" smtClean="0"/>
              <a:t>Tim Harrington, Zebra Enterprise Solutions</a:t>
            </a:r>
          </a:p>
        </p:txBody>
      </p:sp>
      <p:sp>
        <p:nvSpPr>
          <p:cNvPr id="27653" name="Date Placeholder 1"/>
          <p:cNvSpPr>
            <a:spLocks noGrp="1"/>
          </p:cNvSpPr>
          <p:nvPr>
            <p:ph type="dt" sz="quarter" idx="10"/>
          </p:nvPr>
        </p:nvSpPr>
        <p:spPr>
          <a:xfrm>
            <a:off x="685800" y="381000"/>
            <a:ext cx="1600200" cy="215900"/>
          </a:xfrm>
          <a:noFill/>
        </p:spPr>
        <p:txBody>
          <a:bodyPr/>
          <a:lstStyle/>
          <a:p>
            <a:r>
              <a:rPr lang="en-US" smtClean="0"/>
              <a:t>September 2009</a:t>
            </a: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TotalTime>
  <Words>1043</Words>
  <Application>Microsoft PowerPoint</Application>
  <PresentationFormat>On-screen Show (4:3)</PresentationFormat>
  <Paragraphs>221</Paragraphs>
  <Slides>15</Slides>
  <Notes>4</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15</vt:i4>
      </vt:variant>
    </vt:vector>
  </HeadingPairs>
  <TitlesOfParts>
    <vt:vector size="20" baseType="lpstr">
      <vt:lpstr>Times New Roman</vt:lpstr>
      <vt:lpstr>Arial</vt:lpstr>
      <vt:lpstr>Century Gothic</vt:lpstr>
      <vt:lpstr>Helvetica</vt:lpstr>
      <vt:lpstr>Office Theme</vt:lpstr>
      <vt:lpstr>Slide 1</vt:lpstr>
      <vt:lpstr>802.15.4f PHY Proposal</vt:lpstr>
      <vt:lpstr>Ultra-Wide RFID Band Use Cases</vt:lpstr>
      <vt:lpstr>Additional Use Case Requirement</vt:lpstr>
      <vt:lpstr>Multipath</vt:lpstr>
      <vt:lpstr>Multipath (cont.)</vt:lpstr>
      <vt:lpstr>UWB Phy Proposal Unique Characteristics</vt:lpstr>
      <vt:lpstr>New Frame Optimized for Blink Transmission  </vt:lpstr>
      <vt:lpstr>UWB Regulations Vary Greatly By Region</vt:lpstr>
      <vt:lpstr>Optimized Data Rate for RFID/RTLS</vt:lpstr>
      <vt:lpstr>Link Budget</vt:lpstr>
      <vt:lpstr>ASK Modulation Timing</vt:lpstr>
      <vt:lpstr>LF Magnetic Interface Features</vt:lpstr>
      <vt:lpstr>ASK Modulation Timing</vt:lpstr>
      <vt:lpstr>LF ASK Message Content</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MDM9096</cp:lastModifiedBy>
  <cp:revision>34</cp:revision>
  <cp:lastPrinted>1998-02-10T13:28:06Z</cp:lastPrinted>
  <dcterms:created xsi:type="dcterms:W3CDTF">1999-11-08T18:59:45Z</dcterms:created>
  <dcterms:modified xsi:type="dcterms:W3CDTF">2009-09-11T23:39:53Z</dcterms:modified>
</cp:coreProperties>
</file>