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colors4.xml" ContentType="application/vnd.openxmlformats-officedocument.drawingml.diagramColors+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 id="2147483657" r:id="rId2"/>
  </p:sldMasterIdLst>
  <p:notesMasterIdLst>
    <p:notesMasterId r:id="rId20"/>
  </p:notesMasterIdLst>
  <p:handoutMasterIdLst>
    <p:handoutMasterId r:id="rId21"/>
  </p:handoutMasterIdLst>
  <p:sldIdLst>
    <p:sldId id="259" r:id="rId3"/>
    <p:sldId id="398" r:id="rId4"/>
    <p:sldId id="443" r:id="rId5"/>
    <p:sldId id="759" r:id="rId6"/>
    <p:sldId id="758" r:id="rId7"/>
    <p:sldId id="760" r:id="rId8"/>
    <p:sldId id="797" r:id="rId9"/>
    <p:sldId id="798" r:id="rId10"/>
    <p:sldId id="799" r:id="rId11"/>
    <p:sldId id="800" r:id="rId12"/>
    <p:sldId id="801" r:id="rId13"/>
    <p:sldId id="802" r:id="rId14"/>
    <p:sldId id="803" r:id="rId15"/>
    <p:sldId id="804" r:id="rId16"/>
    <p:sldId id="783" r:id="rId17"/>
    <p:sldId id="790" r:id="rId18"/>
    <p:sldId id="805" r:id="rId19"/>
  </p:sldIdLst>
  <p:sldSz cx="9144000" cy="6858000" type="screen4x3"/>
  <p:notesSz cx="6743700" cy="98758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9900"/>
    <a:srgbClr val="3333CC"/>
    <a:srgbClr val="FF0000"/>
    <a:srgbClr val="6666FF"/>
    <a:srgbClr val="FFCC00"/>
    <a:srgbClr val="D18F59"/>
    <a:srgbClr val="57E644"/>
    <a:srgbClr val="DDDDDD"/>
    <a:srgbClr val="A69DEB"/>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보통 스타일 4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보통 스타일 4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452" autoAdjust="0"/>
    <p:restoredTop sz="80734" autoAdjust="0"/>
  </p:normalViewPr>
  <p:slideViewPr>
    <p:cSldViewPr snapToGrid="0">
      <p:cViewPr varScale="1">
        <p:scale>
          <a:sx n="113" d="100"/>
          <a:sy n="113" d="100"/>
        </p:scale>
        <p:origin x="-28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2184" y="-108"/>
      </p:cViewPr>
      <p:guideLst>
        <p:guide orient="horz" pos="3111"/>
        <p:guide pos="2125"/>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B8E134-13F2-437C-A050-5A138E655F6F}"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D6C60FF5-A909-4CA8-8964-3219B253CBB1}">
      <dgm:prSet/>
      <dgm:spPr/>
      <dgm:t>
        <a:bodyPr/>
        <a:lstStyle/>
        <a:p>
          <a:pPr rtl="0"/>
          <a:r>
            <a:rPr lang="en-US" dirty="0" smtClean="0"/>
            <a:t>Center colors are narrower in width than outer colors. </a:t>
          </a:r>
          <a:endParaRPr lang="en-US" dirty="0"/>
        </a:p>
      </dgm:t>
    </dgm:pt>
    <dgm:pt modelId="{57C1AFA0-0354-457D-A3A7-AAD8AF548775}" type="parTrans" cxnId="{53AF1320-8028-48AA-83E7-8D0815017050}">
      <dgm:prSet/>
      <dgm:spPr/>
      <dgm:t>
        <a:bodyPr/>
        <a:lstStyle/>
        <a:p>
          <a:endParaRPr lang="en-US"/>
        </a:p>
      </dgm:t>
    </dgm:pt>
    <dgm:pt modelId="{9F304239-8035-4A81-87D6-FEFFF4894B3A}" type="sibTrans" cxnId="{53AF1320-8028-48AA-83E7-8D0815017050}">
      <dgm:prSet/>
      <dgm:spPr/>
      <dgm:t>
        <a:bodyPr/>
        <a:lstStyle/>
        <a:p>
          <a:endParaRPr lang="en-US"/>
        </a:p>
      </dgm:t>
    </dgm:pt>
    <dgm:pt modelId="{71C5D838-81F7-4B51-9B9A-D5A79D0E3FBF}">
      <dgm:prSet/>
      <dgm:spPr/>
      <dgm:t>
        <a:bodyPr/>
        <a:lstStyle/>
        <a:p>
          <a:pPr rtl="0"/>
          <a:r>
            <a:rPr lang="en-US" dirty="0" smtClean="0"/>
            <a:t>Human eye is more sensitive to center colors</a:t>
          </a:r>
          <a:endParaRPr lang="en-US" dirty="0"/>
        </a:p>
      </dgm:t>
    </dgm:pt>
    <dgm:pt modelId="{8997C2F1-7BC6-4F21-8131-04D0CD1936C7}" type="parTrans" cxnId="{04063494-1283-439F-81D4-C64418FAB24E}">
      <dgm:prSet/>
      <dgm:spPr/>
      <dgm:t>
        <a:bodyPr/>
        <a:lstStyle/>
        <a:p>
          <a:endParaRPr lang="en-US"/>
        </a:p>
      </dgm:t>
    </dgm:pt>
    <dgm:pt modelId="{97F16D4F-51E2-46F3-B9E1-8F5CC2029BC0}" type="sibTrans" cxnId="{04063494-1283-439F-81D4-C64418FAB24E}">
      <dgm:prSet/>
      <dgm:spPr/>
      <dgm:t>
        <a:bodyPr/>
        <a:lstStyle/>
        <a:p>
          <a:endParaRPr lang="en-US"/>
        </a:p>
      </dgm:t>
    </dgm:pt>
    <dgm:pt modelId="{A2E11A8D-782D-4D91-B66E-2EE01F82A8BF}">
      <dgm:prSet/>
      <dgm:spPr/>
      <dgm:t>
        <a:bodyPr/>
        <a:lstStyle/>
        <a:p>
          <a:pPr rtl="0"/>
          <a:r>
            <a:rPr lang="en-US" dirty="0" err="1" smtClean="0"/>
            <a:t>pB</a:t>
          </a:r>
          <a:r>
            <a:rPr lang="en-US" dirty="0" smtClean="0"/>
            <a:t>, R occupy 100~200 nm while G occupies ~ 30 nm </a:t>
          </a:r>
          <a:endParaRPr lang="en-US" dirty="0"/>
        </a:p>
      </dgm:t>
    </dgm:pt>
    <dgm:pt modelId="{96C8CF81-C46D-46BF-A6EF-35A4DFCBE139}" type="parTrans" cxnId="{09055FF4-4C4E-423A-BCA4-7203BC37BA65}">
      <dgm:prSet/>
      <dgm:spPr/>
      <dgm:t>
        <a:bodyPr/>
        <a:lstStyle/>
        <a:p>
          <a:endParaRPr lang="en-US"/>
        </a:p>
      </dgm:t>
    </dgm:pt>
    <dgm:pt modelId="{6762BE58-86C2-4D2D-BEB7-9C2AAFDB27D0}" type="sibTrans" cxnId="{09055FF4-4C4E-423A-BCA4-7203BC37BA65}">
      <dgm:prSet/>
      <dgm:spPr/>
      <dgm:t>
        <a:bodyPr/>
        <a:lstStyle/>
        <a:p>
          <a:endParaRPr lang="en-US"/>
        </a:p>
      </dgm:t>
    </dgm:pt>
    <dgm:pt modelId="{50088041-7543-4AA1-AFDC-592EA0F1FA7C}">
      <dgm:prSet/>
      <dgm:spPr/>
      <dgm:t>
        <a:bodyPr/>
        <a:lstStyle/>
        <a:p>
          <a:pPr rtl="0"/>
          <a:r>
            <a:rPr lang="en-US" dirty="0" smtClean="0"/>
            <a:t>LED manufacturers make LEDs depending on human color perception and not frequency band </a:t>
          </a:r>
          <a:endParaRPr lang="en-US" dirty="0"/>
        </a:p>
      </dgm:t>
    </dgm:pt>
    <dgm:pt modelId="{61E437A1-D757-4EE1-A655-1EE7CAF3524B}" type="parTrans" cxnId="{6BA58CFD-62B4-455C-9A1E-A2BAD0F984CF}">
      <dgm:prSet/>
      <dgm:spPr/>
      <dgm:t>
        <a:bodyPr/>
        <a:lstStyle/>
        <a:p>
          <a:endParaRPr lang="en-US"/>
        </a:p>
      </dgm:t>
    </dgm:pt>
    <dgm:pt modelId="{D131BE92-F313-4B12-A508-FB28FD6AE07A}" type="sibTrans" cxnId="{6BA58CFD-62B4-455C-9A1E-A2BAD0F984CF}">
      <dgm:prSet/>
      <dgm:spPr/>
      <dgm:t>
        <a:bodyPr/>
        <a:lstStyle/>
        <a:p>
          <a:endParaRPr lang="en-US"/>
        </a:p>
      </dgm:t>
    </dgm:pt>
    <dgm:pt modelId="{E51502D1-7266-42B4-8CEA-E64216E776A1}">
      <dgm:prSet/>
      <dgm:spPr/>
      <dgm:t>
        <a:bodyPr/>
        <a:lstStyle/>
        <a:p>
          <a:pPr rtl="0"/>
          <a:r>
            <a:rPr lang="en-US" dirty="0" smtClean="0"/>
            <a:t>=&gt; Non-linear widths needed for band plan</a:t>
          </a:r>
          <a:endParaRPr lang="en-US" dirty="0"/>
        </a:p>
      </dgm:t>
    </dgm:pt>
    <dgm:pt modelId="{546EA46B-9E90-4BCA-AD4C-652F9B060783}" type="parTrans" cxnId="{E407E780-FCD3-4670-B6C2-12F43B2BA56C}">
      <dgm:prSet/>
      <dgm:spPr/>
      <dgm:t>
        <a:bodyPr/>
        <a:lstStyle/>
        <a:p>
          <a:endParaRPr lang="en-US"/>
        </a:p>
      </dgm:t>
    </dgm:pt>
    <dgm:pt modelId="{F48BF73D-3EEF-439F-BBD1-2DAF4F2AD65C}" type="sibTrans" cxnId="{E407E780-FCD3-4670-B6C2-12F43B2BA56C}">
      <dgm:prSet/>
      <dgm:spPr/>
      <dgm:t>
        <a:bodyPr/>
        <a:lstStyle/>
        <a:p>
          <a:endParaRPr lang="en-US"/>
        </a:p>
      </dgm:t>
    </dgm:pt>
    <dgm:pt modelId="{0BF610E8-B7FD-4B8A-8B24-375C15B32476}" type="pres">
      <dgm:prSet presAssocID="{18B8E134-13F2-437C-A050-5A138E655F6F}" presName="linear" presStyleCnt="0">
        <dgm:presLayoutVars>
          <dgm:animLvl val="lvl"/>
          <dgm:resizeHandles val="exact"/>
        </dgm:presLayoutVars>
      </dgm:prSet>
      <dgm:spPr/>
      <dgm:t>
        <a:bodyPr/>
        <a:lstStyle/>
        <a:p>
          <a:pPr latinLnBrk="1"/>
          <a:endParaRPr lang="ko-KR" altLang="en-US"/>
        </a:p>
      </dgm:t>
    </dgm:pt>
    <dgm:pt modelId="{FA171923-633D-460A-8901-9008E3362203}" type="pres">
      <dgm:prSet presAssocID="{D6C60FF5-A909-4CA8-8964-3219B253CBB1}" presName="parentText" presStyleLbl="node1" presStyleIdx="0" presStyleCnt="5">
        <dgm:presLayoutVars>
          <dgm:chMax val="0"/>
          <dgm:bulletEnabled val="1"/>
        </dgm:presLayoutVars>
      </dgm:prSet>
      <dgm:spPr/>
      <dgm:t>
        <a:bodyPr/>
        <a:lstStyle/>
        <a:p>
          <a:pPr latinLnBrk="1"/>
          <a:endParaRPr lang="ko-KR" altLang="en-US"/>
        </a:p>
      </dgm:t>
    </dgm:pt>
    <dgm:pt modelId="{72A759A4-D194-4BE5-9543-CD9B23F2E943}" type="pres">
      <dgm:prSet presAssocID="{9F304239-8035-4A81-87D6-FEFFF4894B3A}" presName="spacer" presStyleCnt="0"/>
      <dgm:spPr/>
    </dgm:pt>
    <dgm:pt modelId="{5EA4262C-232A-4FA0-BC78-B23C4A62AD7F}" type="pres">
      <dgm:prSet presAssocID="{71C5D838-81F7-4B51-9B9A-D5A79D0E3FBF}" presName="parentText" presStyleLbl="node1" presStyleIdx="1" presStyleCnt="5">
        <dgm:presLayoutVars>
          <dgm:chMax val="0"/>
          <dgm:bulletEnabled val="1"/>
        </dgm:presLayoutVars>
      </dgm:prSet>
      <dgm:spPr/>
      <dgm:t>
        <a:bodyPr/>
        <a:lstStyle/>
        <a:p>
          <a:pPr latinLnBrk="1"/>
          <a:endParaRPr lang="ko-KR" altLang="en-US"/>
        </a:p>
      </dgm:t>
    </dgm:pt>
    <dgm:pt modelId="{16324863-A458-4B53-A6DD-6E620B999B4C}" type="pres">
      <dgm:prSet presAssocID="{97F16D4F-51E2-46F3-B9E1-8F5CC2029BC0}" presName="spacer" presStyleCnt="0"/>
      <dgm:spPr/>
    </dgm:pt>
    <dgm:pt modelId="{0EA106E2-0FC4-4777-93B6-808B171EC7F0}" type="pres">
      <dgm:prSet presAssocID="{A2E11A8D-782D-4D91-B66E-2EE01F82A8BF}" presName="parentText" presStyleLbl="node1" presStyleIdx="2" presStyleCnt="5">
        <dgm:presLayoutVars>
          <dgm:chMax val="0"/>
          <dgm:bulletEnabled val="1"/>
        </dgm:presLayoutVars>
      </dgm:prSet>
      <dgm:spPr/>
      <dgm:t>
        <a:bodyPr/>
        <a:lstStyle/>
        <a:p>
          <a:endParaRPr lang="en-US"/>
        </a:p>
      </dgm:t>
    </dgm:pt>
    <dgm:pt modelId="{2ED66BD0-D6CD-4DC7-94C7-522292D90331}" type="pres">
      <dgm:prSet presAssocID="{6762BE58-86C2-4D2D-BEB7-9C2AAFDB27D0}" presName="spacer" presStyleCnt="0"/>
      <dgm:spPr/>
    </dgm:pt>
    <dgm:pt modelId="{0507E629-1861-4A37-A496-659D987B2114}" type="pres">
      <dgm:prSet presAssocID="{50088041-7543-4AA1-AFDC-592EA0F1FA7C}" presName="parentText" presStyleLbl="node1" presStyleIdx="3" presStyleCnt="5">
        <dgm:presLayoutVars>
          <dgm:chMax val="0"/>
          <dgm:bulletEnabled val="1"/>
        </dgm:presLayoutVars>
      </dgm:prSet>
      <dgm:spPr/>
      <dgm:t>
        <a:bodyPr/>
        <a:lstStyle/>
        <a:p>
          <a:pPr latinLnBrk="1"/>
          <a:endParaRPr lang="ko-KR" altLang="en-US"/>
        </a:p>
      </dgm:t>
    </dgm:pt>
    <dgm:pt modelId="{BE3DEB01-AAAA-43F9-A7E8-0C2CD521682C}" type="pres">
      <dgm:prSet presAssocID="{D131BE92-F313-4B12-A508-FB28FD6AE07A}" presName="spacer" presStyleCnt="0"/>
      <dgm:spPr/>
    </dgm:pt>
    <dgm:pt modelId="{F84C6367-555C-41D5-9DEF-2CEC726F1404}" type="pres">
      <dgm:prSet presAssocID="{E51502D1-7266-42B4-8CEA-E64216E776A1}" presName="parentText" presStyleLbl="node1" presStyleIdx="4" presStyleCnt="5">
        <dgm:presLayoutVars>
          <dgm:chMax val="0"/>
          <dgm:bulletEnabled val="1"/>
        </dgm:presLayoutVars>
      </dgm:prSet>
      <dgm:spPr/>
      <dgm:t>
        <a:bodyPr/>
        <a:lstStyle/>
        <a:p>
          <a:pPr latinLnBrk="1"/>
          <a:endParaRPr lang="ko-KR" altLang="en-US"/>
        </a:p>
      </dgm:t>
    </dgm:pt>
  </dgm:ptLst>
  <dgm:cxnLst>
    <dgm:cxn modelId="{E407E780-FCD3-4670-B6C2-12F43B2BA56C}" srcId="{18B8E134-13F2-437C-A050-5A138E655F6F}" destId="{E51502D1-7266-42B4-8CEA-E64216E776A1}" srcOrd="4" destOrd="0" parTransId="{546EA46B-9E90-4BCA-AD4C-652F9B060783}" sibTransId="{F48BF73D-3EEF-439F-BBD1-2DAF4F2AD65C}"/>
    <dgm:cxn modelId="{04063494-1283-439F-81D4-C64418FAB24E}" srcId="{18B8E134-13F2-437C-A050-5A138E655F6F}" destId="{71C5D838-81F7-4B51-9B9A-D5A79D0E3FBF}" srcOrd="1" destOrd="0" parTransId="{8997C2F1-7BC6-4F21-8131-04D0CD1936C7}" sibTransId="{97F16D4F-51E2-46F3-B9E1-8F5CC2029BC0}"/>
    <dgm:cxn modelId="{6BA58CFD-62B4-455C-9A1E-A2BAD0F984CF}" srcId="{18B8E134-13F2-437C-A050-5A138E655F6F}" destId="{50088041-7543-4AA1-AFDC-592EA0F1FA7C}" srcOrd="3" destOrd="0" parTransId="{61E437A1-D757-4EE1-A655-1EE7CAF3524B}" sibTransId="{D131BE92-F313-4B12-A508-FB28FD6AE07A}"/>
    <dgm:cxn modelId="{76F872FE-16AB-4EE7-8908-6B2928A6DCD4}" type="presOf" srcId="{D6C60FF5-A909-4CA8-8964-3219B253CBB1}" destId="{FA171923-633D-460A-8901-9008E3362203}" srcOrd="0" destOrd="0" presId="urn:microsoft.com/office/officeart/2005/8/layout/vList2"/>
    <dgm:cxn modelId="{722B91FB-04C6-48B3-A7D1-9B06B1CCAD85}" type="presOf" srcId="{71C5D838-81F7-4B51-9B9A-D5A79D0E3FBF}" destId="{5EA4262C-232A-4FA0-BC78-B23C4A62AD7F}" srcOrd="0" destOrd="0" presId="urn:microsoft.com/office/officeart/2005/8/layout/vList2"/>
    <dgm:cxn modelId="{09055FF4-4C4E-423A-BCA4-7203BC37BA65}" srcId="{18B8E134-13F2-437C-A050-5A138E655F6F}" destId="{A2E11A8D-782D-4D91-B66E-2EE01F82A8BF}" srcOrd="2" destOrd="0" parTransId="{96C8CF81-C46D-46BF-A6EF-35A4DFCBE139}" sibTransId="{6762BE58-86C2-4D2D-BEB7-9C2AAFDB27D0}"/>
    <dgm:cxn modelId="{02901884-8BE6-4EE6-B511-81A0AC8E394E}" type="presOf" srcId="{E51502D1-7266-42B4-8CEA-E64216E776A1}" destId="{F84C6367-555C-41D5-9DEF-2CEC726F1404}" srcOrd="0" destOrd="0" presId="urn:microsoft.com/office/officeart/2005/8/layout/vList2"/>
    <dgm:cxn modelId="{5AA33014-619C-488E-99AA-A7C6EAC67117}" type="presOf" srcId="{18B8E134-13F2-437C-A050-5A138E655F6F}" destId="{0BF610E8-B7FD-4B8A-8B24-375C15B32476}" srcOrd="0" destOrd="0" presId="urn:microsoft.com/office/officeart/2005/8/layout/vList2"/>
    <dgm:cxn modelId="{0471D10C-EA72-4796-8184-49BE4D79D6AB}" type="presOf" srcId="{50088041-7543-4AA1-AFDC-592EA0F1FA7C}" destId="{0507E629-1861-4A37-A496-659D987B2114}" srcOrd="0" destOrd="0" presId="urn:microsoft.com/office/officeart/2005/8/layout/vList2"/>
    <dgm:cxn modelId="{53AF1320-8028-48AA-83E7-8D0815017050}" srcId="{18B8E134-13F2-437C-A050-5A138E655F6F}" destId="{D6C60FF5-A909-4CA8-8964-3219B253CBB1}" srcOrd="0" destOrd="0" parTransId="{57C1AFA0-0354-457D-A3A7-AAD8AF548775}" sibTransId="{9F304239-8035-4A81-87D6-FEFFF4894B3A}"/>
    <dgm:cxn modelId="{AFD6A601-DCC1-499E-99A2-5534CBA09D43}" type="presOf" srcId="{A2E11A8D-782D-4D91-B66E-2EE01F82A8BF}" destId="{0EA106E2-0FC4-4777-93B6-808B171EC7F0}" srcOrd="0" destOrd="0" presId="urn:microsoft.com/office/officeart/2005/8/layout/vList2"/>
    <dgm:cxn modelId="{BEC2ACC1-DDF8-4366-9F65-33F8F39C9E33}" type="presParOf" srcId="{0BF610E8-B7FD-4B8A-8B24-375C15B32476}" destId="{FA171923-633D-460A-8901-9008E3362203}" srcOrd="0" destOrd="0" presId="urn:microsoft.com/office/officeart/2005/8/layout/vList2"/>
    <dgm:cxn modelId="{227D8F6A-2BD9-4803-9308-D1434A476863}" type="presParOf" srcId="{0BF610E8-B7FD-4B8A-8B24-375C15B32476}" destId="{72A759A4-D194-4BE5-9543-CD9B23F2E943}" srcOrd="1" destOrd="0" presId="urn:microsoft.com/office/officeart/2005/8/layout/vList2"/>
    <dgm:cxn modelId="{27CEFCFA-8603-4BFB-8FC4-43AC3C56EB74}" type="presParOf" srcId="{0BF610E8-B7FD-4B8A-8B24-375C15B32476}" destId="{5EA4262C-232A-4FA0-BC78-B23C4A62AD7F}" srcOrd="2" destOrd="0" presId="urn:microsoft.com/office/officeart/2005/8/layout/vList2"/>
    <dgm:cxn modelId="{4BC51379-F368-4C8C-9CDC-6A9FD50BC1CC}" type="presParOf" srcId="{0BF610E8-B7FD-4B8A-8B24-375C15B32476}" destId="{16324863-A458-4B53-A6DD-6E620B999B4C}" srcOrd="3" destOrd="0" presId="urn:microsoft.com/office/officeart/2005/8/layout/vList2"/>
    <dgm:cxn modelId="{760E15AD-A413-402D-935C-08C27E054A2F}" type="presParOf" srcId="{0BF610E8-B7FD-4B8A-8B24-375C15B32476}" destId="{0EA106E2-0FC4-4777-93B6-808B171EC7F0}" srcOrd="4" destOrd="0" presId="urn:microsoft.com/office/officeart/2005/8/layout/vList2"/>
    <dgm:cxn modelId="{5533733A-5561-49C9-B668-C089D0AA431B}" type="presParOf" srcId="{0BF610E8-B7FD-4B8A-8B24-375C15B32476}" destId="{2ED66BD0-D6CD-4DC7-94C7-522292D90331}" srcOrd="5" destOrd="0" presId="urn:microsoft.com/office/officeart/2005/8/layout/vList2"/>
    <dgm:cxn modelId="{0BD02B93-418A-44BA-A9F4-581E31B89D10}" type="presParOf" srcId="{0BF610E8-B7FD-4B8A-8B24-375C15B32476}" destId="{0507E629-1861-4A37-A496-659D987B2114}" srcOrd="6" destOrd="0" presId="urn:microsoft.com/office/officeart/2005/8/layout/vList2"/>
    <dgm:cxn modelId="{C935BE59-0CEB-49DF-A5A7-8726B4FBAB74}" type="presParOf" srcId="{0BF610E8-B7FD-4B8A-8B24-375C15B32476}" destId="{BE3DEB01-AAAA-43F9-A7E8-0C2CD521682C}" srcOrd="7" destOrd="0" presId="urn:microsoft.com/office/officeart/2005/8/layout/vList2"/>
    <dgm:cxn modelId="{FB703F6D-D4A8-4415-ABB8-2B91E7A83A4F}" type="presParOf" srcId="{0BF610E8-B7FD-4B8A-8B24-375C15B32476}" destId="{F84C6367-555C-41D5-9DEF-2CEC726F1404}" srcOrd="8"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DC9BF586-4F28-4832-A1F3-7AED8F30FC23}"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737F36E6-8A01-417B-A847-F5C06E7877BA}">
      <dgm:prSet/>
      <dgm:spPr/>
      <dgm:t>
        <a:bodyPr/>
        <a:lstStyle/>
        <a:p>
          <a:pPr rtl="0"/>
          <a:r>
            <a:rPr lang="en-US" b="1" dirty="0" smtClean="0"/>
            <a:t>Provides support for up to 7 independent and parallel channels – can consider expansion to more channels</a:t>
          </a:r>
          <a:endParaRPr lang="en-US" b="1" dirty="0"/>
        </a:p>
      </dgm:t>
    </dgm:pt>
    <dgm:pt modelId="{A32890FC-15E5-4F24-A436-5161106287BF}" type="parTrans" cxnId="{9A91E17D-3E91-4B5F-8E3C-2388F76974E2}">
      <dgm:prSet/>
      <dgm:spPr/>
      <dgm:t>
        <a:bodyPr/>
        <a:lstStyle/>
        <a:p>
          <a:endParaRPr lang="en-US"/>
        </a:p>
      </dgm:t>
    </dgm:pt>
    <dgm:pt modelId="{DEA9E834-DE2C-4BBD-8F74-5E097089AF90}" type="sibTrans" cxnId="{9A91E17D-3E91-4B5F-8E3C-2388F76974E2}">
      <dgm:prSet/>
      <dgm:spPr/>
      <dgm:t>
        <a:bodyPr/>
        <a:lstStyle/>
        <a:p>
          <a:endParaRPr lang="en-US"/>
        </a:p>
      </dgm:t>
    </dgm:pt>
    <dgm:pt modelId="{1394C8FB-11BE-4070-8086-508341D50420}">
      <dgm:prSet/>
      <dgm:spPr/>
      <dgm:t>
        <a:bodyPr/>
        <a:lstStyle/>
        <a:p>
          <a:pPr rtl="0"/>
          <a:r>
            <a:rPr lang="en-US" b="1" dirty="0" smtClean="0"/>
            <a:t>Non-uniform distribution based on CIE diagram</a:t>
          </a:r>
          <a:endParaRPr lang="en-US" b="1" dirty="0"/>
        </a:p>
      </dgm:t>
    </dgm:pt>
    <dgm:pt modelId="{75899EA4-06FA-4088-A25B-61D596F1ED9E}" type="parTrans" cxnId="{77D0EEC2-C7C9-4F75-A3BE-242A2C0C9C99}">
      <dgm:prSet/>
      <dgm:spPr/>
      <dgm:t>
        <a:bodyPr/>
        <a:lstStyle/>
        <a:p>
          <a:endParaRPr lang="en-US"/>
        </a:p>
      </dgm:t>
    </dgm:pt>
    <dgm:pt modelId="{63F3D1E2-99A6-40FC-892D-283C32E0C725}" type="sibTrans" cxnId="{77D0EEC2-C7C9-4F75-A3BE-242A2C0C9C99}">
      <dgm:prSet/>
      <dgm:spPr/>
      <dgm:t>
        <a:bodyPr/>
        <a:lstStyle/>
        <a:p>
          <a:endParaRPr lang="en-US"/>
        </a:p>
      </dgm:t>
    </dgm:pt>
    <dgm:pt modelId="{854DDDAE-B400-4F5C-89A6-4E42E135B147}">
      <dgm:prSet/>
      <dgm:spPr/>
      <dgm:t>
        <a:bodyPr/>
        <a:lstStyle/>
        <a:p>
          <a:pPr rtl="0"/>
          <a:r>
            <a:rPr lang="en-US" b="1" dirty="0" smtClean="0"/>
            <a:t>Human eye most sensitive to green color and visible LEDs are designed to match human eye sensitivity</a:t>
          </a:r>
          <a:endParaRPr lang="en-US" b="1" dirty="0"/>
        </a:p>
      </dgm:t>
    </dgm:pt>
    <dgm:pt modelId="{36212FA0-0133-43B7-83DC-25487E29D325}" type="parTrans" cxnId="{974D47C7-FEAC-4876-9861-0C1EF46D084F}">
      <dgm:prSet/>
      <dgm:spPr/>
      <dgm:t>
        <a:bodyPr/>
        <a:lstStyle/>
        <a:p>
          <a:endParaRPr lang="en-US"/>
        </a:p>
      </dgm:t>
    </dgm:pt>
    <dgm:pt modelId="{583BAE2C-AE7F-4C7D-A320-D19F8D1FF744}" type="sibTrans" cxnId="{974D47C7-FEAC-4876-9861-0C1EF46D084F}">
      <dgm:prSet/>
      <dgm:spPr/>
      <dgm:t>
        <a:bodyPr/>
        <a:lstStyle/>
        <a:p>
          <a:endParaRPr lang="en-US"/>
        </a:p>
      </dgm:t>
    </dgm:pt>
    <dgm:pt modelId="{79FCFEB2-93C5-44E3-9773-98A2FF70C882}" type="pres">
      <dgm:prSet presAssocID="{DC9BF586-4F28-4832-A1F3-7AED8F30FC23}" presName="linear" presStyleCnt="0">
        <dgm:presLayoutVars>
          <dgm:animLvl val="lvl"/>
          <dgm:resizeHandles val="exact"/>
        </dgm:presLayoutVars>
      </dgm:prSet>
      <dgm:spPr/>
      <dgm:t>
        <a:bodyPr/>
        <a:lstStyle/>
        <a:p>
          <a:endParaRPr lang="en-US"/>
        </a:p>
      </dgm:t>
    </dgm:pt>
    <dgm:pt modelId="{BA14FC59-7BBF-4795-9D23-21FA963B94EC}" type="pres">
      <dgm:prSet presAssocID="{1394C8FB-11BE-4070-8086-508341D50420}" presName="parentText" presStyleLbl="node1" presStyleIdx="0" presStyleCnt="3">
        <dgm:presLayoutVars>
          <dgm:chMax val="0"/>
          <dgm:bulletEnabled val="1"/>
        </dgm:presLayoutVars>
      </dgm:prSet>
      <dgm:spPr/>
      <dgm:t>
        <a:bodyPr/>
        <a:lstStyle/>
        <a:p>
          <a:endParaRPr lang="en-US"/>
        </a:p>
      </dgm:t>
    </dgm:pt>
    <dgm:pt modelId="{2ED2C6E0-C17E-4509-9E39-ACB866F3B059}" type="pres">
      <dgm:prSet presAssocID="{63F3D1E2-99A6-40FC-892D-283C32E0C725}" presName="spacer" presStyleCnt="0"/>
      <dgm:spPr/>
    </dgm:pt>
    <dgm:pt modelId="{57E8899E-144C-4ECB-8799-B8D820ABF6BB}" type="pres">
      <dgm:prSet presAssocID="{854DDDAE-B400-4F5C-89A6-4E42E135B147}" presName="parentText" presStyleLbl="node1" presStyleIdx="1" presStyleCnt="3">
        <dgm:presLayoutVars>
          <dgm:chMax val="0"/>
          <dgm:bulletEnabled val="1"/>
        </dgm:presLayoutVars>
      </dgm:prSet>
      <dgm:spPr/>
      <dgm:t>
        <a:bodyPr/>
        <a:lstStyle/>
        <a:p>
          <a:endParaRPr lang="en-US"/>
        </a:p>
      </dgm:t>
    </dgm:pt>
    <dgm:pt modelId="{6EB21641-FFB0-433A-903A-C9E977021277}" type="pres">
      <dgm:prSet presAssocID="{583BAE2C-AE7F-4C7D-A320-D19F8D1FF744}" presName="spacer" presStyleCnt="0"/>
      <dgm:spPr/>
    </dgm:pt>
    <dgm:pt modelId="{7CAA1FAC-9C4C-4997-ADC8-8A7329EF27D5}" type="pres">
      <dgm:prSet presAssocID="{737F36E6-8A01-417B-A847-F5C06E7877BA}" presName="parentText" presStyleLbl="node1" presStyleIdx="2" presStyleCnt="3">
        <dgm:presLayoutVars>
          <dgm:chMax val="0"/>
          <dgm:bulletEnabled val="1"/>
        </dgm:presLayoutVars>
      </dgm:prSet>
      <dgm:spPr/>
      <dgm:t>
        <a:bodyPr/>
        <a:lstStyle/>
        <a:p>
          <a:endParaRPr lang="en-US"/>
        </a:p>
      </dgm:t>
    </dgm:pt>
  </dgm:ptLst>
  <dgm:cxnLst>
    <dgm:cxn modelId="{8BB1919F-9D8C-496E-989F-BA3064E7DC63}" type="presOf" srcId="{DC9BF586-4F28-4832-A1F3-7AED8F30FC23}" destId="{79FCFEB2-93C5-44E3-9773-98A2FF70C882}" srcOrd="0" destOrd="0" presId="urn:microsoft.com/office/officeart/2005/8/layout/vList2"/>
    <dgm:cxn modelId="{974D47C7-FEAC-4876-9861-0C1EF46D084F}" srcId="{DC9BF586-4F28-4832-A1F3-7AED8F30FC23}" destId="{854DDDAE-B400-4F5C-89A6-4E42E135B147}" srcOrd="1" destOrd="0" parTransId="{36212FA0-0133-43B7-83DC-25487E29D325}" sibTransId="{583BAE2C-AE7F-4C7D-A320-D19F8D1FF744}"/>
    <dgm:cxn modelId="{9A91E17D-3E91-4B5F-8E3C-2388F76974E2}" srcId="{DC9BF586-4F28-4832-A1F3-7AED8F30FC23}" destId="{737F36E6-8A01-417B-A847-F5C06E7877BA}" srcOrd="2" destOrd="0" parTransId="{A32890FC-15E5-4F24-A436-5161106287BF}" sibTransId="{DEA9E834-DE2C-4BBD-8F74-5E097089AF90}"/>
    <dgm:cxn modelId="{EC7FE515-2FD4-43A8-9A2A-06728143E598}" type="presOf" srcId="{1394C8FB-11BE-4070-8086-508341D50420}" destId="{BA14FC59-7BBF-4795-9D23-21FA963B94EC}" srcOrd="0" destOrd="0" presId="urn:microsoft.com/office/officeart/2005/8/layout/vList2"/>
    <dgm:cxn modelId="{77D0EEC2-C7C9-4F75-A3BE-242A2C0C9C99}" srcId="{DC9BF586-4F28-4832-A1F3-7AED8F30FC23}" destId="{1394C8FB-11BE-4070-8086-508341D50420}" srcOrd="0" destOrd="0" parTransId="{75899EA4-06FA-4088-A25B-61D596F1ED9E}" sibTransId="{63F3D1E2-99A6-40FC-892D-283C32E0C725}"/>
    <dgm:cxn modelId="{762B4DA5-7704-4268-87D9-E6B6E30F9B96}" type="presOf" srcId="{854DDDAE-B400-4F5C-89A6-4E42E135B147}" destId="{57E8899E-144C-4ECB-8799-B8D820ABF6BB}" srcOrd="0" destOrd="0" presId="urn:microsoft.com/office/officeart/2005/8/layout/vList2"/>
    <dgm:cxn modelId="{BF755413-D4B5-43A5-93A9-016751C56385}" type="presOf" srcId="{737F36E6-8A01-417B-A847-F5C06E7877BA}" destId="{7CAA1FAC-9C4C-4997-ADC8-8A7329EF27D5}" srcOrd="0" destOrd="0" presId="urn:microsoft.com/office/officeart/2005/8/layout/vList2"/>
    <dgm:cxn modelId="{AE78B810-DA3C-4F5F-AF1D-6B768BE2E4EC}" type="presParOf" srcId="{79FCFEB2-93C5-44E3-9773-98A2FF70C882}" destId="{BA14FC59-7BBF-4795-9D23-21FA963B94EC}" srcOrd="0" destOrd="0" presId="urn:microsoft.com/office/officeart/2005/8/layout/vList2"/>
    <dgm:cxn modelId="{C1175E52-7BE2-4ACF-B936-F6D56B6E3162}" type="presParOf" srcId="{79FCFEB2-93C5-44E3-9773-98A2FF70C882}" destId="{2ED2C6E0-C17E-4509-9E39-ACB866F3B059}" srcOrd="1" destOrd="0" presId="urn:microsoft.com/office/officeart/2005/8/layout/vList2"/>
    <dgm:cxn modelId="{416521F0-4CBD-4ADD-96B3-1995B61C12F1}" type="presParOf" srcId="{79FCFEB2-93C5-44E3-9773-98A2FF70C882}" destId="{57E8899E-144C-4ECB-8799-B8D820ABF6BB}" srcOrd="2" destOrd="0" presId="urn:microsoft.com/office/officeart/2005/8/layout/vList2"/>
    <dgm:cxn modelId="{1ABF728A-AB47-49A9-96BB-2AD18AA525FA}" type="presParOf" srcId="{79FCFEB2-93C5-44E3-9773-98A2FF70C882}" destId="{6EB21641-FFB0-433A-903A-C9E977021277}" srcOrd="3" destOrd="0" presId="urn:microsoft.com/office/officeart/2005/8/layout/vList2"/>
    <dgm:cxn modelId="{22F730EB-B7B6-40DE-AED2-0F862168E78D}" type="presParOf" srcId="{79FCFEB2-93C5-44E3-9773-98A2FF70C882}" destId="{7CAA1FAC-9C4C-4997-ADC8-8A7329EF27D5}" srcOrd="4"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591C6E3D-BE48-40D4-B901-986A3D58ADA4}"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4A4DC113-254C-4779-80C6-F6BAF153C3EE}">
      <dgm:prSet/>
      <dgm:spPr/>
      <dgm:t>
        <a:bodyPr/>
        <a:lstStyle/>
        <a:p>
          <a:pPr rtl="0"/>
          <a:r>
            <a:rPr lang="en-US" dirty="0" smtClean="0"/>
            <a:t>Many LEDs (such as white) may not support saturated colors and may transmit in multiple bands</a:t>
          </a:r>
          <a:endParaRPr lang="en-US" dirty="0"/>
        </a:p>
      </dgm:t>
    </dgm:pt>
    <dgm:pt modelId="{D9C57195-3491-40E8-BCA0-81DB3F45DB40}" type="parTrans" cxnId="{2EBF2095-EE06-437E-A05E-2D8117E3029D}">
      <dgm:prSet/>
      <dgm:spPr/>
      <dgm:t>
        <a:bodyPr/>
        <a:lstStyle/>
        <a:p>
          <a:endParaRPr lang="en-US"/>
        </a:p>
      </dgm:t>
    </dgm:pt>
    <dgm:pt modelId="{6605F019-ACE7-4CC9-8359-460880B4199B}" type="sibTrans" cxnId="{2EBF2095-EE06-437E-A05E-2D8117E3029D}">
      <dgm:prSet/>
      <dgm:spPr/>
      <dgm:t>
        <a:bodyPr/>
        <a:lstStyle/>
        <a:p>
          <a:endParaRPr lang="en-US"/>
        </a:p>
      </dgm:t>
    </dgm:pt>
    <dgm:pt modelId="{28CF69D5-A366-4094-ADEC-C35D9447A566}">
      <dgm:prSet/>
      <dgm:spPr/>
      <dgm:t>
        <a:bodyPr/>
        <a:lstStyle/>
        <a:p>
          <a:pPr rtl="0"/>
          <a:r>
            <a:rPr lang="en-US" dirty="0" smtClean="0"/>
            <a:t>Spectrum affected by leakage may be unusable</a:t>
          </a:r>
          <a:endParaRPr lang="en-US" dirty="0"/>
        </a:p>
      </dgm:t>
    </dgm:pt>
    <dgm:pt modelId="{F6882E94-A1A2-4319-BFB8-B0DEF242503A}" type="parTrans" cxnId="{6622BB19-C141-4C3D-97A2-DC7E99F7B16E}">
      <dgm:prSet/>
      <dgm:spPr/>
      <dgm:t>
        <a:bodyPr/>
        <a:lstStyle/>
        <a:p>
          <a:endParaRPr lang="en-US"/>
        </a:p>
      </dgm:t>
    </dgm:pt>
    <dgm:pt modelId="{9FD353AD-33B6-4700-A9EB-751B5E4BE81B}" type="sibTrans" cxnId="{6622BB19-C141-4C3D-97A2-DC7E99F7B16E}">
      <dgm:prSet/>
      <dgm:spPr/>
      <dgm:t>
        <a:bodyPr/>
        <a:lstStyle/>
        <a:p>
          <a:endParaRPr lang="en-US"/>
        </a:p>
      </dgm:t>
    </dgm:pt>
    <dgm:pt modelId="{FC53A112-7E76-4AAF-9F14-0143D3555BB2}">
      <dgm:prSet/>
      <dgm:spPr/>
      <dgm:t>
        <a:bodyPr/>
        <a:lstStyle/>
        <a:p>
          <a:pPr rtl="0"/>
          <a:r>
            <a:rPr lang="en-US" dirty="0" smtClean="0"/>
            <a:t>Significant variations in LED spectral width and peak wavelengths for different manufacturers and costs</a:t>
          </a:r>
          <a:endParaRPr lang="en-US" dirty="0"/>
        </a:p>
      </dgm:t>
    </dgm:pt>
    <dgm:pt modelId="{9A530588-5EBC-4721-8E19-1FC6B3D524F0}" type="parTrans" cxnId="{891DD5EA-5555-420A-BDBA-48BD9CE868E1}">
      <dgm:prSet/>
      <dgm:spPr/>
      <dgm:t>
        <a:bodyPr/>
        <a:lstStyle/>
        <a:p>
          <a:endParaRPr lang="en-US"/>
        </a:p>
      </dgm:t>
    </dgm:pt>
    <dgm:pt modelId="{1E27B298-9B87-4B4D-A672-337DF620E13E}" type="sibTrans" cxnId="{891DD5EA-5555-420A-BDBA-48BD9CE868E1}">
      <dgm:prSet/>
      <dgm:spPr/>
      <dgm:t>
        <a:bodyPr/>
        <a:lstStyle/>
        <a:p>
          <a:endParaRPr lang="en-US"/>
        </a:p>
      </dgm:t>
    </dgm:pt>
    <dgm:pt modelId="{93392648-4128-49B5-A25D-DFB3D683FA2A}">
      <dgm:prSet/>
      <dgm:spPr/>
      <dgm:t>
        <a:bodyPr/>
        <a:lstStyle/>
        <a:p>
          <a:pPr rtl="0"/>
          <a:r>
            <a:rPr lang="en-US" dirty="0" smtClean="0"/>
            <a:t>LED peak wavelength can change with forward current variations.</a:t>
          </a:r>
          <a:endParaRPr lang="en-US" dirty="0"/>
        </a:p>
      </dgm:t>
    </dgm:pt>
    <dgm:pt modelId="{63B5DCFB-952B-496B-8EDC-F2BA5B99D5C1}" type="parTrans" cxnId="{92228F8E-5625-440F-849E-FB2F6A63998F}">
      <dgm:prSet/>
      <dgm:spPr/>
      <dgm:t>
        <a:bodyPr/>
        <a:lstStyle/>
        <a:p>
          <a:endParaRPr lang="en-US"/>
        </a:p>
      </dgm:t>
    </dgm:pt>
    <dgm:pt modelId="{58E0B333-BCFD-4F62-B439-16A5D0ED9AB9}" type="sibTrans" cxnId="{92228F8E-5625-440F-849E-FB2F6A63998F}">
      <dgm:prSet/>
      <dgm:spPr/>
      <dgm:t>
        <a:bodyPr/>
        <a:lstStyle/>
        <a:p>
          <a:endParaRPr lang="en-US"/>
        </a:p>
      </dgm:t>
    </dgm:pt>
    <dgm:pt modelId="{79DB6547-A8C9-4B5D-91DC-9E540F0E08D5}">
      <dgm:prSet/>
      <dgm:spPr/>
      <dgm:t>
        <a:bodyPr/>
        <a:lstStyle/>
        <a:p>
          <a:pPr rtl="0"/>
          <a:r>
            <a:rPr lang="en-US" dirty="0" smtClean="0"/>
            <a:t>For FDD mode, adjacent bands may be impacted by spectral leakage from own transmitter</a:t>
          </a:r>
          <a:endParaRPr lang="en-US" dirty="0"/>
        </a:p>
      </dgm:t>
    </dgm:pt>
    <dgm:pt modelId="{DDEC7005-4A54-4068-B0E7-3B500D456AFC}" type="parTrans" cxnId="{24640641-EAB0-475A-8CE7-1030183E2C53}">
      <dgm:prSet/>
      <dgm:spPr/>
    </dgm:pt>
    <dgm:pt modelId="{32A93027-4526-4C8F-93E8-544FD490C72B}" type="sibTrans" cxnId="{24640641-EAB0-475A-8CE7-1030183E2C53}">
      <dgm:prSet/>
      <dgm:spPr/>
    </dgm:pt>
    <dgm:pt modelId="{E335B3D6-E2CC-4DC4-A94E-96FDE4AF35A4}" type="pres">
      <dgm:prSet presAssocID="{591C6E3D-BE48-40D4-B901-986A3D58ADA4}" presName="linear" presStyleCnt="0">
        <dgm:presLayoutVars>
          <dgm:animLvl val="lvl"/>
          <dgm:resizeHandles val="exact"/>
        </dgm:presLayoutVars>
      </dgm:prSet>
      <dgm:spPr/>
      <dgm:t>
        <a:bodyPr/>
        <a:lstStyle/>
        <a:p>
          <a:endParaRPr lang="en-US"/>
        </a:p>
      </dgm:t>
    </dgm:pt>
    <dgm:pt modelId="{5782956A-0A6B-49FB-946E-2288B69103EE}" type="pres">
      <dgm:prSet presAssocID="{4A4DC113-254C-4779-80C6-F6BAF153C3EE}" presName="parentText" presStyleLbl="node1" presStyleIdx="0" presStyleCnt="4">
        <dgm:presLayoutVars>
          <dgm:chMax val="0"/>
          <dgm:bulletEnabled val="1"/>
        </dgm:presLayoutVars>
      </dgm:prSet>
      <dgm:spPr/>
      <dgm:t>
        <a:bodyPr/>
        <a:lstStyle/>
        <a:p>
          <a:endParaRPr lang="en-US"/>
        </a:p>
      </dgm:t>
    </dgm:pt>
    <dgm:pt modelId="{71EE9EC7-2590-464A-A91F-232090137798}" type="pres">
      <dgm:prSet presAssocID="{4A4DC113-254C-4779-80C6-F6BAF153C3EE}" presName="childText" presStyleLbl="revTx" presStyleIdx="0" presStyleCnt="1">
        <dgm:presLayoutVars>
          <dgm:bulletEnabled val="1"/>
        </dgm:presLayoutVars>
      </dgm:prSet>
      <dgm:spPr/>
      <dgm:t>
        <a:bodyPr/>
        <a:lstStyle/>
        <a:p>
          <a:endParaRPr lang="en-US"/>
        </a:p>
      </dgm:t>
    </dgm:pt>
    <dgm:pt modelId="{46FFE0EA-9CA9-4F44-9329-E35C1BBAF0C4}" type="pres">
      <dgm:prSet presAssocID="{79DB6547-A8C9-4B5D-91DC-9E540F0E08D5}" presName="parentText" presStyleLbl="node1" presStyleIdx="1" presStyleCnt="4">
        <dgm:presLayoutVars>
          <dgm:chMax val="0"/>
          <dgm:bulletEnabled val="1"/>
        </dgm:presLayoutVars>
      </dgm:prSet>
      <dgm:spPr/>
      <dgm:t>
        <a:bodyPr/>
        <a:lstStyle/>
        <a:p>
          <a:endParaRPr lang="en-US"/>
        </a:p>
      </dgm:t>
    </dgm:pt>
    <dgm:pt modelId="{75BC024A-BF76-4F7B-8F1E-FF72A02B6BA6}" type="pres">
      <dgm:prSet presAssocID="{32A93027-4526-4C8F-93E8-544FD490C72B}" presName="spacer" presStyleCnt="0"/>
      <dgm:spPr/>
    </dgm:pt>
    <dgm:pt modelId="{DD908561-5A9E-4C92-909D-20550C1E9902}" type="pres">
      <dgm:prSet presAssocID="{FC53A112-7E76-4AAF-9F14-0143D3555BB2}" presName="parentText" presStyleLbl="node1" presStyleIdx="2" presStyleCnt="4">
        <dgm:presLayoutVars>
          <dgm:chMax val="0"/>
          <dgm:bulletEnabled val="1"/>
        </dgm:presLayoutVars>
      </dgm:prSet>
      <dgm:spPr/>
      <dgm:t>
        <a:bodyPr/>
        <a:lstStyle/>
        <a:p>
          <a:endParaRPr lang="en-US"/>
        </a:p>
      </dgm:t>
    </dgm:pt>
    <dgm:pt modelId="{E656E8E9-19DD-4232-9789-7F879CC64C75}" type="pres">
      <dgm:prSet presAssocID="{1E27B298-9B87-4B4D-A672-337DF620E13E}" presName="spacer" presStyleCnt="0"/>
      <dgm:spPr/>
    </dgm:pt>
    <dgm:pt modelId="{3A7AA306-4584-4F99-8791-92507687EB40}" type="pres">
      <dgm:prSet presAssocID="{93392648-4128-49B5-A25D-DFB3D683FA2A}" presName="parentText" presStyleLbl="node1" presStyleIdx="3" presStyleCnt="4">
        <dgm:presLayoutVars>
          <dgm:chMax val="0"/>
          <dgm:bulletEnabled val="1"/>
        </dgm:presLayoutVars>
      </dgm:prSet>
      <dgm:spPr/>
      <dgm:t>
        <a:bodyPr/>
        <a:lstStyle/>
        <a:p>
          <a:endParaRPr lang="en-US"/>
        </a:p>
      </dgm:t>
    </dgm:pt>
  </dgm:ptLst>
  <dgm:cxnLst>
    <dgm:cxn modelId="{24640641-EAB0-475A-8CE7-1030183E2C53}" srcId="{591C6E3D-BE48-40D4-B901-986A3D58ADA4}" destId="{79DB6547-A8C9-4B5D-91DC-9E540F0E08D5}" srcOrd="1" destOrd="0" parTransId="{DDEC7005-4A54-4068-B0E7-3B500D456AFC}" sibTransId="{32A93027-4526-4C8F-93E8-544FD490C72B}"/>
    <dgm:cxn modelId="{891DD5EA-5555-420A-BDBA-48BD9CE868E1}" srcId="{591C6E3D-BE48-40D4-B901-986A3D58ADA4}" destId="{FC53A112-7E76-4AAF-9F14-0143D3555BB2}" srcOrd="2" destOrd="0" parTransId="{9A530588-5EBC-4721-8E19-1FC6B3D524F0}" sibTransId="{1E27B298-9B87-4B4D-A672-337DF620E13E}"/>
    <dgm:cxn modelId="{3DAE8649-6790-4A9C-9D7C-8BBDB329B4A7}" type="presOf" srcId="{79DB6547-A8C9-4B5D-91DC-9E540F0E08D5}" destId="{46FFE0EA-9CA9-4F44-9329-E35C1BBAF0C4}" srcOrd="0" destOrd="0" presId="urn:microsoft.com/office/officeart/2005/8/layout/vList2"/>
    <dgm:cxn modelId="{2EBF2095-EE06-437E-A05E-2D8117E3029D}" srcId="{591C6E3D-BE48-40D4-B901-986A3D58ADA4}" destId="{4A4DC113-254C-4779-80C6-F6BAF153C3EE}" srcOrd="0" destOrd="0" parTransId="{D9C57195-3491-40E8-BCA0-81DB3F45DB40}" sibTransId="{6605F019-ACE7-4CC9-8359-460880B4199B}"/>
    <dgm:cxn modelId="{1941A37C-519A-40D0-A2BA-25B3128CB520}" type="presOf" srcId="{4A4DC113-254C-4779-80C6-F6BAF153C3EE}" destId="{5782956A-0A6B-49FB-946E-2288B69103EE}" srcOrd="0" destOrd="0" presId="urn:microsoft.com/office/officeart/2005/8/layout/vList2"/>
    <dgm:cxn modelId="{8FD23498-C928-4552-9E3B-0DB227D15B3E}" type="presOf" srcId="{28CF69D5-A366-4094-ADEC-C35D9447A566}" destId="{71EE9EC7-2590-464A-A91F-232090137798}" srcOrd="0" destOrd="0" presId="urn:microsoft.com/office/officeart/2005/8/layout/vList2"/>
    <dgm:cxn modelId="{92228F8E-5625-440F-849E-FB2F6A63998F}" srcId="{591C6E3D-BE48-40D4-B901-986A3D58ADA4}" destId="{93392648-4128-49B5-A25D-DFB3D683FA2A}" srcOrd="3" destOrd="0" parTransId="{63B5DCFB-952B-496B-8EDC-F2BA5B99D5C1}" sibTransId="{58E0B333-BCFD-4F62-B439-16A5D0ED9AB9}"/>
    <dgm:cxn modelId="{6622BB19-C141-4C3D-97A2-DC7E99F7B16E}" srcId="{4A4DC113-254C-4779-80C6-F6BAF153C3EE}" destId="{28CF69D5-A366-4094-ADEC-C35D9447A566}" srcOrd="0" destOrd="0" parTransId="{F6882E94-A1A2-4319-BFB8-B0DEF242503A}" sibTransId="{9FD353AD-33B6-4700-A9EB-751B5E4BE81B}"/>
    <dgm:cxn modelId="{9DB4EFF8-35D1-4482-93A8-614549160136}" type="presOf" srcId="{FC53A112-7E76-4AAF-9F14-0143D3555BB2}" destId="{DD908561-5A9E-4C92-909D-20550C1E9902}" srcOrd="0" destOrd="0" presId="urn:microsoft.com/office/officeart/2005/8/layout/vList2"/>
    <dgm:cxn modelId="{E48DD6FE-0ED8-47B8-B9CB-58E0AF2A108D}" type="presOf" srcId="{591C6E3D-BE48-40D4-B901-986A3D58ADA4}" destId="{E335B3D6-E2CC-4DC4-A94E-96FDE4AF35A4}" srcOrd="0" destOrd="0" presId="urn:microsoft.com/office/officeart/2005/8/layout/vList2"/>
    <dgm:cxn modelId="{E79F259B-C770-460D-87E3-D886B01FCE7A}" type="presOf" srcId="{93392648-4128-49B5-A25D-DFB3D683FA2A}" destId="{3A7AA306-4584-4F99-8791-92507687EB40}" srcOrd="0" destOrd="0" presId="urn:microsoft.com/office/officeart/2005/8/layout/vList2"/>
    <dgm:cxn modelId="{7D984B07-B74B-4B0A-8397-BD7C0B387999}" type="presParOf" srcId="{E335B3D6-E2CC-4DC4-A94E-96FDE4AF35A4}" destId="{5782956A-0A6B-49FB-946E-2288B69103EE}" srcOrd="0" destOrd="0" presId="urn:microsoft.com/office/officeart/2005/8/layout/vList2"/>
    <dgm:cxn modelId="{1D2342D0-EDC3-4D54-BD49-BE0ED58F0DFE}" type="presParOf" srcId="{E335B3D6-E2CC-4DC4-A94E-96FDE4AF35A4}" destId="{71EE9EC7-2590-464A-A91F-232090137798}" srcOrd="1" destOrd="0" presId="urn:microsoft.com/office/officeart/2005/8/layout/vList2"/>
    <dgm:cxn modelId="{215210EB-F5E2-403D-BCD4-3495CF5D1E9B}" type="presParOf" srcId="{E335B3D6-E2CC-4DC4-A94E-96FDE4AF35A4}" destId="{46FFE0EA-9CA9-4F44-9329-E35C1BBAF0C4}" srcOrd="2" destOrd="0" presId="urn:microsoft.com/office/officeart/2005/8/layout/vList2"/>
    <dgm:cxn modelId="{BF5F92B5-0309-4450-8B38-E4FCBCD2EF40}" type="presParOf" srcId="{E335B3D6-E2CC-4DC4-A94E-96FDE4AF35A4}" destId="{75BC024A-BF76-4F7B-8F1E-FF72A02B6BA6}" srcOrd="3" destOrd="0" presId="urn:microsoft.com/office/officeart/2005/8/layout/vList2"/>
    <dgm:cxn modelId="{315E8740-5E5C-4501-8BF8-010851B76A6D}" type="presParOf" srcId="{E335B3D6-E2CC-4DC4-A94E-96FDE4AF35A4}" destId="{DD908561-5A9E-4C92-909D-20550C1E9902}" srcOrd="4" destOrd="0" presId="urn:microsoft.com/office/officeart/2005/8/layout/vList2"/>
    <dgm:cxn modelId="{666E4FAA-3EA9-499F-9A71-514AEF750DA5}" type="presParOf" srcId="{E335B3D6-E2CC-4DC4-A94E-96FDE4AF35A4}" destId="{E656E8E9-19DD-4232-9789-7F879CC64C75}" srcOrd="5" destOrd="0" presId="urn:microsoft.com/office/officeart/2005/8/layout/vList2"/>
    <dgm:cxn modelId="{3A7C2A3E-352D-446E-A9CB-BDC87D6C1675}" type="presParOf" srcId="{E335B3D6-E2CC-4DC4-A94E-96FDE4AF35A4}" destId="{3A7AA306-4584-4F99-8791-92507687EB40}" srcOrd="6"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6E87A734-32DE-4B8F-ACB9-C88B931760D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B9740C98-0765-434E-8E9A-A47E9ECF1D4F}">
      <dgm:prSet custT="1"/>
      <dgm:spPr/>
      <dgm:t>
        <a:bodyPr/>
        <a:lstStyle/>
        <a:p>
          <a:pPr rtl="0"/>
          <a:r>
            <a:rPr lang="en-US" sz="1600" dirty="0" smtClean="0"/>
            <a:t>We define “guard color” channels for each channel used for transmissions. </a:t>
          </a:r>
          <a:endParaRPr lang="en-US" sz="1600" dirty="0"/>
        </a:p>
      </dgm:t>
    </dgm:pt>
    <dgm:pt modelId="{BCF429B8-5CF5-491B-99FF-B9CED8E94F8D}" type="parTrans" cxnId="{6E65BC5F-5361-490D-9370-FFD6C0890AA6}">
      <dgm:prSet/>
      <dgm:spPr/>
      <dgm:t>
        <a:bodyPr/>
        <a:lstStyle/>
        <a:p>
          <a:endParaRPr lang="en-US" sz="2800"/>
        </a:p>
      </dgm:t>
    </dgm:pt>
    <dgm:pt modelId="{85F9E871-D0B1-4985-ACC7-F4F8EF4C1E29}" type="sibTrans" cxnId="{6E65BC5F-5361-490D-9370-FFD6C0890AA6}">
      <dgm:prSet/>
      <dgm:spPr/>
      <dgm:t>
        <a:bodyPr/>
        <a:lstStyle/>
        <a:p>
          <a:endParaRPr lang="en-US" sz="2800"/>
        </a:p>
      </dgm:t>
    </dgm:pt>
    <dgm:pt modelId="{789CEB4E-08CE-41C5-A3A3-1E75148F443E}">
      <dgm:prSet custT="1"/>
      <dgm:spPr/>
      <dgm:t>
        <a:bodyPr/>
        <a:lstStyle/>
        <a:p>
          <a:pPr rtl="0"/>
          <a:r>
            <a:rPr lang="en-US" sz="1600" dirty="0" smtClean="0"/>
            <a:t>For every channel color, we define a list of guard colors that cannot be used simultaneously for TX or RX when that channel is in use for TX due to leakage. </a:t>
          </a:r>
          <a:endParaRPr lang="en-US" sz="1600" dirty="0"/>
        </a:p>
      </dgm:t>
    </dgm:pt>
    <dgm:pt modelId="{749FE5F2-59F7-4F84-8C40-AF9F2A18FE28}" type="parTrans" cxnId="{78464ECF-2E08-4B0F-8E5D-65C0E7997429}">
      <dgm:prSet/>
      <dgm:spPr/>
      <dgm:t>
        <a:bodyPr/>
        <a:lstStyle/>
        <a:p>
          <a:endParaRPr lang="en-US" sz="2800"/>
        </a:p>
      </dgm:t>
    </dgm:pt>
    <dgm:pt modelId="{06346598-535E-4A07-8505-0F7E8DF741DC}" type="sibTrans" cxnId="{78464ECF-2E08-4B0F-8E5D-65C0E7997429}">
      <dgm:prSet/>
      <dgm:spPr/>
      <dgm:t>
        <a:bodyPr/>
        <a:lstStyle/>
        <a:p>
          <a:endParaRPr lang="en-US" sz="2800"/>
        </a:p>
      </dgm:t>
    </dgm:pt>
    <dgm:pt modelId="{F68A4B56-135C-488D-A700-5BAE42021B0A}">
      <dgm:prSet custT="1"/>
      <dgm:spPr/>
      <dgm:t>
        <a:bodyPr/>
        <a:lstStyle/>
        <a:p>
          <a:pPr rtl="0"/>
          <a:r>
            <a:rPr lang="en-US" sz="1600" dirty="0" smtClean="0"/>
            <a:t>For example, white led (blue + phosphor) Color code : 001 Guard codes :  011, 100 </a:t>
          </a:r>
          <a:endParaRPr lang="en-US" sz="1600" dirty="0"/>
        </a:p>
      </dgm:t>
    </dgm:pt>
    <dgm:pt modelId="{0FF50E41-6697-4E8B-B7B8-13F41A131C41}" type="parTrans" cxnId="{78DC5A1B-54D7-41CF-9200-2BA038E27B41}">
      <dgm:prSet/>
      <dgm:spPr/>
      <dgm:t>
        <a:bodyPr/>
        <a:lstStyle/>
        <a:p>
          <a:endParaRPr lang="en-US" sz="2800"/>
        </a:p>
      </dgm:t>
    </dgm:pt>
    <dgm:pt modelId="{DBE67F46-31F7-4C82-B0DE-1571A626145F}" type="sibTrans" cxnId="{78DC5A1B-54D7-41CF-9200-2BA038E27B41}">
      <dgm:prSet/>
      <dgm:spPr/>
      <dgm:t>
        <a:bodyPr/>
        <a:lstStyle/>
        <a:p>
          <a:endParaRPr lang="en-US" sz="2800"/>
        </a:p>
      </dgm:t>
    </dgm:pt>
    <dgm:pt modelId="{E91AD454-E60B-4F07-B6B6-2B85918EF8B4}">
      <dgm:prSet custT="1"/>
      <dgm:spPr/>
      <dgm:t>
        <a:bodyPr/>
        <a:lstStyle/>
        <a:p>
          <a:pPr rtl="0"/>
          <a:r>
            <a:rPr lang="en-US" sz="1600" dirty="0" smtClean="0"/>
            <a:t>The criteria used for defining a guard color channel could be based on out-of-band leakage, exceeding a certain value (for example, 10 -20 dB) over the in-channel value that causes a considerable loss in receiver sensitivity in those channels. </a:t>
          </a:r>
          <a:endParaRPr lang="en-US" sz="1600" dirty="0"/>
        </a:p>
      </dgm:t>
    </dgm:pt>
    <dgm:pt modelId="{EF7B70F2-255D-4355-AF00-188E754A831B}" type="parTrans" cxnId="{1A42B3B5-7C29-4ED9-B67E-495ACBEBC625}">
      <dgm:prSet/>
      <dgm:spPr/>
      <dgm:t>
        <a:bodyPr/>
        <a:lstStyle/>
        <a:p>
          <a:endParaRPr lang="en-US" sz="2800"/>
        </a:p>
      </dgm:t>
    </dgm:pt>
    <dgm:pt modelId="{F8CA5006-9E76-4F0F-B96A-1935C3CAD8C3}" type="sibTrans" cxnId="{1A42B3B5-7C29-4ED9-B67E-495ACBEBC625}">
      <dgm:prSet/>
      <dgm:spPr/>
      <dgm:t>
        <a:bodyPr/>
        <a:lstStyle/>
        <a:p>
          <a:endParaRPr lang="en-US" sz="2800"/>
        </a:p>
      </dgm:t>
    </dgm:pt>
    <dgm:pt modelId="{2481C66D-D66D-45FF-92DA-3B051C5C37BB}">
      <dgm:prSet custT="1"/>
      <dgm:spPr/>
      <dgm:t>
        <a:bodyPr/>
        <a:lstStyle/>
        <a:p>
          <a:pPr rtl="0"/>
          <a:r>
            <a:rPr lang="en-US" sz="1600" dirty="0" smtClean="0"/>
            <a:t>The guard colors are defined on a per channel basis and could be also be defined as a N-bit number with a ‘1’ in the location where the channel cannot be used.</a:t>
          </a:r>
          <a:endParaRPr lang="en-US" sz="1600" dirty="0"/>
        </a:p>
      </dgm:t>
    </dgm:pt>
    <dgm:pt modelId="{2B11DF3E-D0E8-4C1F-BF9F-B543B4CEE47B}" type="parTrans" cxnId="{B121AFDB-5891-461B-86F4-357509A22158}">
      <dgm:prSet/>
      <dgm:spPr/>
      <dgm:t>
        <a:bodyPr/>
        <a:lstStyle/>
        <a:p>
          <a:endParaRPr lang="en-US" sz="2800"/>
        </a:p>
      </dgm:t>
    </dgm:pt>
    <dgm:pt modelId="{A7AD11EF-2144-4057-BF27-B1759923FCB2}" type="sibTrans" cxnId="{B121AFDB-5891-461B-86F4-357509A22158}">
      <dgm:prSet/>
      <dgm:spPr/>
      <dgm:t>
        <a:bodyPr/>
        <a:lstStyle/>
        <a:p>
          <a:endParaRPr lang="en-US" sz="2800"/>
        </a:p>
      </dgm:t>
    </dgm:pt>
    <dgm:pt modelId="{8164BEC1-5787-4274-98B5-DF7D7FDAE47B}">
      <dgm:prSet custT="1"/>
      <dgm:spPr/>
      <dgm:t>
        <a:bodyPr/>
        <a:lstStyle/>
        <a:p>
          <a:pPr rtl="0"/>
          <a:r>
            <a:rPr lang="en-US" sz="1600" dirty="0" smtClean="0"/>
            <a:t>Example: Guard colors (011,100)  for 001 can be represented as: 00011000</a:t>
          </a:r>
          <a:endParaRPr lang="en-US" sz="1600" dirty="0"/>
        </a:p>
      </dgm:t>
    </dgm:pt>
    <dgm:pt modelId="{5E97ED55-D67E-428D-8525-67A35993644D}" type="parTrans" cxnId="{E8AAA7A4-E7DD-4FE3-A8F1-CCF3FFFA698D}">
      <dgm:prSet/>
      <dgm:spPr/>
      <dgm:t>
        <a:bodyPr/>
        <a:lstStyle/>
        <a:p>
          <a:endParaRPr lang="en-US" sz="2800"/>
        </a:p>
      </dgm:t>
    </dgm:pt>
    <dgm:pt modelId="{2347FEBC-F042-4F35-A2BA-B3BFFA2BC665}" type="sibTrans" cxnId="{E8AAA7A4-E7DD-4FE3-A8F1-CCF3FFFA698D}">
      <dgm:prSet/>
      <dgm:spPr/>
      <dgm:t>
        <a:bodyPr/>
        <a:lstStyle/>
        <a:p>
          <a:endParaRPr lang="en-US" sz="2800"/>
        </a:p>
      </dgm:t>
    </dgm:pt>
    <dgm:pt modelId="{D74ED881-716D-4397-A181-DBBAB17AFAD7}" type="pres">
      <dgm:prSet presAssocID="{6E87A734-32DE-4B8F-ACB9-C88B931760DC}" presName="linear" presStyleCnt="0">
        <dgm:presLayoutVars>
          <dgm:animLvl val="lvl"/>
          <dgm:resizeHandles val="exact"/>
        </dgm:presLayoutVars>
      </dgm:prSet>
      <dgm:spPr/>
      <dgm:t>
        <a:bodyPr/>
        <a:lstStyle/>
        <a:p>
          <a:endParaRPr lang="en-US"/>
        </a:p>
      </dgm:t>
    </dgm:pt>
    <dgm:pt modelId="{14387BC5-C0A4-447B-81AC-048E9B29AC9E}" type="pres">
      <dgm:prSet presAssocID="{B9740C98-0765-434E-8E9A-A47E9ECF1D4F}" presName="parentText" presStyleLbl="node1" presStyleIdx="0" presStyleCnt="4">
        <dgm:presLayoutVars>
          <dgm:chMax val="0"/>
          <dgm:bulletEnabled val="1"/>
        </dgm:presLayoutVars>
      </dgm:prSet>
      <dgm:spPr/>
      <dgm:t>
        <a:bodyPr/>
        <a:lstStyle/>
        <a:p>
          <a:endParaRPr lang="en-US"/>
        </a:p>
      </dgm:t>
    </dgm:pt>
    <dgm:pt modelId="{9B5F4606-34E4-4E2D-82A7-DB006A459D59}" type="pres">
      <dgm:prSet presAssocID="{85F9E871-D0B1-4985-ACC7-F4F8EF4C1E29}" presName="spacer" presStyleCnt="0"/>
      <dgm:spPr/>
    </dgm:pt>
    <dgm:pt modelId="{531CCCF6-7D2A-4C0A-B38D-6CA21937F20E}" type="pres">
      <dgm:prSet presAssocID="{789CEB4E-08CE-41C5-A3A3-1E75148F443E}" presName="parentText" presStyleLbl="node1" presStyleIdx="1" presStyleCnt="4">
        <dgm:presLayoutVars>
          <dgm:chMax val="0"/>
          <dgm:bulletEnabled val="1"/>
        </dgm:presLayoutVars>
      </dgm:prSet>
      <dgm:spPr/>
      <dgm:t>
        <a:bodyPr/>
        <a:lstStyle/>
        <a:p>
          <a:endParaRPr lang="en-US"/>
        </a:p>
      </dgm:t>
    </dgm:pt>
    <dgm:pt modelId="{410B1A4E-0A2B-497E-A7A7-59CC1233821F}" type="pres">
      <dgm:prSet presAssocID="{789CEB4E-08CE-41C5-A3A3-1E75148F443E}" presName="childText" presStyleLbl="revTx" presStyleIdx="0" presStyleCnt="2">
        <dgm:presLayoutVars>
          <dgm:bulletEnabled val="1"/>
        </dgm:presLayoutVars>
      </dgm:prSet>
      <dgm:spPr/>
      <dgm:t>
        <a:bodyPr/>
        <a:lstStyle/>
        <a:p>
          <a:endParaRPr lang="en-US"/>
        </a:p>
      </dgm:t>
    </dgm:pt>
    <dgm:pt modelId="{F5DE7D88-194E-4A5F-9D0F-3C3D9B3F1FC6}" type="pres">
      <dgm:prSet presAssocID="{E91AD454-E60B-4F07-B6B6-2B85918EF8B4}" presName="parentText" presStyleLbl="node1" presStyleIdx="2" presStyleCnt="4">
        <dgm:presLayoutVars>
          <dgm:chMax val="0"/>
          <dgm:bulletEnabled val="1"/>
        </dgm:presLayoutVars>
      </dgm:prSet>
      <dgm:spPr/>
      <dgm:t>
        <a:bodyPr/>
        <a:lstStyle/>
        <a:p>
          <a:endParaRPr lang="en-US"/>
        </a:p>
      </dgm:t>
    </dgm:pt>
    <dgm:pt modelId="{15897988-0164-496C-9EF6-D6DFD7EB1F12}" type="pres">
      <dgm:prSet presAssocID="{F8CA5006-9E76-4F0F-B96A-1935C3CAD8C3}" presName="spacer" presStyleCnt="0"/>
      <dgm:spPr/>
    </dgm:pt>
    <dgm:pt modelId="{320F86D9-D8D9-4878-9EDE-F361920051EB}" type="pres">
      <dgm:prSet presAssocID="{2481C66D-D66D-45FF-92DA-3B051C5C37BB}" presName="parentText" presStyleLbl="node1" presStyleIdx="3" presStyleCnt="4">
        <dgm:presLayoutVars>
          <dgm:chMax val="0"/>
          <dgm:bulletEnabled val="1"/>
        </dgm:presLayoutVars>
      </dgm:prSet>
      <dgm:spPr/>
      <dgm:t>
        <a:bodyPr/>
        <a:lstStyle/>
        <a:p>
          <a:endParaRPr lang="en-US"/>
        </a:p>
      </dgm:t>
    </dgm:pt>
    <dgm:pt modelId="{38084F6A-3C56-4373-BC85-6B7A3EA7E8BB}" type="pres">
      <dgm:prSet presAssocID="{2481C66D-D66D-45FF-92DA-3B051C5C37BB}" presName="childText" presStyleLbl="revTx" presStyleIdx="1" presStyleCnt="2">
        <dgm:presLayoutVars>
          <dgm:bulletEnabled val="1"/>
        </dgm:presLayoutVars>
      </dgm:prSet>
      <dgm:spPr/>
      <dgm:t>
        <a:bodyPr/>
        <a:lstStyle/>
        <a:p>
          <a:endParaRPr lang="en-US"/>
        </a:p>
      </dgm:t>
    </dgm:pt>
  </dgm:ptLst>
  <dgm:cxnLst>
    <dgm:cxn modelId="{B121AFDB-5891-461B-86F4-357509A22158}" srcId="{6E87A734-32DE-4B8F-ACB9-C88B931760DC}" destId="{2481C66D-D66D-45FF-92DA-3B051C5C37BB}" srcOrd="3" destOrd="0" parTransId="{2B11DF3E-D0E8-4C1F-BF9F-B543B4CEE47B}" sibTransId="{A7AD11EF-2144-4057-BF27-B1759923FCB2}"/>
    <dgm:cxn modelId="{D969A7F1-CAE4-4EFD-A0A1-28E0341E2618}" type="presOf" srcId="{6E87A734-32DE-4B8F-ACB9-C88B931760DC}" destId="{D74ED881-716D-4397-A181-DBBAB17AFAD7}" srcOrd="0" destOrd="0" presId="urn:microsoft.com/office/officeart/2005/8/layout/vList2"/>
    <dgm:cxn modelId="{6E65BC5F-5361-490D-9370-FFD6C0890AA6}" srcId="{6E87A734-32DE-4B8F-ACB9-C88B931760DC}" destId="{B9740C98-0765-434E-8E9A-A47E9ECF1D4F}" srcOrd="0" destOrd="0" parTransId="{BCF429B8-5CF5-491B-99FF-B9CED8E94F8D}" sibTransId="{85F9E871-D0B1-4985-ACC7-F4F8EF4C1E29}"/>
    <dgm:cxn modelId="{78464ECF-2E08-4B0F-8E5D-65C0E7997429}" srcId="{6E87A734-32DE-4B8F-ACB9-C88B931760DC}" destId="{789CEB4E-08CE-41C5-A3A3-1E75148F443E}" srcOrd="1" destOrd="0" parTransId="{749FE5F2-59F7-4F84-8C40-AF9F2A18FE28}" sibTransId="{06346598-535E-4A07-8505-0F7E8DF741DC}"/>
    <dgm:cxn modelId="{2BD0A41C-0DE8-48FB-9A70-7B9093CD6307}" type="presOf" srcId="{2481C66D-D66D-45FF-92DA-3B051C5C37BB}" destId="{320F86D9-D8D9-4878-9EDE-F361920051EB}" srcOrd="0" destOrd="0" presId="urn:microsoft.com/office/officeart/2005/8/layout/vList2"/>
    <dgm:cxn modelId="{1A42B3B5-7C29-4ED9-B67E-495ACBEBC625}" srcId="{6E87A734-32DE-4B8F-ACB9-C88B931760DC}" destId="{E91AD454-E60B-4F07-B6B6-2B85918EF8B4}" srcOrd="2" destOrd="0" parTransId="{EF7B70F2-255D-4355-AF00-188E754A831B}" sibTransId="{F8CA5006-9E76-4F0F-B96A-1935C3CAD8C3}"/>
    <dgm:cxn modelId="{96C0E145-FEFC-49A9-AA51-C332E75C2530}" type="presOf" srcId="{789CEB4E-08CE-41C5-A3A3-1E75148F443E}" destId="{531CCCF6-7D2A-4C0A-B38D-6CA21937F20E}" srcOrd="0" destOrd="0" presId="urn:microsoft.com/office/officeart/2005/8/layout/vList2"/>
    <dgm:cxn modelId="{040A15C0-94ED-43D9-8948-EE9BBE63EB8F}" type="presOf" srcId="{8164BEC1-5787-4274-98B5-DF7D7FDAE47B}" destId="{38084F6A-3C56-4373-BC85-6B7A3EA7E8BB}" srcOrd="0" destOrd="0" presId="urn:microsoft.com/office/officeart/2005/8/layout/vList2"/>
    <dgm:cxn modelId="{901F92C4-D0EC-449C-9588-5FA2B7884827}" type="presOf" srcId="{B9740C98-0765-434E-8E9A-A47E9ECF1D4F}" destId="{14387BC5-C0A4-447B-81AC-048E9B29AC9E}" srcOrd="0" destOrd="0" presId="urn:microsoft.com/office/officeart/2005/8/layout/vList2"/>
    <dgm:cxn modelId="{E8AAA7A4-E7DD-4FE3-A8F1-CCF3FFFA698D}" srcId="{2481C66D-D66D-45FF-92DA-3B051C5C37BB}" destId="{8164BEC1-5787-4274-98B5-DF7D7FDAE47B}" srcOrd="0" destOrd="0" parTransId="{5E97ED55-D67E-428D-8525-67A35993644D}" sibTransId="{2347FEBC-F042-4F35-A2BA-B3BFFA2BC665}"/>
    <dgm:cxn modelId="{8CE7B819-BC15-43C1-8E64-A202D12716E8}" type="presOf" srcId="{F68A4B56-135C-488D-A700-5BAE42021B0A}" destId="{410B1A4E-0A2B-497E-A7A7-59CC1233821F}" srcOrd="0" destOrd="0" presId="urn:microsoft.com/office/officeart/2005/8/layout/vList2"/>
    <dgm:cxn modelId="{78DC5A1B-54D7-41CF-9200-2BA038E27B41}" srcId="{789CEB4E-08CE-41C5-A3A3-1E75148F443E}" destId="{F68A4B56-135C-488D-A700-5BAE42021B0A}" srcOrd="0" destOrd="0" parTransId="{0FF50E41-6697-4E8B-B7B8-13F41A131C41}" sibTransId="{DBE67F46-31F7-4C82-B0DE-1571A626145F}"/>
    <dgm:cxn modelId="{5858C46B-0353-4435-BEEB-42ACF5828EFF}" type="presOf" srcId="{E91AD454-E60B-4F07-B6B6-2B85918EF8B4}" destId="{F5DE7D88-194E-4A5F-9D0F-3C3D9B3F1FC6}" srcOrd="0" destOrd="0" presId="urn:microsoft.com/office/officeart/2005/8/layout/vList2"/>
    <dgm:cxn modelId="{74E694CD-1A72-4194-8A85-8A97D40E5C5A}" type="presParOf" srcId="{D74ED881-716D-4397-A181-DBBAB17AFAD7}" destId="{14387BC5-C0A4-447B-81AC-048E9B29AC9E}" srcOrd="0" destOrd="0" presId="urn:microsoft.com/office/officeart/2005/8/layout/vList2"/>
    <dgm:cxn modelId="{1C65A99F-7F08-4DA4-8190-4322C01BB885}" type="presParOf" srcId="{D74ED881-716D-4397-A181-DBBAB17AFAD7}" destId="{9B5F4606-34E4-4E2D-82A7-DB006A459D59}" srcOrd="1" destOrd="0" presId="urn:microsoft.com/office/officeart/2005/8/layout/vList2"/>
    <dgm:cxn modelId="{A950AE8C-ECC3-47AF-9E21-A3B54E48E85E}" type="presParOf" srcId="{D74ED881-716D-4397-A181-DBBAB17AFAD7}" destId="{531CCCF6-7D2A-4C0A-B38D-6CA21937F20E}" srcOrd="2" destOrd="0" presId="urn:microsoft.com/office/officeart/2005/8/layout/vList2"/>
    <dgm:cxn modelId="{5657FB40-8212-4751-8934-5A17B9068FB6}" type="presParOf" srcId="{D74ED881-716D-4397-A181-DBBAB17AFAD7}" destId="{410B1A4E-0A2B-497E-A7A7-59CC1233821F}" srcOrd="3" destOrd="0" presId="urn:microsoft.com/office/officeart/2005/8/layout/vList2"/>
    <dgm:cxn modelId="{96E3F222-C159-4B9F-8CEE-D72F3AC514E6}" type="presParOf" srcId="{D74ED881-716D-4397-A181-DBBAB17AFAD7}" destId="{F5DE7D88-194E-4A5F-9D0F-3C3D9B3F1FC6}" srcOrd="4" destOrd="0" presId="urn:microsoft.com/office/officeart/2005/8/layout/vList2"/>
    <dgm:cxn modelId="{7565174A-EA7F-4E6B-8570-943F2C16A610}" type="presParOf" srcId="{D74ED881-716D-4397-A181-DBBAB17AFAD7}" destId="{15897988-0164-496C-9EF6-D6DFD7EB1F12}" srcOrd="5" destOrd="0" presId="urn:microsoft.com/office/officeart/2005/8/layout/vList2"/>
    <dgm:cxn modelId="{926450EB-FCD2-49D2-A822-AE19B7CBEC82}" type="presParOf" srcId="{D74ED881-716D-4397-A181-DBBAB17AFAD7}" destId="{320F86D9-D8D9-4878-9EDE-F361920051EB}" srcOrd="6" destOrd="0" presId="urn:microsoft.com/office/officeart/2005/8/layout/vList2"/>
    <dgm:cxn modelId="{0E44471B-2A85-4682-8FC2-6CBF67099350}" type="presParOf" srcId="{D74ED881-716D-4397-A181-DBBAB17AFAD7}" destId="{38084F6A-3C56-4373-BC85-6B7A3EA7E8BB}" srcOrd="7"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5873" y="203233"/>
            <a:ext cx="2622201"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55438">
              <a:defRPr sz="1400" b="1">
                <a:ea typeface="굴림" pitchFamily="50" charset="-127"/>
              </a:defRPr>
            </a:lvl1pPr>
          </a:lstStyle>
          <a:p>
            <a:r>
              <a:rPr lang="ko-KR" altLang="en-US"/>
              <a:t>doc.: IEEE 802.15-&lt;doc#&gt;</a:t>
            </a:r>
            <a:endParaRPr lang="en-US" altLang="ko-KR"/>
          </a:p>
        </p:txBody>
      </p:sp>
      <p:sp>
        <p:nvSpPr>
          <p:cNvPr id="3075" name="Rectangle 3"/>
          <p:cNvSpPr>
            <a:spLocks noGrp="1" noChangeArrowheads="1"/>
          </p:cNvSpPr>
          <p:nvPr>
            <p:ph type="dt" sz="quarter" idx="1"/>
          </p:nvPr>
        </p:nvSpPr>
        <p:spPr bwMode="auto">
          <a:xfrm>
            <a:off x="675630" y="203233"/>
            <a:ext cx="2247375"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55438">
              <a:defRPr sz="1400" b="1">
                <a:ea typeface="굴림" pitchFamily="50" charset="-127"/>
              </a:defRPr>
            </a:lvl1pPr>
          </a:lstStyle>
          <a:p>
            <a:r>
              <a:rPr lang="ko-KR" altLang="en-US"/>
              <a:t>&lt;month year&gt;</a:t>
            </a:r>
            <a:endParaRPr lang="en-US" altLang="ko-KR"/>
          </a:p>
        </p:txBody>
      </p:sp>
      <p:sp>
        <p:nvSpPr>
          <p:cNvPr id="3076" name="Rectangle 4"/>
          <p:cNvSpPr>
            <a:spLocks noGrp="1" noChangeArrowheads="1"/>
          </p:cNvSpPr>
          <p:nvPr>
            <p:ph type="ftr" sz="quarter" idx="2"/>
          </p:nvPr>
        </p:nvSpPr>
        <p:spPr bwMode="auto">
          <a:xfrm>
            <a:off x="4045910" y="9558288"/>
            <a:ext cx="2099334" cy="16830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55438">
              <a:defRPr sz="1100">
                <a:ea typeface="굴림" pitchFamily="50" charset="-127"/>
              </a:defRPr>
            </a:lvl1pPr>
          </a:lstStyle>
          <a:p>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23775" y="9558288"/>
            <a:ext cx="1346536" cy="16830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55438">
              <a:defRPr sz="1100">
                <a:ea typeface="굴림" pitchFamily="50" charset="-127"/>
              </a:defRPr>
            </a:lvl1pPr>
          </a:lstStyle>
          <a:p>
            <a:r>
              <a:rPr lang="en-US" altLang="ko-KR"/>
              <a:t>Page </a:t>
            </a:r>
            <a:fld id="{703C3BA8-04BB-4E1E-A0D5-7400E3C03C90}" type="slidenum">
              <a:rPr lang="en-US" altLang="ko-KR"/>
              <a:pPr/>
              <a:t>‹#›</a:t>
            </a:fld>
            <a:endParaRPr lang="en-US" altLang="ko-KR"/>
          </a:p>
        </p:txBody>
      </p:sp>
      <p:sp>
        <p:nvSpPr>
          <p:cNvPr id="3078" name="Line 6"/>
          <p:cNvSpPr>
            <a:spLocks noChangeShapeType="1"/>
          </p:cNvSpPr>
          <p:nvPr/>
        </p:nvSpPr>
        <p:spPr bwMode="auto">
          <a:xfrm>
            <a:off x="674059" y="412816"/>
            <a:ext cx="5395590"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
        <p:nvSpPr>
          <p:cNvPr id="3079" name="Rectangle 7"/>
          <p:cNvSpPr>
            <a:spLocks noChangeArrowheads="1"/>
          </p:cNvSpPr>
          <p:nvPr/>
        </p:nvSpPr>
        <p:spPr bwMode="auto">
          <a:xfrm>
            <a:off x="674056" y="9558287"/>
            <a:ext cx="691379" cy="367383"/>
          </a:xfrm>
          <a:prstGeom prst="rect">
            <a:avLst/>
          </a:prstGeom>
          <a:noFill/>
          <a:ln w="9525">
            <a:noFill/>
            <a:miter lim="800000"/>
            <a:headEnd/>
            <a:tailEnd/>
          </a:ln>
          <a:effectLst/>
        </p:spPr>
        <p:txBody>
          <a:bodyPr lIns="0" tIns="0" rIns="0" bIns="0">
            <a:spAutoFit/>
          </a:bodyPr>
          <a:lstStyle/>
          <a:p>
            <a:pPr defTabSz="955438"/>
            <a:r>
              <a:rPr lang="en-US" altLang="ko-KR" dirty="0">
                <a:ea typeface="굴림" pitchFamily="50" charset="-127"/>
              </a:rPr>
              <a:t>Submission</a:t>
            </a:r>
          </a:p>
        </p:txBody>
      </p:sp>
      <p:sp>
        <p:nvSpPr>
          <p:cNvPr id="3080" name="Line 8"/>
          <p:cNvSpPr>
            <a:spLocks noChangeShapeType="1"/>
          </p:cNvSpPr>
          <p:nvPr/>
        </p:nvSpPr>
        <p:spPr bwMode="auto">
          <a:xfrm>
            <a:off x="674055" y="9545585"/>
            <a:ext cx="5545206"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73426" y="120669"/>
            <a:ext cx="2735592"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55438">
              <a:defRPr sz="1400" b="1">
                <a:ea typeface="굴림" pitchFamily="50" charset="-127"/>
              </a:defRPr>
            </a:lvl1pPr>
          </a:lstStyle>
          <a:p>
            <a:r>
              <a:rPr lang="ko-KR" altLang="en-US"/>
              <a:t>doc.: IEEE 802.15-&lt;doc#&gt;</a:t>
            </a:r>
            <a:endParaRPr lang="en-US" altLang="ko-KR"/>
          </a:p>
        </p:txBody>
      </p:sp>
      <p:sp>
        <p:nvSpPr>
          <p:cNvPr id="2051" name="Rectangle 3"/>
          <p:cNvSpPr>
            <a:spLocks noGrp="1" noChangeArrowheads="1"/>
          </p:cNvSpPr>
          <p:nvPr>
            <p:ph type="dt" idx="1"/>
          </p:nvPr>
        </p:nvSpPr>
        <p:spPr bwMode="auto">
          <a:xfrm>
            <a:off x="636261" y="120669"/>
            <a:ext cx="2661573"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55438">
              <a:defRPr sz="1400" b="1">
                <a:ea typeface="굴림" pitchFamily="50" charset="-127"/>
              </a:defRPr>
            </a:lvl1pPr>
          </a:lstStyle>
          <a:p>
            <a:r>
              <a:rPr lang="ko-KR" altLang="en-US"/>
              <a:t>&lt;month year&gt;</a:t>
            </a:r>
            <a:endParaRPr lang="en-US" altLang="ko-KR"/>
          </a:p>
        </p:txBody>
      </p:sp>
      <p:sp>
        <p:nvSpPr>
          <p:cNvPr id="2052" name="Rectangle 4"/>
          <p:cNvSpPr>
            <a:spLocks noGrp="1" noRot="1" noChangeAspect="1" noChangeArrowheads="1" noTextEdit="1"/>
          </p:cNvSpPr>
          <p:nvPr>
            <p:ph type="sldImg" idx="2"/>
          </p:nvPr>
        </p:nvSpPr>
        <p:spPr bwMode="auto">
          <a:xfrm>
            <a:off x="914400"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9266" y="4690233"/>
            <a:ext cx="4945170" cy="4445714"/>
          </a:xfrm>
          <a:prstGeom prst="rect">
            <a:avLst/>
          </a:prstGeom>
          <a:noFill/>
          <a:ln w="9525">
            <a:noFill/>
            <a:miter lim="800000"/>
            <a:headEnd/>
            <a:tailEnd/>
          </a:ln>
          <a:effectLst/>
        </p:spPr>
        <p:txBody>
          <a:bodyPr vert="horz" wrap="square" lIns="95846" tIns="47112" rIns="95846" bIns="47112"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69505" y="9561465"/>
            <a:ext cx="2439513" cy="18369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8197" lvl="4" algn="r" defTabSz="955438">
              <a:defRPr>
                <a:ea typeface="굴림" pitchFamily="50" charset="-127"/>
              </a:defRPr>
            </a:lvl5pPr>
          </a:lstStyle>
          <a:p>
            <a:pPr lvl="4"/>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852138" y="9561465"/>
            <a:ext cx="781148" cy="18369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55438">
              <a:defRPr>
                <a:ea typeface="굴림" pitchFamily="50" charset="-127"/>
              </a:defRPr>
            </a:lvl1pPr>
          </a:lstStyle>
          <a:p>
            <a:r>
              <a:rPr lang="en-US" altLang="ko-KR"/>
              <a:t>Page </a:t>
            </a:r>
            <a:fld id="{6C1FA9A5-688E-4991-8F5D-B77DD57DF58C}" type="slidenum">
              <a:rPr lang="en-US" altLang="ko-KR"/>
              <a:pPr/>
              <a:t>‹#›</a:t>
            </a:fld>
            <a:endParaRPr lang="en-US" altLang="ko-KR"/>
          </a:p>
        </p:txBody>
      </p:sp>
      <p:sp>
        <p:nvSpPr>
          <p:cNvPr id="2056" name="Rectangle 8"/>
          <p:cNvSpPr>
            <a:spLocks noChangeArrowheads="1"/>
          </p:cNvSpPr>
          <p:nvPr/>
        </p:nvSpPr>
        <p:spPr bwMode="auto">
          <a:xfrm>
            <a:off x="703979" y="9561463"/>
            <a:ext cx="692954" cy="367383"/>
          </a:xfrm>
          <a:prstGeom prst="rect">
            <a:avLst/>
          </a:prstGeom>
          <a:noFill/>
          <a:ln w="9525">
            <a:noFill/>
            <a:miter lim="800000"/>
            <a:headEnd/>
            <a:tailEnd/>
          </a:ln>
          <a:effectLst/>
        </p:spPr>
        <p:txBody>
          <a:bodyPr lIns="0" tIns="0" rIns="0" bIns="0">
            <a:spAutoFit/>
          </a:bodyPr>
          <a:lstStyle/>
          <a:p>
            <a:pPr defTabSz="936392"/>
            <a:r>
              <a:rPr lang="en-US" altLang="ko-KR" dirty="0">
                <a:ea typeface="굴림" pitchFamily="50" charset="-127"/>
              </a:rPr>
              <a:t>Submission</a:t>
            </a:r>
          </a:p>
        </p:txBody>
      </p:sp>
      <p:sp>
        <p:nvSpPr>
          <p:cNvPr id="2057" name="Line 9"/>
          <p:cNvSpPr>
            <a:spLocks noChangeShapeType="1"/>
          </p:cNvSpPr>
          <p:nvPr/>
        </p:nvSpPr>
        <p:spPr bwMode="auto">
          <a:xfrm>
            <a:off x="703978" y="9559875"/>
            <a:ext cx="5335744"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
        <p:nvSpPr>
          <p:cNvPr id="2058" name="Line 10"/>
          <p:cNvSpPr>
            <a:spLocks noChangeShapeType="1"/>
          </p:cNvSpPr>
          <p:nvPr/>
        </p:nvSpPr>
        <p:spPr bwMode="auto">
          <a:xfrm>
            <a:off x="631534" y="315964"/>
            <a:ext cx="5480634"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802.15-&lt;doc#&gt;</a:t>
            </a:r>
            <a:endParaRPr lang="en-US" altLang="ko-KR"/>
          </a:p>
        </p:txBody>
      </p:sp>
      <p:sp>
        <p:nvSpPr>
          <p:cNvPr id="5" name="Rectangle 3"/>
          <p:cNvSpPr>
            <a:spLocks noGrp="1" noChangeArrowheads="1"/>
          </p:cNvSpPr>
          <p:nvPr>
            <p:ph type="dt" idx="1"/>
          </p:nvPr>
        </p:nvSpPr>
        <p:spPr>
          <a:ln/>
        </p:spPr>
        <p:txBody>
          <a:bodyPr/>
          <a:lstStyle/>
          <a:p>
            <a:r>
              <a:rPr lang="ko-KR" altLang="en-US"/>
              <a:t>&lt;month year&gt;</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&lt;author&gt;, &lt;company&gt;</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35ECEB-63F9-41D3-8D03-5617DA9D8D10}" type="slidenum">
              <a:rPr lang="en-US" altLang="ko-KR"/>
              <a:pPr/>
              <a:t>1</a:t>
            </a:fld>
            <a:endParaRPr lang="en-US" altLang="ko-KR"/>
          </a:p>
        </p:txBody>
      </p:sp>
      <p:sp>
        <p:nvSpPr>
          <p:cNvPr id="109570" name="Rectangle 2"/>
          <p:cNvSpPr>
            <a:spLocks noGrp="1" noRot="1" noChangeAspect="1" noChangeArrowheads="1" noTextEdit="1"/>
          </p:cNvSpPr>
          <p:nvPr>
            <p:ph type="sldImg"/>
          </p:nvPr>
        </p:nvSpPr>
        <p:spPr>
          <a:xfrm>
            <a:off x="912813" y="746125"/>
            <a:ext cx="4922837" cy="3690938"/>
          </a:xfrm>
          <a:ln/>
        </p:spPr>
      </p:sp>
      <p:sp>
        <p:nvSpPr>
          <p:cNvPr id="109571" name="Rectangle 3"/>
          <p:cNvSpPr>
            <a:spLocks noGrp="1" noChangeArrowheads="1"/>
          </p:cNvSpPr>
          <p:nvPr>
            <p:ph type="body" idx="1"/>
          </p:nvPr>
        </p:nvSpPr>
        <p:spPr/>
        <p:txBody>
          <a:bodyPr/>
          <a:lstStyle/>
          <a:p>
            <a:endParaRPr lang="en-US" altLang="ko-KR" dirty="0">
              <a:ea typeface="굴림"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en-US" altLang="ko-KR" sz="1200" kern="1200" baseline="0" dirty="0" smtClean="0">
              <a:solidFill>
                <a:schemeClr val="tx1"/>
              </a:solidFill>
              <a:latin typeface="Times New Roman" pitchFamily="18" charset="0"/>
              <a:ea typeface="+mn-ea"/>
              <a:cs typeface="+mn-cs"/>
            </a:endParaRPr>
          </a:p>
          <a:p>
            <a:endParaRPr lang="ko-KR" altLang="en-US" dirty="0"/>
          </a:p>
        </p:txBody>
      </p:sp>
      <p:sp>
        <p:nvSpPr>
          <p:cNvPr id="4" name="머리글 개체 틀 3"/>
          <p:cNvSpPr>
            <a:spLocks noGrp="1"/>
          </p:cNvSpPr>
          <p:nvPr>
            <p:ph type="hdr" sz="quarter" idx="10"/>
          </p:nvPr>
        </p:nvSpPr>
        <p:spPr/>
        <p:txBody>
          <a:bodyPr/>
          <a:lstStyle/>
          <a:p>
            <a:r>
              <a:rPr lang="ko-KR" altLang="en-US" dirty="0" smtClean="0"/>
              <a:t>doc.: IEEE 802.15-&lt;doc#&gt;</a:t>
            </a:r>
            <a:endParaRPr lang="en-US" altLang="ko-KR" dirty="0"/>
          </a:p>
        </p:txBody>
      </p:sp>
      <p:sp>
        <p:nvSpPr>
          <p:cNvPr id="5" name="날짜 개체 틀 4"/>
          <p:cNvSpPr>
            <a:spLocks noGrp="1"/>
          </p:cNvSpPr>
          <p:nvPr>
            <p:ph type="dt" idx="11"/>
          </p:nvPr>
        </p:nvSpPr>
        <p:spPr/>
        <p:txBody>
          <a:bodyPr/>
          <a:lstStyle/>
          <a:p>
            <a:r>
              <a:rPr lang="ko-KR" altLang="en-US" dirty="0" smtClean="0"/>
              <a:t>&lt;month year&gt;</a:t>
            </a:r>
            <a:endParaRPr lang="en-US" altLang="ko-KR" dirty="0"/>
          </a:p>
        </p:txBody>
      </p:sp>
      <p:sp>
        <p:nvSpPr>
          <p:cNvPr id="6" name="바닥글 개체 틀 5"/>
          <p:cNvSpPr>
            <a:spLocks noGrp="1"/>
          </p:cNvSpPr>
          <p:nvPr>
            <p:ph type="ftr" sz="quarter" idx="12"/>
          </p:nvPr>
        </p:nvSpPr>
        <p:spPr/>
        <p:txBody>
          <a:bodyPr/>
          <a:lstStyle/>
          <a:p>
            <a:pPr lvl="4"/>
            <a:r>
              <a:rPr lang="ko-KR" altLang="en-US" dirty="0" smtClean="0"/>
              <a:t>&lt;author&gt;, &lt;company&gt;</a:t>
            </a:r>
            <a:endParaRPr lang="en-US" altLang="ko-KR" dirty="0"/>
          </a:p>
        </p:txBody>
      </p:sp>
      <p:sp>
        <p:nvSpPr>
          <p:cNvPr id="7" name="슬라이드 번호 개체 틀 6"/>
          <p:cNvSpPr>
            <a:spLocks noGrp="1"/>
          </p:cNvSpPr>
          <p:nvPr>
            <p:ph type="sldNum" sz="quarter" idx="13"/>
          </p:nvPr>
        </p:nvSpPr>
        <p:spPr/>
        <p:txBody>
          <a:bodyPr/>
          <a:lstStyle/>
          <a:p>
            <a:r>
              <a:rPr lang="en-US" altLang="ko-KR" dirty="0" smtClean="0"/>
              <a:t>Page </a:t>
            </a:r>
            <a:fld id="{6C1FA9A5-688E-4991-8F5D-B77DD57DF58C}" type="slidenum">
              <a:rPr lang="en-US" altLang="ko-KR" smtClean="0"/>
              <a:pPr/>
              <a:t>2</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슬라이드 이미지 개체 틀 1"/>
          <p:cNvSpPr>
            <a:spLocks noGrp="1" noRot="1" noChangeAspect="1" noTextEdit="1"/>
          </p:cNvSpPr>
          <p:nvPr>
            <p:ph type="sldImg"/>
          </p:nvPr>
        </p:nvSpPr>
        <p:spPr>
          <a:xfrm>
            <a:off x="911225" y="746125"/>
            <a:ext cx="4921250" cy="3692525"/>
          </a:xfrm>
          <a:ln/>
        </p:spPr>
      </p:sp>
      <p:sp>
        <p:nvSpPr>
          <p:cNvPr id="25603" name="슬라이드 노트 개체 틀 2"/>
          <p:cNvSpPr>
            <a:spLocks noGrp="1"/>
          </p:cNvSpPr>
          <p:nvPr>
            <p:ph type="body" idx="1"/>
          </p:nvPr>
        </p:nvSpPr>
        <p:spPr>
          <a:noFill/>
          <a:ln/>
        </p:spPr>
        <p:txBody>
          <a:bodyPr/>
          <a:lstStyle/>
          <a:p>
            <a:endParaRPr lang="ko-KR" altLang="en-US" smtClean="0"/>
          </a:p>
        </p:txBody>
      </p:sp>
      <p:sp>
        <p:nvSpPr>
          <p:cNvPr id="25604" name="머리글 개체 틀 3"/>
          <p:cNvSpPr>
            <a:spLocks noGrp="1"/>
          </p:cNvSpPr>
          <p:nvPr>
            <p:ph type="hdr" sz="quarter"/>
          </p:nvPr>
        </p:nvSpPr>
        <p:spPr>
          <a:xfrm>
            <a:off x="3373426" y="120669"/>
            <a:ext cx="2735592" cy="184666"/>
          </a:xfrm>
          <a:noFill/>
        </p:spPr>
        <p:txBody>
          <a:bodyPr/>
          <a:lstStyle/>
          <a:p>
            <a:pPr algn="l" rtl="0" fontAlgn="base">
              <a:spcBef>
                <a:spcPct val="0"/>
              </a:spcBef>
              <a:spcAft>
                <a:spcPct val="0"/>
              </a:spcAft>
            </a:pPr>
            <a:r>
              <a:rPr lang="en-US" altLang="ko-KR" sz="1200" kern="1200">
                <a:solidFill>
                  <a:prstClr val="black"/>
                </a:solidFill>
                <a:latin typeface="Times New Roman" pitchFamily="18" charset="0"/>
                <a:ea typeface="굴림" charset="-127"/>
                <a:cs typeface="+mn-cs"/>
              </a:rPr>
              <a:t>doc.: IEEE 802.15-09-0117-00-0007</a:t>
            </a:r>
          </a:p>
        </p:txBody>
      </p:sp>
      <p:sp>
        <p:nvSpPr>
          <p:cNvPr id="25605" name="날짜 개체 틀 4"/>
          <p:cNvSpPr>
            <a:spLocks noGrp="1"/>
          </p:cNvSpPr>
          <p:nvPr>
            <p:ph type="dt" sz="quarter" idx="1"/>
          </p:nvPr>
        </p:nvSpPr>
        <p:spPr>
          <a:xfrm>
            <a:off x="636261" y="120669"/>
            <a:ext cx="2661573" cy="184666"/>
          </a:xfrm>
          <a:noFill/>
        </p:spPr>
        <p:txBody>
          <a:bodyPr/>
          <a:lstStyle/>
          <a:p>
            <a:pPr algn="r" rtl="0" fontAlgn="base">
              <a:spcBef>
                <a:spcPct val="0"/>
              </a:spcBef>
              <a:spcAft>
                <a:spcPct val="0"/>
              </a:spcAft>
            </a:pPr>
            <a:r>
              <a:rPr lang="en-US" altLang="ko-KR" sz="1200" kern="1200">
                <a:solidFill>
                  <a:prstClr val="black"/>
                </a:solidFill>
                <a:latin typeface="Times New Roman" pitchFamily="18" charset="0"/>
                <a:ea typeface="굴림" charset="-127"/>
                <a:cs typeface="+mn-cs"/>
              </a:rPr>
              <a:t>&lt;month year&gt;</a:t>
            </a:r>
          </a:p>
        </p:txBody>
      </p:sp>
      <p:sp>
        <p:nvSpPr>
          <p:cNvPr id="25606" name="바닥글 개체 틀 5"/>
          <p:cNvSpPr>
            <a:spLocks noGrp="1"/>
          </p:cNvSpPr>
          <p:nvPr>
            <p:ph type="ftr" sz="quarter" idx="4"/>
          </p:nvPr>
        </p:nvSpPr>
        <p:spPr>
          <a:xfrm>
            <a:off x="3669505" y="9561465"/>
            <a:ext cx="2439513" cy="553998"/>
          </a:xfrm>
          <a:noFill/>
        </p:spPr>
        <p:txBody>
          <a:bodyPr/>
          <a:lstStyle/>
          <a:p>
            <a:pPr marL="1828800" lvl="4" algn="l" rtl="0" fontAlgn="base">
              <a:spcBef>
                <a:spcPct val="0"/>
              </a:spcBef>
              <a:spcAft>
                <a:spcPct val="0"/>
              </a:spcAft>
            </a:pPr>
            <a:r>
              <a:rPr lang="en-US" altLang="ko-KR" sz="1200" kern="1200">
                <a:solidFill>
                  <a:prstClr val="black"/>
                </a:solidFill>
                <a:latin typeface="Times New Roman" pitchFamily="18" charset="0"/>
                <a:ea typeface="굴림" charset="-127"/>
                <a:cs typeface="+mn-cs"/>
              </a:rPr>
              <a:t>&lt;author&gt;, &lt;company&gt;</a:t>
            </a:r>
          </a:p>
        </p:txBody>
      </p:sp>
      <p:sp>
        <p:nvSpPr>
          <p:cNvPr id="25607" name="슬라이드 번호 개체 틀 6"/>
          <p:cNvSpPr>
            <a:spLocks noGrp="1"/>
          </p:cNvSpPr>
          <p:nvPr>
            <p:ph type="sldNum" sz="quarter" idx="5"/>
          </p:nvPr>
        </p:nvSpPr>
        <p:spPr>
          <a:noFill/>
        </p:spPr>
        <p:txBody>
          <a:bodyPr/>
          <a:lstStyle/>
          <a:p>
            <a:pPr algn="r" rtl="0" fontAlgn="base">
              <a:spcBef>
                <a:spcPct val="0"/>
              </a:spcBef>
              <a:spcAft>
                <a:spcPct val="0"/>
              </a:spcAft>
            </a:pPr>
            <a:r>
              <a:rPr lang="en-US" altLang="ko-KR" sz="1200" kern="1200">
                <a:solidFill>
                  <a:prstClr val="black"/>
                </a:solidFill>
                <a:latin typeface="Times New Roman" pitchFamily="18" charset="0"/>
                <a:ea typeface="굴림" charset="-127"/>
                <a:cs typeface="+mn-cs"/>
              </a:rPr>
              <a:t>Page </a:t>
            </a:r>
            <a:fld id="{A5972429-4AA5-4291-81CA-FA06F7A22554}" type="slidenum">
              <a:rPr lang="en-US" altLang="ko-KR" sz="1200" kern="1200">
                <a:solidFill>
                  <a:prstClr val="black"/>
                </a:solidFill>
                <a:latin typeface="Times New Roman" pitchFamily="18" charset="0"/>
                <a:ea typeface="굴림" charset="-127"/>
                <a:cs typeface="+mn-cs"/>
              </a:rPr>
              <a:pPr algn="r" rtl="0" fontAlgn="base">
                <a:spcBef>
                  <a:spcPct val="0"/>
                </a:spcBef>
                <a:spcAft>
                  <a:spcPct val="0"/>
                </a:spcAft>
              </a:pPr>
              <a:t>14</a:t>
            </a:fld>
            <a:endParaRPr lang="en-US" altLang="ko-KR" sz="1200" kern="1200">
              <a:solidFill>
                <a:prstClr val="black"/>
              </a:solidFill>
              <a:latin typeface="Times New Roman" pitchFamily="18" charset="0"/>
              <a:ea typeface="굴림" charset="-127"/>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CABF9D7-DC28-4D3E-8829-F0E7703964A3}" type="slidenum">
              <a:rPr lang="en-US" altLang="ko-KR"/>
              <a:pPr/>
              <a:t>15</a:t>
            </a:fld>
            <a:endParaRPr lang="en-US" altLang="ko-KR"/>
          </a:p>
        </p:txBody>
      </p:sp>
      <p:sp>
        <p:nvSpPr>
          <p:cNvPr id="1554434" name="Rectangle 2"/>
          <p:cNvSpPr>
            <a:spLocks noGrp="1" noRot="1" noChangeAspect="1" noChangeArrowheads="1" noTextEdit="1"/>
          </p:cNvSpPr>
          <p:nvPr>
            <p:ph type="sldImg"/>
          </p:nvPr>
        </p:nvSpPr>
        <p:spPr>
          <a:xfrm>
            <a:off x="904875" y="742950"/>
            <a:ext cx="4933950" cy="3700463"/>
          </a:xfrm>
          <a:ln/>
        </p:spPr>
      </p:sp>
      <p:sp>
        <p:nvSpPr>
          <p:cNvPr id="1554435" name="Rectangle 3"/>
          <p:cNvSpPr>
            <a:spLocks noGrp="1" noChangeArrowheads="1"/>
          </p:cNvSpPr>
          <p:nvPr>
            <p:ph type="body" idx="1"/>
          </p:nvPr>
        </p:nvSpPr>
        <p:spPr>
          <a:xfrm>
            <a:off x="674070" y="4690525"/>
            <a:ext cx="5395563" cy="4443898"/>
          </a:xfrm>
        </p:spPr>
        <p:txBody>
          <a:bodyPr/>
          <a:lstStyle/>
          <a:p>
            <a:endParaRPr lang="ko-KR"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CABF9D7-DC28-4D3E-8829-F0E7703964A3}" type="slidenum">
              <a:rPr lang="en-US" altLang="ko-KR"/>
              <a:pPr/>
              <a:t>16</a:t>
            </a:fld>
            <a:endParaRPr lang="en-US" altLang="ko-KR"/>
          </a:p>
        </p:txBody>
      </p:sp>
      <p:sp>
        <p:nvSpPr>
          <p:cNvPr id="1554434" name="Rectangle 2"/>
          <p:cNvSpPr>
            <a:spLocks noGrp="1" noRot="1" noChangeAspect="1" noChangeArrowheads="1" noTextEdit="1"/>
          </p:cNvSpPr>
          <p:nvPr>
            <p:ph type="sldImg"/>
          </p:nvPr>
        </p:nvSpPr>
        <p:spPr>
          <a:xfrm>
            <a:off x="904875" y="742950"/>
            <a:ext cx="4933950" cy="3700463"/>
          </a:xfrm>
          <a:ln/>
        </p:spPr>
      </p:sp>
      <p:sp>
        <p:nvSpPr>
          <p:cNvPr id="1554435" name="Rectangle 3"/>
          <p:cNvSpPr>
            <a:spLocks noGrp="1" noChangeArrowheads="1"/>
          </p:cNvSpPr>
          <p:nvPr>
            <p:ph type="body" idx="1"/>
          </p:nvPr>
        </p:nvSpPr>
        <p:spPr>
          <a:xfrm>
            <a:off x="674070" y="4690525"/>
            <a:ext cx="5395563" cy="4443898"/>
          </a:xfrm>
        </p:spPr>
        <p:txBody>
          <a:bodyPr/>
          <a:lstStyle/>
          <a:p>
            <a:endParaRPr lang="ko-KR"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7" name="날짜 개체 틀 3"/>
          <p:cNvSpPr txBox="1">
            <a:spLocks/>
          </p:cNvSpPr>
          <p:nvPr userDrawn="1"/>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2009</a:t>
            </a:r>
          </a:p>
        </p:txBody>
      </p:sp>
      <p:sp>
        <p:nvSpPr>
          <p:cNvPr id="10" name="슬라이드 번호 개체 틀 9"/>
          <p:cNvSpPr>
            <a:spLocks noGrp="1"/>
          </p:cNvSpPr>
          <p:nvPr>
            <p:ph type="sldNum" sz="quarter" idx="11"/>
          </p:nvPr>
        </p:nvSpPr>
        <p:spPr/>
        <p:txBody>
          <a:bodyPr/>
          <a:lstStyle/>
          <a:p>
            <a:r>
              <a:rPr lang="en-US" altLang="ko-KR" smtClean="0"/>
              <a:t>Slide </a:t>
            </a:r>
            <a:fld id="{6D58BEA6-A97B-4FCA-A114-E5E5D7E9FA45}" type="slidenum">
              <a:rPr lang="en-US" altLang="ko-KR" smtClean="0"/>
              <a:pPr/>
              <a:t>‹#›</a:t>
            </a:fld>
            <a:endParaRPr lang="en-US" altLang="ko-KR"/>
          </a:p>
        </p:txBody>
      </p:sp>
      <p:sp>
        <p:nvSpPr>
          <p:cNvPr id="11" name="바닥글 개체 틀 10"/>
          <p:cNvSpPr>
            <a:spLocks noGrp="1"/>
          </p:cNvSpPr>
          <p:nvPr>
            <p:ph type="ftr" sz="quarter" idx="12"/>
          </p:nvPr>
        </p:nvSpPr>
        <p:spPr/>
        <p:txBody>
          <a:bodyPr/>
          <a:lstStyle/>
          <a:p>
            <a:r>
              <a:rPr lang="en-US" altLang="ko-KR" smtClean="0"/>
              <a:t>Taehan Bae et al., Samsung</a:t>
            </a:r>
            <a:endParaRPr lang="en-US" altLang="ko-KR"/>
          </a:p>
        </p:txBody>
      </p:sp>
      <p:sp>
        <p:nvSpPr>
          <p:cNvPr id="12" name="제목 11"/>
          <p:cNvSpPr>
            <a:spLocks noGrp="1"/>
          </p:cNvSpPr>
          <p:nvPr>
            <p:ph type="title"/>
          </p:nvPr>
        </p:nvSpPr>
        <p:spPr/>
        <p:txBody>
          <a:bodyPr/>
          <a:lstStyle>
            <a:lvl1pPr marL="0" marR="0" indent="0" algn="ctr" defTabSz="914400" rtl="0" eaLnBrk="1" fontAlgn="base" latinLnBrk="1" hangingPunct="1">
              <a:lnSpc>
                <a:spcPct val="100000"/>
              </a:lnSpc>
              <a:spcBef>
                <a:spcPct val="0"/>
              </a:spcBef>
              <a:spcAft>
                <a:spcPct val="0"/>
              </a:spcAft>
              <a:buClrTx/>
              <a:buSzTx/>
              <a:buFontTx/>
              <a:buNone/>
              <a:tabLst/>
              <a:defRPr lang="en-US" altLang="ko-KR" b="1" i="0" u="none" strike="noStrike" smtClean="0"/>
            </a:lvl1pPr>
          </a:lstStyle>
          <a:p>
            <a:r>
              <a:rPr lang="ko-KR" altLang="en-US" dirty="0" smtClean="0"/>
              <a:t>마스터 제목 스타일 편집</a:t>
            </a:r>
            <a:endParaRPr lang="ko-K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3"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4"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ECC1A4FF-9ADF-44C5-92BD-31FD1586522C}"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6"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7"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CBEF34B0-00CD-4B9E-909F-AF11883ECFED}"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6"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7"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C82F0008-7803-44B5-BAD0-593DCB252AEE}"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5"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6"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1BD5F36E-F3DB-484A-AE01-2ECCD5CDC330}"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5"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6"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978E6DEA-70A7-4FDE-BB28-28B56F5E8A3C}"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367406"/>
            <a:ext cx="7772400" cy="4728594"/>
          </a:xfrm>
        </p:spPr>
        <p:txBody>
          <a:bodyPr/>
          <a:lstStyle>
            <a:lvl1pPr>
              <a:defRPr b="1">
                <a:latin typeface="Arial" pitchFamily="34" charset="0"/>
                <a:ea typeface="Arial Unicode MS" pitchFamily="50" charset="-127"/>
                <a:cs typeface="Arial" pitchFamily="34" charset="0"/>
              </a:defRPr>
            </a:lvl1pPr>
            <a:lvl2pPr>
              <a:defRPr b="1">
                <a:latin typeface="Arial" pitchFamily="34" charset="0"/>
                <a:ea typeface="Arial Unicode MS" pitchFamily="50" charset="-127"/>
                <a:cs typeface="Arial" pitchFamily="34" charset="0"/>
              </a:defRPr>
            </a:lvl2pPr>
            <a:lvl3pPr>
              <a:defRPr b="1">
                <a:latin typeface="Arial" pitchFamily="34" charset="0"/>
                <a:ea typeface="Arial Unicode MS" pitchFamily="50" charset="-127"/>
                <a:cs typeface="Arial" pitchFamily="34" charset="0"/>
              </a:defRPr>
            </a:lvl3pPr>
            <a:lvl4pPr>
              <a:defRPr b="1">
                <a:latin typeface="Arial" pitchFamily="34" charset="0"/>
                <a:ea typeface="Arial Unicode MS" pitchFamily="50" charset="-127"/>
                <a:cs typeface="Arial" pitchFamily="34" charset="0"/>
              </a:defRPr>
            </a:lvl4pPr>
            <a:lvl5pPr>
              <a:defRPr b="1">
                <a:latin typeface="Arial" pitchFamily="34" charset="0"/>
                <a:ea typeface="Arial Unicode MS" pitchFamily="50" charset="-127"/>
                <a:cs typeface="Arial"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p:txBody>
          <a:bodyPr/>
          <a:lstStyle>
            <a:lvl1pPr>
              <a:defRPr/>
            </a:lvl1pPr>
          </a:lstStyle>
          <a:p>
            <a:r>
              <a:rPr lang="en-US" altLang="ko-KR"/>
              <a:t>Taehan Bae et al., Samsung</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2D6CB9C0-F9E8-4579-9B0E-2CF27167DC88}" type="slidenum">
              <a:rPr lang="en-US" altLang="ko-KR"/>
              <a:pPr/>
              <a:t>‹#›</a:t>
            </a:fld>
            <a:endParaRPr lang="en-US" altLang="ko-KR"/>
          </a:p>
        </p:txBody>
      </p:sp>
      <p:sp>
        <p:nvSpPr>
          <p:cNvPr id="7" name="날짜 개체 틀 3"/>
          <p:cNvSpPr txBox="1">
            <a:spLocks/>
          </p:cNvSpPr>
          <p:nvPr userDrawn="1"/>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2009</a:t>
            </a:r>
          </a:p>
        </p:txBody>
      </p:sp>
      <p:sp>
        <p:nvSpPr>
          <p:cNvPr id="9" name="Rectangle 2"/>
          <p:cNvSpPr>
            <a:spLocks noGrp="1" noChangeArrowheads="1"/>
          </p:cNvSpPr>
          <p:nvPr>
            <p:ph type="title"/>
          </p:nvPr>
        </p:nvSpPr>
        <p:spPr bwMode="auto">
          <a:xfrm>
            <a:off x="702578" y="769690"/>
            <a:ext cx="7772400" cy="5306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b="1" i="0" baseline="0">
                <a:latin typeface="HY헤드라인M" pitchFamily="18" charset="-127"/>
                <a:ea typeface="HY헤드라인M" pitchFamily="18" charset="-127"/>
              </a:defRPr>
            </a:lvl1pPr>
          </a:lstStyle>
          <a:p>
            <a:pPr lvl="0"/>
            <a:r>
              <a:rPr lang="ko-KR" altLang="en-US" dirty="0" smtClean="0"/>
              <a:t>마스터 제목 스타일 편집</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81000"/>
            <a:ext cx="1600200" cy="215444"/>
          </a:xfrm>
        </p:spPr>
        <p:txBody>
          <a:bodyPr/>
          <a:lstStyle>
            <a:lvl1pPr>
              <a:defRPr/>
            </a:lvl1pPr>
          </a:lstStyle>
          <a:p>
            <a:r>
              <a:rPr lang="en-US" altLang="ko-KR" dirty="0" smtClean="0"/>
              <a:t>July 2009</a:t>
            </a:r>
          </a:p>
        </p:txBody>
      </p:sp>
      <p:sp>
        <p:nvSpPr>
          <p:cNvPr id="3" name="바닥글 개체 틀 2"/>
          <p:cNvSpPr>
            <a:spLocks noGrp="1"/>
          </p:cNvSpPr>
          <p:nvPr>
            <p:ph type="ftr" sz="quarter" idx="11"/>
          </p:nvPr>
        </p:nvSpPr>
        <p:spPr/>
        <p:txBody>
          <a:bodyPr/>
          <a:lstStyle>
            <a:lvl1pPr>
              <a:defRPr/>
            </a:lvl1pPr>
          </a:lstStyle>
          <a:p>
            <a:r>
              <a:rPr lang="en-US" altLang="ko-KR" dirty="0" err="1"/>
              <a:t>Taehan</a:t>
            </a:r>
            <a:r>
              <a:rPr lang="en-US" altLang="ko-KR" dirty="0"/>
              <a:t> </a:t>
            </a:r>
            <a:r>
              <a:rPr lang="en-US" altLang="ko-KR" dirty="0" err="1"/>
              <a:t>Bae</a:t>
            </a:r>
            <a:r>
              <a:rPr lang="en-US" altLang="ko-KR" dirty="0"/>
              <a:t> et al., Samsung</a:t>
            </a:r>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422B43B5-50D5-4EE9-83B5-D9311C623C05}" type="slidenum">
              <a:rPr lang="en-US" altLang="ko-KR"/>
              <a:pPr/>
              <a:t>‹#›</a:t>
            </a:fld>
            <a:endParaRPr lang="en-US" altLang="ko-KR"/>
          </a:p>
        </p:txBody>
      </p:sp>
      <p:sp>
        <p:nvSpPr>
          <p:cNvPr id="5" name="내용 개체 틀 2"/>
          <p:cNvSpPr>
            <a:spLocks noGrp="1"/>
          </p:cNvSpPr>
          <p:nvPr>
            <p:ph idx="1"/>
          </p:nvPr>
        </p:nvSpPr>
        <p:spPr>
          <a:xfrm>
            <a:off x="685800" y="1384183"/>
            <a:ext cx="7772400" cy="4711817"/>
          </a:xfrm>
        </p:spPr>
        <p:txBody>
          <a:bodyPr/>
          <a:lstStyle>
            <a:lvl1pPr>
              <a:defRPr b="1">
                <a:latin typeface="Arial Unicode MS" pitchFamily="50" charset="-127"/>
                <a:ea typeface="Arial Unicode MS" pitchFamily="50" charset="-127"/>
                <a:cs typeface="Arial Unicode MS" pitchFamily="50" charset="-127"/>
              </a:defRPr>
            </a:lvl1pPr>
            <a:lvl2pPr>
              <a:defRPr b="1">
                <a:latin typeface="Arial Unicode MS" pitchFamily="50" charset="-127"/>
                <a:ea typeface="Arial Unicode MS" pitchFamily="50" charset="-127"/>
                <a:cs typeface="Arial Unicode MS" pitchFamily="50" charset="-127"/>
              </a:defRPr>
            </a:lvl2pPr>
            <a:lvl3pPr>
              <a:defRPr b="1">
                <a:latin typeface="Arial Unicode MS" pitchFamily="50" charset="-127"/>
                <a:ea typeface="Arial Unicode MS" pitchFamily="50" charset="-127"/>
                <a:cs typeface="Arial Unicode MS" pitchFamily="50" charset="-127"/>
              </a:defRPr>
            </a:lvl3pPr>
            <a:lvl4pPr>
              <a:defRPr b="1">
                <a:latin typeface="Arial Unicode MS" pitchFamily="50" charset="-127"/>
                <a:ea typeface="Arial Unicode MS" pitchFamily="50" charset="-127"/>
                <a:cs typeface="Arial Unicode MS" pitchFamily="50" charset="-127"/>
              </a:defRPr>
            </a:lvl4pPr>
            <a:lvl5pPr>
              <a:defRPr b="1">
                <a:latin typeface="Arial Unicode MS" pitchFamily="50" charset="-127"/>
                <a:ea typeface="Arial Unicode MS" pitchFamily="50" charset="-127"/>
                <a:cs typeface="Arial Unicode MS" pitchFamily="50" charset="-127"/>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5778500" y="301625"/>
            <a:ext cx="3160713" cy="307975"/>
          </a:xfrm>
          <a:prstGeom prst="rect">
            <a:avLst/>
          </a:prstGeom>
          <a:solidFill>
            <a:schemeClr val="bg1"/>
          </a:solidFill>
        </p:spPr>
        <p:txBody>
          <a:bodyPr>
            <a:spAutoFit/>
          </a:bodyPr>
          <a:lstStyle/>
          <a:p>
            <a:pPr algn="l" rtl="0" fontAlgn="base">
              <a:spcBef>
                <a:spcPct val="0"/>
              </a:spcBef>
              <a:spcAft>
                <a:spcPct val="0"/>
              </a:spcAft>
              <a:defRPr/>
            </a:pPr>
            <a:r>
              <a:rPr lang="en-US" sz="1400" b="1" kern="1200" dirty="0">
                <a:solidFill>
                  <a:srgbClr val="000000"/>
                </a:solidFill>
                <a:latin typeface="Times New Roman" pitchFamily="18" charset="0"/>
                <a:ea typeface="+mn-ea"/>
                <a:cs typeface="+mn-cs"/>
              </a:rPr>
              <a:t>doc. : IEEE 802.15-15-09-0117-00-0007</a:t>
            </a:r>
          </a:p>
        </p:txBody>
      </p:sp>
      <p:sp>
        <p:nvSpPr>
          <p:cNvPr id="5" name="TextBox 4"/>
          <p:cNvSpPr txBox="1"/>
          <p:nvPr userDrawn="1"/>
        </p:nvSpPr>
        <p:spPr>
          <a:xfrm>
            <a:off x="5791200" y="301625"/>
            <a:ext cx="3171825" cy="307975"/>
          </a:xfrm>
          <a:prstGeom prst="rect">
            <a:avLst/>
          </a:prstGeom>
          <a:solidFill>
            <a:schemeClr val="bg1"/>
          </a:solidFill>
        </p:spPr>
        <p:txBody>
          <a:bodyPr wrap="none">
            <a:spAutoFit/>
          </a:bodyPr>
          <a:lstStyle/>
          <a:p>
            <a:pPr algn="l" rtl="0" fontAlgn="base">
              <a:spcBef>
                <a:spcPct val="0"/>
              </a:spcBef>
              <a:spcAft>
                <a:spcPct val="0"/>
              </a:spcAft>
              <a:defRPr/>
            </a:pPr>
            <a:r>
              <a:rPr lang="en-US" sz="1400" b="1" kern="1200" dirty="0">
                <a:solidFill>
                  <a:srgbClr val="000000"/>
                </a:solidFill>
                <a:latin typeface="Times New Roman" pitchFamily="18" charset="0"/>
                <a:ea typeface="+mn-ea"/>
                <a:cs typeface="+mn-cs"/>
              </a:rPr>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13"/>
          <p:cNvSpPr>
            <a:spLocks noGrp="1" noChangeArrowheads="1"/>
          </p:cNvSpPr>
          <p:nvPr>
            <p:ph type="dt" sz="half" idx="10"/>
          </p:nvPr>
        </p:nvSpPr>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7" name="Rectangle 14"/>
          <p:cNvSpPr>
            <a:spLocks noGrp="1" noChangeArrowheads="1"/>
          </p:cNvSpPr>
          <p:nvPr>
            <p:ph type="ftr" sz="quarter" idx="11"/>
          </p:nvPr>
        </p:nvSpPr>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8" name="Rectangle 15"/>
          <p:cNvSpPr>
            <a:spLocks noGrp="1" noChangeArrowheads="1"/>
          </p:cNvSpPr>
          <p:nvPr>
            <p:ph type="sldNum" sz="quarter" idx="12"/>
          </p:nvPr>
        </p:nvSpPr>
        <p:spPr/>
        <p:txBody>
          <a:bodyPr/>
          <a:lstStyle>
            <a:lvl1pPr>
              <a:defRPr smtClean="0"/>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C85F5E81-BBAC-46DE-A7AC-3E4D9AE45D50}"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5791200" y="301625"/>
            <a:ext cx="3260829" cy="307777"/>
          </a:xfrm>
          <a:prstGeom prst="rect">
            <a:avLst/>
          </a:prstGeom>
          <a:solidFill>
            <a:schemeClr val="bg1"/>
          </a:solidFill>
        </p:spPr>
        <p:txBody>
          <a:bodyPr wrap="none">
            <a:spAutoFit/>
          </a:bodyPr>
          <a:lstStyle/>
          <a:p>
            <a:pPr algn="l" rtl="0" fontAlgn="base">
              <a:spcBef>
                <a:spcPct val="0"/>
              </a:spcBef>
              <a:spcAft>
                <a:spcPct val="0"/>
              </a:spcAft>
              <a:defRPr/>
            </a:pPr>
            <a:r>
              <a:rPr lang="en-US" sz="1400" b="1" kern="1200" dirty="0">
                <a:solidFill>
                  <a:srgbClr val="000000"/>
                </a:solidFill>
                <a:latin typeface="Times New Roman" pitchFamily="18" charset="0"/>
                <a:ea typeface="+mn-ea"/>
                <a:cs typeface="+mn-cs"/>
              </a:rPr>
              <a:t>doc. : IEEE </a:t>
            </a:r>
            <a:r>
              <a:rPr lang="en-US" sz="1400" b="1" kern="1200" dirty="0" smtClean="0">
                <a:solidFill>
                  <a:srgbClr val="000000"/>
                </a:solidFill>
                <a:latin typeface="Times New Roman" pitchFamily="18" charset="0"/>
                <a:ea typeface="+mn-ea"/>
                <a:cs typeface="+mn-cs"/>
              </a:rPr>
              <a:t>802.15-15-09-0550-00-0007</a:t>
            </a:r>
            <a:endParaRPr lang="en-US" sz="1400" b="1" kern="1200" dirty="0">
              <a:solidFill>
                <a:srgbClr val="000000"/>
              </a:solidFill>
              <a:latin typeface="Times New Roman" pitchFamily="18" charset="0"/>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6" name="Rectangle 13"/>
          <p:cNvSpPr>
            <a:spLocks noGrp="1" noChangeArrowheads="1"/>
          </p:cNvSpPr>
          <p:nvPr>
            <p:ph type="ftr" sz="quarter" idx="11"/>
          </p:nvPr>
        </p:nvSpPr>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7" name="Rectangle 14"/>
          <p:cNvSpPr>
            <a:spLocks noGrp="1" noChangeArrowheads="1"/>
          </p:cNvSpPr>
          <p:nvPr>
            <p:ph type="sldNum" sz="quarter" idx="12"/>
          </p:nvPr>
        </p:nvSpPr>
        <p:spPr/>
        <p:txBody>
          <a:bodyPr/>
          <a:lstStyle>
            <a:lvl1pPr>
              <a:defRPr smtClean="0"/>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96BC16C3-2E1B-475C-AF65-464B2856F035}"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5"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6"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21769BCB-28ED-4263-8E3A-0E054E881A68}"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6"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7"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8E2BB195-1EF5-4980-ADF5-47339F6BCD1C}"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8"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9"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0BF5C309-06CA-4DEA-A4D1-21249D49E779}"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lgn="l" rtl="0" eaLnBrk="0" fontAlgn="base" hangingPunct="0">
              <a:spcBef>
                <a:spcPct val="0"/>
              </a:spcBef>
              <a:spcAft>
                <a:spcPct val="0"/>
              </a:spcAft>
              <a:defRPr/>
            </a:pPr>
            <a:r>
              <a:rPr lang="en-US" sz="1400" b="1" kern="1200">
                <a:solidFill>
                  <a:srgbClr val="000000"/>
                </a:solidFill>
                <a:latin typeface="Times New Roman" pitchFamily="18" charset="0"/>
                <a:ea typeface="+mn-ea"/>
                <a:cs typeface="+mn-cs"/>
              </a:rPr>
              <a:t>July 2009</a:t>
            </a:r>
          </a:p>
        </p:txBody>
      </p:sp>
      <p:sp>
        <p:nvSpPr>
          <p:cNvPr id="4" name="Rectangle 5"/>
          <p:cNvSpPr>
            <a:spLocks noGrp="1" noChangeArrowheads="1"/>
          </p:cNvSpPr>
          <p:nvPr>
            <p:ph type="ftr" sz="quarter" idx="11"/>
          </p:nvPr>
        </p:nvSpPr>
        <p:spPr>
          <a:ln/>
        </p:spPr>
        <p:txBody>
          <a:bodyPr/>
          <a:lstStyle>
            <a:lvl1pPr>
              <a:defRPr/>
            </a:lvl1pPr>
          </a:lstStyle>
          <a:p>
            <a:pPr algn="r"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5" name="Rectangle 6"/>
          <p:cNvSpPr>
            <a:spLocks noGrp="1" noChangeArrowheads="1"/>
          </p:cNvSpPr>
          <p:nvPr>
            <p:ph type="sldNum" sz="quarter" idx="12"/>
          </p:nvPr>
        </p:nvSpPr>
        <p:spPr>
          <a:ln/>
        </p:spPr>
        <p:txBody>
          <a:bodyPr/>
          <a:lstStyle>
            <a:lvl1pPr>
              <a:defRPr/>
            </a:lvl1pPr>
          </a:lstStyle>
          <a:p>
            <a:pPr algn="ctr" rtl="0" eaLnBrk="0" fontAlgn="base" hangingPunct="0">
              <a:spcBef>
                <a:spcPct val="0"/>
              </a:spcBef>
              <a:spcAft>
                <a:spcPct val="0"/>
              </a:spcAft>
              <a:defRPr/>
            </a:pPr>
            <a:r>
              <a:rPr lang="en-US" altLang="ko-KR" sz="1200" kern="1200">
                <a:solidFill>
                  <a:srgbClr val="000000"/>
                </a:solidFill>
                <a:latin typeface="Times New Roman" pitchFamily="18" charset="0"/>
                <a:ea typeface="굴림" pitchFamily="50" charset="-127"/>
                <a:cs typeface="+mn-cs"/>
              </a:rPr>
              <a:t>Slide </a:t>
            </a:r>
            <a:fld id="{E0A1C9EF-8BC1-4401-9F2E-326D534E44F7}" type="slidenum">
              <a:rPr lang="en-US" altLang="ko-KR" sz="1200" kern="1200">
                <a:solidFill>
                  <a:srgbClr val="000000"/>
                </a:solidFill>
                <a:latin typeface="Times New Roman" pitchFamily="18" charset="0"/>
                <a:ea typeface="굴림" pitchFamily="50" charset="-127"/>
                <a:cs typeface="+mn-cs"/>
              </a:rPr>
              <a:pPr algn="ctr" rtl="0" eaLnBrk="0" fontAlgn="base" hangingPunct="0">
                <a:spcBef>
                  <a:spcPct val="0"/>
                </a:spcBef>
                <a:spcAft>
                  <a:spcPct val="0"/>
                </a:spcAft>
                <a:defRPr/>
              </a:pPr>
              <a:t>‹#›</a:t>
            </a:fld>
            <a:endParaRPr lang="en-US" altLang="ko-KR" sz="1200" kern="1200">
              <a:solidFill>
                <a:srgbClr val="000000"/>
              </a:solidFill>
              <a:latin typeface="Times New Roman" pitchFamily="18" charset="0"/>
              <a:ea typeface="굴림" pitchFamily="50" charset="-127"/>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p>
        </p:txBody>
      </p:sp>
      <p:sp>
        <p:nvSpPr>
          <p:cNvPr id="9113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91140"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mn-ea"/>
              </a:defRPr>
            </a:lvl1pPr>
          </a:lstStyle>
          <a:p>
            <a:r>
              <a:rPr lang="en-US" altLang="ko-KR" dirty="0" smtClean="0"/>
              <a:t>July 2009</a:t>
            </a:r>
            <a:endParaRPr lang="en-US" altLang="ko-KR" dirty="0"/>
          </a:p>
        </p:txBody>
      </p:sp>
      <p:sp>
        <p:nvSpPr>
          <p:cNvPr id="9114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mn-ea"/>
              </a:defRPr>
            </a:lvl1pPr>
          </a:lstStyle>
          <a:p>
            <a:r>
              <a:rPr lang="en-US" altLang="ko-KR" dirty="0" err="1"/>
              <a:t>Taehan</a:t>
            </a:r>
            <a:r>
              <a:rPr lang="en-US" altLang="ko-KR" dirty="0"/>
              <a:t> </a:t>
            </a:r>
            <a:r>
              <a:rPr lang="en-US" altLang="ko-KR" dirty="0" err="1"/>
              <a:t>Bae</a:t>
            </a:r>
            <a:r>
              <a:rPr lang="en-US" altLang="ko-KR" dirty="0"/>
              <a:t> et al., Samsung</a:t>
            </a:r>
          </a:p>
        </p:txBody>
      </p:sp>
      <p:sp>
        <p:nvSpPr>
          <p:cNvPr id="9114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mn-ea"/>
              </a:defRPr>
            </a:lvl1pPr>
          </a:lstStyle>
          <a:p>
            <a:r>
              <a:rPr lang="en-US" altLang="ko-KR"/>
              <a:t>Slide </a:t>
            </a:r>
            <a:fld id="{6D58BEA6-A97B-4FCA-A114-E5E5D7E9FA45}" type="slidenum">
              <a:rPr lang="en-US" altLang="ko-KR"/>
              <a:pPr/>
              <a:t>‹#›</a:t>
            </a:fld>
            <a:endParaRPr lang="en-US" altLang="ko-KR"/>
          </a:p>
        </p:txBody>
      </p:sp>
      <p:sp>
        <p:nvSpPr>
          <p:cNvPr id="91143" name="Rectangle 7"/>
          <p:cNvSpPr>
            <a:spLocks noChangeArrowheads="1"/>
          </p:cNvSpPr>
          <p:nvPr/>
        </p:nvSpPr>
        <p:spPr bwMode="auto">
          <a:xfrm>
            <a:off x="2781300" y="396875"/>
            <a:ext cx="5676900" cy="215444"/>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802.15 09-0550-00-0007</a:t>
            </a:r>
            <a:endParaRPr lang="en-US" altLang="ko-KR" sz="1400" b="1" dirty="0">
              <a:ea typeface="굴림" pitchFamily="50" charset="-127"/>
            </a:endParaRPr>
          </a:p>
        </p:txBody>
      </p:sp>
      <p:sp>
        <p:nvSpPr>
          <p:cNvPr id="9114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
        <p:nvSpPr>
          <p:cNvPr id="91145" name="Rectangle 9"/>
          <p:cNvSpPr>
            <a:spLocks noChangeArrowheads="1"/>
          </p:cNvSpPr>
          <p:nvPr/>
        </p:nvSpPr>
        <p:spPr bwMode="auto">
          <a:xfrm>
            <a:off x="685800" y="6475413"/>
            <a:ext cx="1597025" cy="184666"/>
          </a:xfrm>
          <a:prstGeom prst="rect">
            <a:avLst/>
          </a:prstGeom>
          <a:noFill/>
          <a:ln w="9525">
            <a:noFill/>
            <a:miter lim="800000"/>
            <a:headEnd/>
            <a:tailEnd/>
          </a:ln>
          <a:effectLst/>
        </p:spPr>
        <p:txBody>
          <a:bodyPr lIns="0" tIns="0" rIns="0" bIns="0">
            <a:spAutoFit/>
          </a:bodyPr>
          <a:lstStyle/>
          <a:p>
            <a:r>
              <a:rPr lang="en-US" altLang="ko-KR" dirty="0" smtClean="0">
                <a:ea typeface="굴림" pitchFamily="50" charset="-127"/>
              </a:rPr>
              <a:t>TG-VLC </a:t>
            </a:r>
            <a:r>
              <a:rPr lang="en-US" altLang="ko-KR" dirty="0">
                <a:ea typeface="굴림" pitchFamily="50" charset="-127"/>
              </a:rPr>
              <a:t>Submission</a:t>
            </a:r>
          </a:p>
        </p:txBody>
      </p:sp>
      <p:sp>
        <p:nvSpPr>
          <p:cNvPr id="9114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6" r:id="rId3"/>
  </p:sldLayoutIdLst>
  <p:hf hdr="0"/>
  <p:txStyles>
    <p:titleStyle>
      <a:lvl1pPr algn="ctr" rtl="0" fontAlgn="base" latinLnBrk="1">
        <a:spcBef>
          <a:spcPct val="0"/>
        </a:spcBef>
        <a:spcAft>
          <a:spcPct val="0"/>
        </a:spcAft>
        <a:defRPr kumimoji="1" sz="3600" b="1">
          <a:solidFill>
            <a:schemeClr val="tx2"/>
          </a:solidFill>
          <a:latin typeface="HY헤드라인M" pitchFamily="18" charset="-127"/>
          <a:ea typeface="HY헤드라인M" pitchFamily="18" charset="-127"/>
          <a:cs typeface="+mj-cs"/>
        </a:defRPr>
      </a:lvl1pPr>
      <a:lvl2pPr algn="ctr" rtl="0" fontAlgn="base" latinLnBrk="1">
        <a:spcBef>
          <a:spcPct val="0"/>
        </a:spcBef>
        <a:spcAft>
          <a:spcPct val="0"/>
        </a:spcAft>
        <a:defRPr kumimoji="1" sz="3600">
          <a:solidFill>
            <a:schemeClr val="tx2"/>
          </a:solidFill>
          <a:latin typeface="굴림" pitchFamily="50" charset="-127"/>
          <a:ea typeface="굴림" pitchFamily="50" charset="-127"/>
        </a:defRPr>
      </a:lvl2pPr>
      <a:lvl3pPr algn="ctr" rtl="0" fontAlgn="base" latinLnBrk="1">
        <a:spcBef>
          <a:spcPct val="0"/>
        </a:spcBef>
        <a:spcAft>
          <a:spcPct val="0"/>
        </a:spcAft>
        <a:defRPr kumimoji="1" sz="3600">
          <a:solidFill>
            <a:schemeClr val="tx2"/>
          </a:solidFill>
          <a:latin typeface="굴림" pitchFamily="50" charset="-127"/>
          <a:ea typeface="굴림" pitchFamily="50" charset="-127"/>
        </a:defRPr>
      </a:lvl3pPr>
      <a:lvl4pPr algn="ctr" rtl="0" fontAlgn="base" latinLnBrk="1">
        <a:spcBef>
          <a:spcPct val="0"/>
        </a:spcBef>
        <a:spcAft>
          <a:spcPct val="0"/>
        </a:spcAft>
        <a:defRPr kumimoji="1" sz="3600">
          <a:solidFill>
            <a:schemeClr val="tx2"/>
          </a:solidFill>
          <a:latin typeface="굴림" pitchFamily="50" charset="-127"/>
          <a:ea typeface="굴림" pitchFamily="50" charset="-127"/>
        </a:defRPr>
      </a:lvl4pPr>
      <a:lvl5pPr algn="ctr" rtl="0" fontAlgn="base" latinLnBrk="1">
        <a:spcBef>
          <a:spcPct val="0"/>
        </a:spcBef>
        <a:spcAft>
          <a:spcPct val="0"/>
        </a:spcAft>
        <a:defRPr kumimoji="1" sz="3600">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36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36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36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3600">
          <a:solidFill>
            <a:schemeClr val="tx2"/>
          </a:solidFill>
          <a:latin typeface="굴림" pitchFamily="50" charset="-127"/>
          <a:ea typeface="굴림" pitchFamily="50" charset="-127"/>
        </a:defRPr>
      </a:lvl9pPr>
    </p:titleStyle>
    <p:bodyStyle>
      <a:lvl1pPr marL="342900" indent="-342900" algn="l" rtl="0" fontAlgn="base" latinLnBrk="1">
        <a:spcBef>
          <a:spcPct val="20000"/>
        </a:spcBef>
        <a:spcAft>
          <a:spcPct val="0"/>
        </a:spcAft>
        <a:buClr>
          <a:schemeClr val="accent2"/>
        </a:buClr>
        <a:buFont typeface="Wingdings" pitchFamily="2" charset="2"/>
        <a:buChar char="v"/>
        <a:defRPr kumimoji="1" sz="3200" b="1" baseline="0">
          <a:solidFill>
            <a:schemeClr val="tx1"/>
          </a:solidFill>
          <a:latin typeface="Arial" pitchFamily="34" charset="0"/>
          <a:ea typeface="Arial Unicode MS" pitchFamily="50" charset="-127"/>
          <a:cs typeface="Arial" pitchFamily="34" charset="0"/>
        </a:defRPr>
      </a:lvl1pPr>
      <a:lvl2pPr marL="742950" indent="-285750" algn="l" rtl="0" fontAlgn="base" latinLnBrk="1">
        <a:spcBef>
          <a:spcPct val="20000"/>
        </a:spcBef>
        <a:spcAft>
          <a:spcPct val="0"/>
        </a:spcAft>
        <a:buBlip>
          <a:blip r:embed="rId5"/>
        </a:buBlip>
        <a:defRPr kumimoji="1" sz="2800" b="1">
          <a:solidFill>
            <a:schemeClr val="tx1"/>
          </a:solidFill>
          <a:latin typeface="Arial" pitchFamily="34" charset="0"/>
          <a:ea typeface="Arial Unicode MS" pitchFamily="50" charset="-127"/>
          <a:cs typeface="Arial" pitchFamily="34" charset="0"/>
        </a:defRPr>
      </a:lvl2pPr>
      <a:lvl3pPr marL="1085850" indent="-228600" algn="l" rtl="0" fontAlgn="base" latinLnBrk="1">
        <a:spcBef>
          <a:spcPct val="20000"/>
        </a:spcBef>
        <a:spcAft>
          <a:spcPct val="0"/>
        </a:spcAft>
        <a:buClr>
          <a:srgbClr val="A69DEB"/>
        </a:buClr>
        <a:buFont typeface="Wingdings" pitchFamily="2" charset="2"/>
        <a:buChar char="u"/>
        <a:defRPr kumimoji="1" sz="2400" b="1">
          <a:solidFill>
            <a:schemeClr val="tx1"/>
          </a:solidFill>
          <a:latin typeface="Arial Unicode MS" pitchFamily="50" charset="-127"/>
          <a:ea typeface="Arial Unicode MS" pitchFamily="50" charset="-127"/>
          <a:cs typeface="Arial Unicode MS" pitchFamily="50" charset="-127"/>
        </a:defRPr>
      </a:lvl3pPr>
      <a:lvl4pPr marL="1428750" indent="-228600" algn="l" rtl="0" fontAlgn="base" latinLnBrk="1">
        <a:spcBef>
          <a:spcPct val="20000"/>
        </a:spcBef>
        <a:spcAft>
          <a:spcPct val="0"/>
        </a:spcAft>
        <a:buClr>
          <a:srgbClr val="DDDDDD"/>
        </a:buClr>
        <a:buFont typeface="Wingdings" pitchFamily="2" charset="2"/>
        <a:buBlip>
          <a:blip r:embed="rId6"/>
        </a:buBlip>
        <a:defRPr kumimoji="1" sz="2000" b="1">
          <a:solidFill>
            <a:schemeClr val="tx1"/>
          </a:solidFill>
          <a:latin typeface="Arial Unicode MS" pitchFamily="50" charset="-127"/>
          <a:ea typeface="Arial Unicode MS" pitchFamily="50" charset="-127"/>
          <a:cs typeface="Arial Unicode MS" pitchFamily="50" charset="-127"/>
        </a:defRPr>
      </a:lvl4pPr>
      <a:lvl5pPr marL="1771650" indent="-228600" algn="l" rtl="0" fontAlgn="base" latinLnBrk="1">
        <a:spcBef>
          <a:spcPct val="20000"/>
        </a:spcBef>
        <a:spcAft>
          <a:spcPct val="0"/>
        </a:spcAft>
        <a:buChar char="•"/>
        <a:defRPr kumimoji="1" sz="2000" b="1">
          <a:solidFill>
            <a:schemeClr val="tx1"/>
          </a:solidFill>
          <a:latin typeface="Arial" pitchFamily="34" charset="0"/>
          <a:ea typeface="Arial Unicode MS" pitchFamily="50" charset="-127"/>
          <a:cs typeface="Arial" pitchFamily="34" charset="0"/>
        </a:defRPr>
      </a:lvl5pPr>
      <a:lvl6pPr marL="2228850" indent="-228600" algn="l" rtl="0" fontAlgn="base" latinLnBrk="1">
        <a:spcBef>
          <a:spcPct val="20000"/>
        </a:spcBef>
        <a:spcAft>
          <a:spcPct val="0"/>
        </a:spcAft>
        <a:buChar char="•"/>
        <a:defRPr kumimoji="1" sz="2000">
          <a:solidFill>
            <a:schemeClr val="tx1"/>
          </a:solidFill>
          <a:latin typeface="+mn-lt"/>
          <a:ea typeface="+mn-ea"/>
        </a:defRPr>
      </a:lvl6pPr>
      <a:lvl7pPr marL="2686050" indent="-228600" algn="l" rtl="0" fontAlgn="base" latinLnBrk="1">
        <a:spcBef>
          <a:spcPct val="20000"/>
        </a:spcBef>
        <a:spcAft>
          <a:spcPct val="0"/>
        </a:spcAft>
        <a:buChar char="•"/>
        <a:defRPr kumimoji="1" sz="2000">
          <a:solidFill>
            <a:schemeClr val="tx1"/>
          </a:solidFill>
          <a:latin typeface="+mn-lt"/>
          <a:ea typeface="+mn-ea"/>
        </a:defRPr>
      </a:lvl7pPr>
      <a:lvl8pPr marL="3143250" indent="-228600" algn="l" rtl="0" fontAlgn="base" latinLnBrk="1">
        <a:spcBef>
          <a:spcPct val="20000"/>
        </a:spcBef>
        <a:spcAft>
          <a:spcPct val="0"/>
        </a:spcAft>
        <a:buChar char="•"/>
        <a:defRPr kumimoji="1" sz="2000">
          <a:solidFill>
            <a:schemeClr val="tx1"/>
          </a:solidFill>
          <a:latin typeface="+mn-lt"/>
          <a:ea typeface="+mn-ea"/>
        </a:defRPr>
      </a:lvl8pPr>
      <a:lvl9pPr marL="360045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lgn="l" rtl="0" fontAlgn="base">
              <a:spcBef>
                <a:spcPct val="0"/>
              </a:spcBef>
              <a:spcAft>
                <a:spcPct val="0"/>
              </a:spcAft>
              <a:defRPr/>
            </a:pPr>
            <a:r>
              <a:rPr lang="en-US" kern="1200">
                <a:solidFill>
                  <a:srgbClr val="000000"/>
                </a:solidFill>
                <a:latin typeface="Times New Roman" pitchFamily="18" charset="0"/>
                <a:ea typeface="+mn-ea"/>
                <a:cs typeface="+mn-cs"/>
              </a:rPr>
              <a:t>July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rtl="0" fontAlgn="base">
              <a:spcBef>
                <a:spcPct val="0"/>
              </a:spcBef>
              <a:spcAft>
                <a:spcPct val="0"/>
              </a:spcAft>
              <a:defRPr/>
            </a:pPr>
            <a:r>
              <a:rPr lang="en-US" sz="1200" kern="1200">
                <a:solidFill>
                  <a:srgbClr val="000000"/>
                </a:solidFill>
                <a:latin typeface="Times New Roman" pitchFamily="18" charset="0"/>
                <a:ea typeface="+mn-ea"/>
                <a:cs typeface="+mn-cs"/>
              </a:rPr>
              <a:t>Ying Li, Samsung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ea typeface="굴림" pitchFamily="50" charset="-127"/>
              </a:defRPr>
            </a:lvl1pPr>
          </a:lstStyle>
          <a:p>
            <a:pPr rtl="0" fontAlgn="base">
              <a:spcBef>
                <a:spcPct val="0"/>
              </a:spcBef>
              <a:spcAft>
                <a:spcPct val="0"/>
              </a:spcAft>
              <a:defRPr/>
            </a:pPr>
            <a:r>
              <a:rPr lang="en-US" altLang="ko-KR" sz="1200" kern="1200">
                <a:solidFill>
                  <a:srgbClr val="000000"/>
                </a:solidFill>
                <a:latin typeface="Times New Roman" pitchFamily="18" charset="0"/>
                <a:cs typeface="+mn-cs"/>
              </a:rPr>
              <a:t>Slide </a:t>
            </a:r>
            <a:fld id="{F4288B60-1773-4385-AE2F-5DF902CAD291}" type="slidenum">
              <a:rPr lang="en-US" altLang="ko-KR" sz="1200" kern="1200">
                <a:solidFill>
                  <a:srgbClr val="000000"/>
                </a:solidFill>
                <a:latin typeface="Times New Roman" pitchFamily="18" charset="0"/>
                <a:cs typeface="+mn-cs"/>
              </a:rPr>
              <a:pPr rtl="0" fontAlgn="base">
                <a:spcBef>
                  <a:spcPct val="0"/>
                </a:spcBef>
                <a:spcAft>
                  <a:spcPct val="0"/>
                </a:spcAft>
                <a:defRPr/>
              </a:pPr>
              <a:t>‹#›</a:t>
            </a:fld>
            <a:endParaRPr lang="en-US" altLang="ko-KR" sz="1200" kern="1200">
              <a:solidFill>
                <a:srgbClr val="000000"/>
              </a:solidFill>
              <a:latin typeface="Times New Roman" pitchFamily="18" charset="0"/>
              <a:cs typeface="+mn-cs"/>
            </a:endParaRPr>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marL="1828800" lvl="4" algn="r" rtl="0" eaLnBrk="0" fontAlgn="base" hangingPunct="0">
              <a:spcBef>
                <a:spcPct val="0"/>
              </a:spcBef>
              <a:spcAft>
                <a:spcPct val="0"/>
              </a:spcAft>
              <a:defRPr/>
            </a:pPr>
            <a:r>
              <a:rPr lang="en-US" sz="1400" b="1" kern="1200" dirty="0">
                <a:solidFill>
                  <a:srgbClr val="000000"/>
                </a:solidFill>
                <a:latin typeface="Times New Roman" pitchFamily="18" charset="0"/>
                <a:ea typeface="+mn-ea"/>
                <a:cs typeface="+mn-cs"/>
              </a:rPr>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rgbClr val="000000"/>
              </a:solidFill>
              <a:latin typeface="Times New Roman" pitchFamily="18" charset="0"/>
              <a:ea typeface="+mn-e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rtl="0" eaLnBrk="0" fontAlgn="base" hangingPunct="0">
              <a:spcBef>
                <a:spcPct val="0"/>
              </a:spcBef>
              <a:spcAft>
                <a:spcPct val="0"/>
              </a:spcAft>
              <a:defRPr/>
            </a:pPr>
            <a:r>
              <a:rPr lang="en-US" sz="1200" kern="1200">
                <a:solidFill>
                  <a:srgbClr val="000000"/>
                </a:solidFill>
                <a:latin typeface="Times New Roman" pitchFamily="18" charset="0"/>
                <a:ea typeface="+mn-ea"/>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rgbClr val="000000"/>
              </a:solidFill>
              <a:latin typeface="Times New Roman" pitchFamily="18" charset="0"/>
              <a:ea typeface="+mn-ea"/>
              <a:cs typeface="+mn-cs"/>
            </a:endParaRPr>
          </a:p>
        </p:txBody>
      </p:sp>
      <p:sp>
        <p:nvSpPr>
          <p:cNvPr id="11" name="TextBox 10"/>
          <p:cNvSpPr txBox="1"/>
          <p:nvPr userDrawn="1"/>
        </p:nvSpPr>
        <p:spPr>
          <a:xfrm>
            <a:off x="5791200" y="301625"/>
            <a:ext cx="3260829" cy="307777"/>
          </a:xfrm>
          <a:prstGeom prst="rect">
            <a:avLst/>
          </a:prstGeom>
          <a:solidFill>
            <a:schemeClr val="bg1"/>
          </a:solidFill>
        </p:spPr>
        <p:txBody>
          <a:bodyPr wrap="none">
            <a:spAutoFit/>
          </a:bodyPr>
          <a:lstStyle/>
          <a:p>
            <a:pPr algn="l" rtl="0" fontAlgn="base">
              <a:spcBef>
                <a:spcPct val="0"/>
              </a:spcBef>
              <a:spcAft>
                <a:spcPct val="0"/>
              </a:spcAft>
              <a:defRPr/>
            </a:pPr>
            <a:r>
              <a:rPr lang="en-US" sz="1400" b="1" kern="1200" dirty="0">
                <a:solidFill>
                  <a:srgbClr val="000000"/>
                </a:solidFill>
                <a:latin typeface="Times New Roman" pitchFamily="18" charset="0"/>
                <a:ea typeface="+mn-ea"/>
                <a:cs typeface="+mn-cs"/>
              </a:rPr>
              <a:t>doc. : IEEE </a:t>
            </a:r>
            <a:r>
              <a:rPr lang="en-US" sz="1400" b="1" kern="1200" dirty="0" smtClean="0">
                <a:solidFill>
                  <a:srgbClr val="000000"/>
                </a:solidFill>
                <a:latin typeface="Times New Roman" pitchFamily="18" charset="0"/>
                <a:ea typeface="+mn-ea"/>
                <a:cs typeface="+mn-cs"/>
              </a:rPr>
              <a:t>802.15-15-09-0550-00-0007</a:t>
            </a:r>
            <a:endParaRPr lang="en-US" sz="1400" b="1" kern="1200" dirty="0">
              <a:solidFill>
                <a:srgbClr val="000000"/>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2"/>
          <p:cNvSpPr>
            <a:spLocks noGrp="1"/>
          </p:cNvSpPr>
          <p:nvPr>
            <p:ph type="ftr" sz="quarter" idx="11"/>
          </p:nvPr>
        </p:nvSpPr>
        <p:spPr/>
        <p:txBody>
          <a:bodyPr/>
          <a:lstStyle/>
          <a:p>
            <a:r>
              <a:rPr lang="en-US" altLang="ko-KR" dirty="0"/>
              <a:t>Taehan Bae et al., Samsung</a:t>
            </a:r>
          </a:p>
        </p:txBody>
      </p:sp>
      <p:sp>
        <p:nvSpPr>
          <p:cNvPr id="5" name="슬라이드 번호 개체 틀 3"/>
          <p:cNvSpPr>
            <a:spLocks noGrp="1"/>
          </p:cNvSpPr>
          <p:nvPr>
            <p:ph type="sldNum" sz="quarter" idx="12"/>
          </p:nvPr>
        </p:nvSpPr>
        <p:spPr/>
        <p:txBody>
          <a:bodyPr/>
          <a:lstStyle/>
          <a:p>
            <a:r>
              <a:rPr lang="en-US" altLang="ko-KR" dirty="0"/>
              <a:t>Slide </a:t>
            </a:r>
            <a:fld id="{9A8D2D81-ED44-4128-B6D1-DEE7E019D4F4}" type="slidenum">
              <a:rPr lang="en-US" altLang="ko-KR"/>
              <a:pPr/>
              <a:t>1</a:t>
            </a:fld>
            <a:endParaRPr lang="en-US" altLang="ko-KR" dirty="0"/>
          </a:p>
        </p:txBody>
      </p:sp>
      <p:sp>
        <p:nvSpPr>
          <p:cNvPr id="27651" name="Rectangle 3"/>
          <p:cNvSpPr>
            <a:spLocks noChangeArrowheads="1"/>
          </p:cNvSpPr>
          <p:nvPr/>
        </p:nvSpPr>
        <p:spPr bwMode="auto">
          <a:xfrm>
            <a:off x="65316" y="609600"/>
            <a:ext cx="8991600" cy="5134739"/>
          </a:xfrm>
          <a:prstGeom prst="rect">
            <a:avLst/>
          </a:prstGeom>
          <a:noFill/>
          <a:ln w="12700">
            <a:noFill/>
            <a:miter lim="800000"/>
            <a:headEnd type="none" w="sm" len="sm"/>
            <a:tailEnd type="none" w="sm" len="sm"/>
          </a:ln>
          <a:effectLst/>
        </p:spPr>
        <p:txBody>
          <a:bodyPr>
            <a:spAutoFit/>
          </a:bodyPr>
          <a:lstStyle/>
          <a:p>
            <a:pPr algn="ctr"/>
            <a:r>
              <a:rPr lang="en-US" altLang="ko-KR" sz="1800" b="1" u="sng" dirty="0">
                <a:solidFill>
                  <a:schemeClr val="tx2"/>
                </a:solidFill>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endParaRPr lang="en-US" altLang="ko-KR" sz="1600" dirty="0">
              <a:solidFill>
                <a:schemeClr val="tx2"/>
              </a:solidFill>
              <a:ea typeface="굴림" pitchFamily="50" charset="-127"/>
            </a:endParaRPr>
          </a:p>
          <a:p>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a:t>
            </a:r>
            <a:r>
              <a:rPr lang="en-US" altLang="ko-KR" sz="1600" dirty="0" smtClean="0">
                <a:solidFill>
                  <a:schemeClr val="tx2"/>
                </a:solidFill>
                <a:ea typeface="굴림" pitchFamily="50" charset="-127"/>
              </a:rPr>
              <a:t>Physical Layer proposal outline]</a:t>
            </a:r>
            <a:endParaRPr lang="en-US" altLang="ko-KR" sz="1600" dirty="0">
              <a:solidFill>
                <a:schemeClr val="tx2"/>
              </a:solidFill>
              <a:ea typeface="굴림" pitchFamily="50" charset="-127"/>
            </a:endParaRPr>
          </a:p>
          <a:p>
            <a:r>
              <a:rPr lang="en-US" altLang="ko-KR" sz="1600" b="1" dirty="0">
                <a:solidFill>
                  <a:schemeClr val="tx2"/>
                </a:solidFill>
                <a:ea typeface="굴림" pitchFamily="50" charset="-127"/>
              </a:rPr>
              <a:t>Date Submitted: </a:t>
            </a:r>
            <a:r>
              <a:rPr lang="en-US" altLang="ko-KR" sz="1600" dirty="0" smtClean="0">
                <a:solidFill>
                  <a:schemeClr val="tx2"/>
                </a:solidFill>
                <a:ea typeface="굴림" pitchFamily="50" charset="-127"/>
              </a:rPr>
              <a:t>[July. 15. 2009</a:t>
            </a:r>
            <a:r>
              <a:rPr lang="en-US" altLang="ko-KR" sz="1600" dirty="0" smtClean="0">
                <a:ea typeface="굴림" pitchFamily="50" charset="-127"/>
              </a:rPr>
              <a:t>]</a:t>
            </a:r>
            <a:r>
              <a:rPr lang="en-US" altLang="ko-KR" sz="1600" dirty="0">
                <a:solidFill>
                  <a:schemeClr val="tx2"/>
                </a:solidFill>
                <a:ea typeface="굴림" pitchFamily="50" charset="-127"/>
              </a:rPr>
              <a:t>	</a:t>
            </a:r>
          </a:p>
          <a:p>
            <a:r>
              <a:rPr lang="en-US" altLang="ko-KR" sz="1600" b="1" dirty="0" smtClean="0">
                <a:solidFill>
                  <a:schemeClr val="tx2"/>
                </a:solidFill>
                <a:ea typeface="굴림" pitchFamily="50" charset="-127"/>
              </a:rPr>
              <a:t>Source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[Taehan Bae, </a:t>
            </a:r>
            <a:r>
              <a:rPr lang="en-US" altLang="ko-KR" sz="1600" dirty="0" err="1">
                <a:solidFill>
                  <a:schemeClr val="tx2"/>
                </a:solidFill>
                <a:ea typeface="굴림" pitchFamily="50" charset="-127"/>
              </a:rPr>
              <a:t>Hyuk-Choon</a:t>
            </a:r>
            <a:r>
              <a:rPr lang="en-US" altLang="ko-KR" sz="1600" dirty="0">
                <a:solidFill>
                  <a:schemeClr val="tx2"/>
                </a:solidFill>
                <a:ea typeface="굴림" pitchFamily="50" charset="-127"/>
              </a:rPr>
              <a:t> Kwon, </a:t>
            </a:r>
            <a:r>
              <a:rPr lang="en-US" altLang="ko-KR" sz="1600" dirty="0" err="1">
                <a:solidFill>
                  <a:schemeClr val="tx2"/>
                </a:solidFill>
                <a:ea typeface="굴림" pitchFamily="50" charset="-127"/>
              </a:rPr>
              <a:t>Jaeseung</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Son, Ying Li, Sridhar </a:t>
            </a:r>
            <a:r>
              <a:rPr lang="en-US" altLang="ko-KR" sz="1600" dirty="0" err="1" smtClean="0">
                <a:solidFill>
                  <a:schemeClr val="tx2"/>
                </a:solidFill>
                <a:ea typeface="굴림" pitchFamily="50" charset="-127"/>
              </a:rPr>
              <a:t>Rajagopal</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Farooq</a:t>
            </a:r>
            <a:r>
              <a:rPr lang="en-US" altLang="ko-KR" sz="1600" dirty="0" smtClean="0">
                <a:solidFill>
                  <a:schemeClr val="tx2"/>
                </a:solidFill>
                <a:ea typeface="굴림" pitchFamily="50" charset="-127"/>
              </a:rPr>
              <a:t> Khan] </a:t>
            </a:r>
            <a:r>
              <a:rPr lang="en-US" altLang="ko-KR" sz="1600" dirty="0">
                <a:solidFill>
                  <a:schemeClr val="tx2"/>
                </a:solidFill>
                <a:ea typeface="굴림" pitchFamily="50" charset="-127"/>
              </a:rPr>
              <a:t>Company [Samsung Electronics </a:t>
            </a:r>
            <a:r>
              <a:rPr lang="en-US" altLang="ko-KR" sz="1600" dirty="0" err="1">
                <a:solidFill>
                  <a:schemeClr val="tx2"/>
                </a:solidFill>
                <a:ea typeface="굴림" pitchFamily="50" charset="-127"/>
              </a:rPr>
              <a:t>Co.,LTD</a:t>
            </a:r>
            <a:r>
              <a:rPr lang="en-US" altLang="ko-KR" sz="1600" dirty="0">
                <a:solidFill>
                  <a:schemeClr val="tx2"/>
                </a:solidFill>
                <a:ea typeface="굴림" pitchFamily="50" charset="-127"/>
              </a:rPr>
              <a:t>]</a:t>
            </a:r>
          </a:p>
          <a:p>
            <a:r>
              <a:rPr lang="en-US" altLang="ko-KR" sz="1600" dirty="0">
                <a:solidFill>
                  <a:schemeClr val="tx2"/>
                </a:solidFill>
                <a:ea typeface="굴림" pitchFamily="50" charset="-127"/>
              </a:rPr>
              <a:t>Address [Dong Suwon P.O. Box 105,  416 Maetan-3dong, </a:t>
            </a:r>
            <a:r>
              <a:rPr lang="en-US" altLang="ko-KR" sz="1600" dirty="0" err="1">
                <a:solidFill>
                  <a:schemeClr val="tx2"/>
                </a:solidFill>
                <a:ea typeface="굴림" pitchFamily="50" charset="-127"/>
              </a:rPr>
              <a:t>Yeongtong-gu</a:t>
            </a:r>
            <a:r>
              <a:rPr lang="en-US" altLang="ko-KR" sz="1600" dirty="0">
                <a:solidFill>
                  <a:schemeClr val="tx2"/>
                </a:solidFill>
                <a:ea typeface="굴림" pitchFamily="50" charset="-127"/>
              </a:rPr>
              <a:t>, Suwon-</a:t>
            </a:r>
            <a:r>
              <a:rPr lang="en-US" altLang="ko-KR" sz="1600" dirty="0" err="1">
                <a:solidFill>
                  <a:schemeClr val="tx2"/>
                </a:solidFill>
                <a:ea typeface="굴림" pitchFamily="50" charset="-127"/>
              </a:rPr>
              <a:t>si</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Gyeonggi</a:t>
            </a:r>
            <a:r>
              <a:rPr lang="en-US" altLang="ko-KR" sz="1600" dirty="0">
                <a:solidFill>
                  <a:schemeClr val="tx2"/>
                </a:solidFill>
                <a:ea typeface="굴림" pitchFamily="50" charset="-127"/>
              </a:rPr>
              <a:t>-do, 443-742 Korea]</a:t>
            </a:r>
          </a:p>
          <a:p>
            <a:r>
              <a:rPr lang="en-US" altLang="ko-KR" sz="1600" dirty="0">
                <a:solidFill>
                  <a:schemeClr val="tx2"/>
                </a:solidFill>
                <a:ea typeface="굴림" pitchFamily="50" charset="-127"/>
              </a:rPr>
              <a:t>Voice:[82-31-279-7293], FAX: [82-31-279-5130], E-Mail:[taehan.bae@samsung.com]	</a:t>
            </a:r>
          </a:p>
          <a:p>
            <a:pPr>
              <a:spcBef>
                <a:spcPts val="600"/>
              </a:spcBef>
              <a:spcAft>
                <a:spcPts val="600"/>
              </a:spcAft>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p>
          <a:p>
            <a:pPr>
              <a:spcBef>
                <a:spcPts val="100"/>
              </a:spcBef>
              <a:spcAft>
                <a:spcPts val="100"/>
              </a:spcAft>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[PHY layer proposal outline is </a:t>
            </a:r>
            <a:r>
              <a:rPr lang="en-US" altLang="ko-KR" sz="1600" dirty="0" smtClean="0">
                <a:ea typeface="굴림" pitchFamily="50" charset="-127"/>
              </a:rPr>
              <a:t>described </a:t>
            </a:r>
            <a:r>
              <a:rPr lang="en-US" altLang="ko-KR" sz="1600" dirty="0">
                <a:ea typeface="굴림" pitchFamily="50" charset="-127"/>
              </a:rPr>
              <a:t>in this document. </a:t>
            </a:r>
            <a:r>
              <a:rPr lang="en-US" altLang="ko-KR" sz="1600" dirty="0" smtClean="0">
                <a:ea typeface="굴림" pitchFamily="50" charset="-127"/>
              </a:rPr>
              <a:t>Some c</a:t>
            </a:r>
            <a:r>
              <a:rPr lang="en-US" altLang="ko-KR" sz="1600" dirty="0" smtClean="0">
                <a:solidFill>
                  <a:schemeClr val="tx2"/>
                </a:solidFill>
                <a:ea typeface="굴림" pitchFamily="50" charset="-127"/>
              </a:rPr>
              <a:t>onsideration point of proposal is </a:t>
            </a:r>
            <a:r>
              <a:rPr lang="en-US" altLang="ko-KR" sz="1600" dirty="0" smtClean="0">
                <a:ea typeface="굴림" pitchFamily="50" charset="-127"/>
              </a:rPr>
              <a:t>also </a:t>
            </a:r>
            <a:r>
              <a:rPr lang="en-US" altLang="ko-KR" sz="1600" dirty="0">
                <a:ea typeface="굴림" pitchFamily="50" charset="-127"/>
              </a:rPr>
              <a:t>presented.]</a:t>
            </a:r>
            <a:r>
              <a:rPr lang="en-US" altLang="ko-KR" sz="1600" dirty="0">
                <a:solidFill>
                  <a:schemeClr val="tx2"/>
                </a:solidFill>
                <a:ea typeface="굴림" pitchFamily="50" charset="-127"/>
              </a:rPr>
              <a:t> </a:t>
            </a:r>
          </a:p>
          <a:p>
            <a:pPr>
              <a:spcBef>
                <a:spcPts val="600"/>
              </a:spcBef>
              <a:spcAft>
                <a:spcPts val="600"/>
              </a:spcAft>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a:solidFill>
                  <a:srgbClr val="000000"/>
                </a:solidFill>
                <a:ea typeface="굴림" pitchFamily="50" charset="-127"/>
              </a:rPr>
              <a:t>Contribution to IEEE </a:t>
            </a:r>
            <a:r>
              <a:rPr lang="en-US" altLang="ko-KR" sz="1600" dirty="0" smtClean="0">
                <a:solidFill>
                  <a:srgbClr val="000000"/>
                </a:solidFill>
                <a:ea typeface="굴림" pitchFamily="50" charset="-127"/>
              </a:rPr>
              <a:t>802.15.7 TG-VLC</a:t>
            </a:r>
            <a:r>
              <a:rPr lang="en-US" altLang="ko-KR" sz="1600" dirty="0">
                <a:solidFill>
                  <a:schemeClr val="tx2"/>
                </a:solidFill>
                <a:ea typeface="굴림" pitchFamily="50" charset="-127"/>
              </a:rPr>
              <a:t>]</a:t>
            </a:r>
          </a:p>
          <a:p>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6" name="날짜 개체 틀 3"/>
          <p:cNvSpPr>
            <a:spLocks noGrp="1"/>
          </p:cNvSpPr>
          <p:nvPr>
            <p:ph type="dt" sz="half" idx="4294967295"/>
          </p:nvPr>
        </p:nvSpPr>
        <p:spPr>
          <a:xfrm>
            <a:off x="685800" y="381000"/>
            <a:ext cx="1600200" cy="215444"/>
          </a:xfrm>
        </p:spPr>
        <p:txBody>
          <a:bodyPr/>
          <a:lstStyle/>
          <a:p>
            <a:r>
              <a:rPr lang="en-US" altLang="ko-KR" dirty="0" smtClean="0"/>
              <a:t>July 2009</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990600"/>
          </a:xfrm>
        </p:spPr>
        <p:txBody>
          <a:bodyPr/>
          <a:lstStyle/>
          <a:p>
            <a:r>
              <a:rPr lang="en-US" altLang="ko-KR" sz="3200" smtClean="0">
                <a:ea typeface="굴림" charset="-127"/>
              </a:rPr>
              <a:t>Proposed Band Plan </a:t>
            </a:r>
            <a:br>
              <a:rPr lang="en-US" altLang="ko-KR" sz="3200" smtClean="0">
                <a:ea typeface="굴림" charset="-127"/>
              </a:rPr>
            </a:br>
            <a:r>
              <a:rPr lang="en-US" altLang="ko-KR" sz="3200" smtClean="0">
                <a:ea typeface="굴림" charset="-127"/>
              </a:rPr>
              <a:t>(based on CIE diagram)</a:t>
            </a:r>
          </a:p>
        </p:txBody>
      </p:sp>
      <p:sp>
        <p:nvSpPr>
          <p:cNvPr id="10243" name="Date Placeholder 2"/>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10244" name="Footer Placeholder 3"/>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
        <p:nvSpPr>
          <p:cNvPr id="10245" name="Slide Number Placeholder 4"/>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ED61716F-0477-49B0-97EC-59BEA06E745E}"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10</a:t>
            </a:fld>
            <a:endParaRPr lang="en-US" altLang="ko-KR" sz="1200" kern="1200">
              <a:solidFill>
                <a:srgbClr val="000000"/>
              </a:solidFill>
              <a:latin typeface="Times New Roman" pitchFamily="18" charset="0"/>
              <a:ea typeface="굴림" charset="-127"/>
              <a:cs typeface="+mn-cs"/>
            </a:endParaRPr>
          </a:p>
        </p:txBody>
      </p:sp>
      <p:graphicFrame>
        <p:nvGraphicFramePr>
          <p:cNvPr id="6" name="Table 5"/>
          <p:cNvGraphicFramePr>
            <a:graphicFrameLocks noGrp="1"/>
          </p:cNvGraphicFramePr>
          <p:nvPr/>
        </p:nvGraphicFramePr>
        <p:xfrm>
          <a:off x="685800" y="1676400"/>
          <a:ext cx="7162800" cy="3723640"/>
        </p:xfrm>
        <a:graphic>
          <a:graphicData uri="http://schemas.openxmlformats.org/drawingml/2006/table">
            <a:tbl>
              <a:tblPr/>
              <a:tblGrid>
                <a:gridCol w="1042988"/>
                <a:gridCol w="1182687"/>
                <a:gridCol w="1460500"/>
                <a:gridCol w="1668463"/>
                <a:gridCol w="1808162"/>
              </a:tblGrid>
              <a:tr h="635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charset="-127"/>
                        </a:rPr>
                        <a:t>Frequency band (nm)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charset="-127"/>
                        </a:rPr>
                        <a:t>Spectral width (nm)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charset="-127"/>
                        </a:rPr>
                        <a:t>Color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charset="-127"/>
                        </a:rPr>
                        <a:t>Proposed Code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380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450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pB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450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B, BG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001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010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yG,gY, Y,yO,O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011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444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710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101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710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444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8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8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8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Reserved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charset="-127"/>
                        </a:rPr>
                        <a:t>111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graphicFrame>
        <p:nvGraphicFramePr>
          <p:cNvPr id="9" name="Diagram 8"/>
          <p:cNvGraphicFramePr/>
          <p:nvPr/>
        </p:nvGraphicFramePr>
        <p:xfrm>
          <a:off x="381000" y="5486400"/>
          <a:ext cx="8077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308" name="TextBox 7"/>
          <p:cNvSpPr txBox="1">
            <a:spLocks noChangeArrowheads="1"/>
          </p:cNvSpPr>
          <p:nvPr/>
        </p:nvSpPr>
        <p:spPr bwMode="auto">
          <a:xfrm>
            <a:off x="7848600" y="4343400"/>
            <a:ext cx="1165225" cy="461963"/>
          </a:xfrm>
          <a:prstGeom prst="rect">
            <a:avLst/>
          </a:prstGeom>
          <a:noFill/>
          <a:ln w="9525">
            <a:noFill/>
            <a:miter lim="800000"/>
            <a:headEnd/>
            <a:tailEnd/>
          </a:ln>
        </p:spPr>
        <p:txBody>
          <a:bodyPr wrap="none">
            <a:spAutoFit/>
          </a:bodyPr>
          <a:lstStyle/>
          <a:p>
            <a:pPr algn="l" rtl="0" fontAlgn="base">
              <a:spcBef>
                <a:spcPct val="0"/>
              </a:spcBef>
              <a:spcAft>
                <a:spcPct val="0"/>
              </a:spcAft>
            </a:pPr>
            <a:r>
              <a:rPr lang="en-US" altLang="ko-KR" sz="1200" kern="1200">
                <a:solidFill>
                  <a:srgbClr val="FF0000"/>
                </a:solidFill>
                <a:latin typeface="Times New Roman" pitchFamily="18" charset="0"/>
                <a:ea typeface="굴림" charset="-127"/>
                <a:cs typeface="+mn-cs"/>
              </a:rPr>
              <a:t>Red – popular </a:t>
            </a:r>
          </a:p>
          <a:p>
            <a:pPr algn="l" rtl="0" fontAlgn="base">
              <a:spcBef>
                <a:spcPct val="0"/>
              </a:spcBef>
              <a:spcAft>
                <a:spcPct val="0"/>
              </a:spcAft>
            </a:pPr>
            <a:r>
              <a:rPr lang="en-US" altLang="ko-KR" sz="1200" kern="1200">
                <a:solidFill>
                  <a:srgbClr val="FF0000"/>
                </a:solidFill>
                <a:latin typeface="Times New Roman" pitchFamily="18" charset="0"/>
                <a:ea typeface="굴림" charset="-127"/>
                <a:cs typeface="+mn-cs"/>
              </a:rPr>
              <a:t>LED for comm.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ko-KR" smtClean="0">
                <a:ea typeface="굴림" charset="-127"/>
              </a:rPr>
              <a:t>Bandplan issue: </a:t>
            </a:r>
            <a:br>
              <a:rPr lang="en-US" altLang="ko-KR" smtClean="0">
                <a:ea typeface="굴림" charset="-127"/>
              </a:rPr>
            </a:br>
            <a:r>
              <a:rPr lang="en-US" altLang="ko-KR" smtClean="0">
                <a:ea typeface="굴림" charset="-127"/>
              </a:rPr>
              <a:t>Leakage from other LED colors</a:t>
            </a:r>
          </a:p>
        </p:txBody>
      </p:sp>
      <p:pic>
        <p:nvPicPr>
          <p:cNvPr id="11267" name="Picture 2" descr="led_tech-gi-1"/>
          <p:cNvPicPr>
            <a:picLocks noChangeAspect="1" noChangeArrowheads="1"/>
          </p:cNvPicPr>
          <p:nvPr/>
        </p:nvPicPr>
        <p:blipFill>
          <a:blip r:embed="rId2"/>
          <a:srcRect/>
          <a:stretch>
            <a:fillRect/>
          </a:stretch>
        </p:blipFill>
        <p:spPr bwMode="auto">
          <a:xfrm>
            <a:off x="228600" y="2209800"/>
            <a:ext cx="8697913" cy="3287713"/>
          </a:xfrm>
          <a:prstGeom prst="rect">
            <a:avLst/>
          </a:prstGeom>
          <a:noFill/>
          <a:ln w="9525">
            <a:noFill/>
            <a:miter lim="800000"/>
            <a:headEnd/>
            <a:tailEnd/>
          </a:ln>
        </p:spPr>
      </p:pic>
      <p:sp>
        <p:nvSpPr>
          <p:cNvPr id="11268" name="Rectangle 3"/>
          <p:cNvSpPr>
            <a:spLocks noChangeArrowheads="1"/>
          </p:cNvSpPr>
          <p:nvPr/>
        </p:nvSpPr>
        <p:spPr bwMode="auto">
          <a:xfrm>
            <a:off x="838200" y="6096000"/>
            <a:ext cx="3462338" cy="276225"/>
          </a:xfrm>
          <a:prstGeom prst="rect">
            <a:avLst/>
          </a:prstGeom>
          <a:noFill/>
          <a:ln w="9525">
            <a:noFill/>
            <a:miter lim="800000"/>
            <a:headEnd/>
            <a:tailEnd/>
          </a:ln>
        </p:spPr>
        <p:txBody>
          <a:bodyPr wrap="none">
            <a:spAutoFit/>
          </a:bodyPr>
          <a:lstStyle/>
          <a:p>
            <a:pPr algn="l" rtl="0" fontAlgn="base">
              <a:spcBef>
                <a:spcPct val="0"/>
              </a:spcBef>
              <a:spcAft>
                <a:spcPct val="0"/>
              </a:spcAft>
            </a:pPr>
            <a:r>
              <a:rPr lang="en-US" altLang="ko-KR" sz="1200" b="1" i="1" u="sng" kern="1200">
                <a:solidFill>
                  <a:srgbClr val="000000"/>
                </a:solidFill>
                <a:latin typeface="Times New Roman" pitchFamily="18" charset="0"/>
                <a:ea typeface="굴림" charset="-127"/>
                <a:cs typeface="+mn-cs"/>
              </a:rPr>
              <a:t>Source: http://www.theledlight.com/technical3.html</a:t>
            </a:r>
          </a:p>
        </p:txBody>
      </p:sp>
      <p:sp>
        <p:nvSpPr>
          <p:cNvPr id="11269" name="Date Placeholder 4"/>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11270" name="Slide Number Placeholder 5"/>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EE3B605C-25BE-40E8-8B8C-2981C479A92D}"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11</a:t>
            </a:fld>
            <a:endParaRPr lang="en-US" altLang="ko-KR" sz="1200" kern="1200">
              <a:solidFill>
                <a:srgbClr val="000000"/>
              </a:solidFill>
              <a:latin typeface="Times New Roman" pitchFamily="18" charset="0"/>
              <a:ea typeface="굴림" charset="-127"/>
              <a:cs typeface="+mn-cs"/>
            </a:endParaRPr>
          </a:p>
        </p:txBody>
      </p:sp>
      <p:sp>
        <p:nvSpPr>
          <p:cNvPr id="11271" name="Footer Placeholder 6"/>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ko-KR" smtClean="0">
                <a:ea typeface="굴림" charset="-127"/>
              </a:rPr>
              <a:t>White LED spectrum (Blue + Phosphor)</a:t>
            </a:r>
          </a:p>
        </p:txBody>
      </p:sp>
      <p:sp>
        <p:nvSpPr>
          <p:cNvPr id="12291" name="Date Placeholder 2"/>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12292" name="Footer Placeholder 3"/>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
        <p:nvSpPr>
          <p:cNvPr id="12293" name="Slide Number Placeholder 4"/>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A1BED121-0CED-42E8-8501-03118B168CD7}"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12</a:t>
            </a:fld>
            <a:endParaRPr lang="en-US" altLang="ko-KR" sz="1200" kern="1200">
              <a:solidFill>
                <a:srgbClr val="000000"/>
              </a:solidFill>
              <a:latin typeface="Times New Roman" pitchFamily="18" charset="0"/>
              <a:ea typeface="굴림" charset="-127"/>
              <a:cs typeface="+mn-cs"/>
            </a:endParaRPr>
          </a:p>
        </p:txBody>
      </p:sp>
      <p:pic>
        <p:nvPicPr>
          <p:cNvPr id="12294" name="Picture 2" descr="http://media.maxim-ic.com/images/appnotes/3070/3070Fig04.gif"/>
          <p:cNvPicPr>
            <a:picLocks noChangeAspect="1" noChangeArrowheads="1"/>
          </p:cNvPicPr>
          <p:nvPr/>
        </p:nvPicPr>
        <p:blipFill>
          <a:blip r:embed="rId2"/>
          <a:srcRect/>
          <a:stretch>
            <a:fillRect/>
          </a:stretch>
        </p:blipFill>
        <p:spPr bwMode="auto">
          <a:xfrm>
            <a:off x="1143000" y="1860550"/>
            <a:ext cx="6781800" cy="4244975"/>
          </a:xfrm>
          <a:prstGeom prst="rect">
            <a:avLst/>
          </a:prstGeom>
          <a:noFill/>
          <a:ln w="9525">
            <a:noFill/>
            <a:miter lim="800000"/>
            <a:headEnd/>
            <a:tailEnd/>
          </a:ln>
        </p:spPr>
      </p:pic>
      <p:sp>
        <p:nvSpPr>
          <p:cNvPr id="12295" name="TextBox 6"/>
          <p:cNvSpPr txBox="1">
            <a:spLocks noChangeArrowheads="1"/>
          </p:cNvSpPr>
          <p:nvPr/>
        </p:nvSpPr>
        <p:spPr bwMode="auto">
          <a:xfrm>
            <a:off x="3581400" y="1524000"/>
            <a:ext cx="949325" cy="523875"/>
          </a:xfrm>
          <a:prstGeom prst="rect">
            <a:avLst/>
          </a:prstGeom>
          <a:solidFill>
            <a:schemeClr val="bg1"/>
          </a:solidFill>
          <a:ln w="9525">
            <a:noFill/>
            <a:miter lim="800000"/>
            <a:headEnd/>
            <a:tailEnd/>
          </a:ln>
        </p:spPr>
        <p:txBody>
          <a:bodyPr wrap="none">
            <a:spAutoFit/>
          </a:bodyPr>
          <a:lstStyle/>
          <a:p>
            <a:pPr algn="l" rtl="0" fontAlgn="base">
              <a:spcBef>
                <a:spcPct val="0"/>
              </a:spcBef>
              <a:spcAft>
                <a:spcPct val="0"/>
              </a:spcAft>
            </a:pPr>
            <a:r>
              <a:rPr lang="en-US" altLang="ko-KR" sz="1400" b="1" kern="1200" dirty="0">
                <a:solidFill>
                  <a:srgbClr val="3333CC"/>
                </a:solidFill>
                <a:latin typeface="Times New Roman" pitchFamily="18" charset="0"/>
                <a:ea typeface="굴림" charset="-127"/>
                <a:cs typeface="+mn-cs"/>
              </a:rPr>
              <a:t>Blue LED</a:t>
            </a:r>
          </a:p>
          <a:p>
            <a:pPr algn="l" rtl="0" fontAlgn="base">
              <a:spcBef>
                <a:spcPct val="0"/>
              </a:spcBef>
              <a:spcAft>
                <a:spcPct val="0"/>
              </a:spcAft>
            </a:pPr>
            <a:r>
              <a:rPr lang="en-US" altLang="ko-KR" sz="1400" b="1" kern="1200" dirty="0">
                <a:solidFill>
                  <a:srgbClr val="3333CC"/>
                </a:solidFill>
                <a:latin typeface="Times New Roman" pitchFamily="18" charset="0"/>
                <a:ea typeface="굴림" charset="-127"/>
                <a:cs typeface="+mn-cs"/>
              </a:rPr>
              <a:t>(</a:t>
            </a:r>
            <a:r>
              <a:rPr lang="en-US" altLang="ko-KR" sz="1400" b="1" kern="1200" dirty="0" err="1">
                <a:solidFill>
                  <a:srgbClr val="3333CC"/>
                </a:solidFill>
                <a:latin typeface="Times New Roman" pitchFamily="18" charset="0"/>
                <a:ea typeface="굴림" charset="-127"/>
                <a:cs typeface="+mn-cs"/>
              </a:rPr>
              <a:t>GaInN</a:t>
            </a:r>
            <a:r>
              <a:rPr lang="en-US" altLang="ko-KR" sz="1400" b="1" kern="1200" dirty="0">
                <a:solidFill>
                  <a:srgbClr val="3333CC"/>
                </a:solidFill>
                <a:latin typeface="Times New Roman" pitchFamily="18" charset="0"/>
                <a:ea typeface="굴림" charset="-127"/>
                <a:cs typeface="+mn-cs"/>
              </a:rPr>
              <a:t>)</a:t>
            </a:r>
          </a:p>
        </p:txBody>
      </p:sp>
      <p:cxnSp>
        <p:nvCxnSpPr>
          <p:cNvPr id="12296" name="Straight Arrow Connector 8"/>
          <p:cNvCxnSpPr>
            <a:cxnSpLocks noChangeShapeType="1"/>
            <a:stCxn id="12295" idx="1"/>
          </p:cNvCxnSpPr>
          <p:nvPr/>
        </p:nvCxnSpPr>
        <p:spPr bwMode="auto">
          <a:xfrm rot="10800000" flipV="1">
            <a:off x="3124200" y="1785938"/>
            <a:ext cx="457200" cy="576262"/>
          </a:xfrm>
          <a:prstGeom prst="straightConnector1">
            <a:avLst/>
          </a:prstGeom>
          <a:noFill/>
          <a:ln w="12700" algn="ctr">
            <a:solidFill>
              <a:schemeClr val="tx1"/>
            </a:solidFill>
            <a:round/>
            <a:headEnd type="none" w="sm" len="sm"/>
            <a:tailEnd type="arrow" w="med" len="med"/>
          </a:ln>
        </p:spPr>
      </p:cxnSp>
      <p:sp>
        <p:nvSpPr>
          <p:cNvPr id="12297" name="TextBox 9"/>
          <p:cNvSpPr txBox="1">
            <a:spLocks noChangeArrowheads="1"/>
          </p:cNvSpPr>
          <p:nvPr/>
        </p:nvSpPr>
        <p:spPr bwMode="auto">
          <a:xfrm>
            <a:off x="6477000" y="3276600"/>
            <a:ext cx="2147888" cy="954088"/>
          </a:xfrm>
          <a:prstGeom prst="rect">
            <a:avLst/>
          </a:prstGeom>
          <a:solidFill>
            <a:schemeClr val="bg1"/>
          </a:solidFill>
          <a:ln w="9525">
            <a:noFill/>
            <a:miter lim="800000"/>
            <a:headEnd/>
            <a:tailEnd/>
          </a:ln>
        </p:spPr>
        <p:txBody>
          <a:bodyPr wrap="none">
            <a:spAutoFit/>
          </a:bodyPr>
          <a:lstStyle/>
          <a:p>
            <a:pPr algn="l" rtl="0" fontAlgn="base">
              <a:spcBef>
                <a:spcPct val="0"/>
              </a:spcBef>
              <a:spcAft>
                <a:spcPct val="0"/>
              </a:spcAft>
            </a:pPr>
            <a:r>
              <a:rPr lang="en-US" altLang="ko-KR" sz="1400" b="1" kern="1200" dirty="0">
                <a:solidFill>
                  <a:srgbClr val="3333CC"/>
                </a:solidFill>
                <a:latin typeface="Times New Roman" pitchFamily="18" charset="0"/>
                <a:ea typeface="굴림" charset="-127"/>
                <a:cs typeface="+mn-cs"/>
              </a:rPr>
              <a:t>Yellow Phosphor</a:t>
            </a:r>
          </a:p>
          <a:p>
            <a:pPr algn="l" rtl="0" fontAlgn="base">
              <a:spcBef>
                <a:spcPct val="0"/>
              </a:spcBef>
              <a:spcAft>
                <a:spcPct val="0"/>
              </a:spcAft>
            </a:pPr>
            <a:r>
              <a:rPr lang="en-US" altLang="ko-KR" sz="1400" kern="1200" dirty="0">
                <a:solidFill>
                  <a:srgbClr val="3333CC"/>
                </a:solidFill>
                <a:latin typeface="Times New Roman" pitchFamily="18" charset="0"/>
                <a:ea typeface="굴림" charset="-127"/>
                <a:cs typeface="+mn-cs"/>
              </a:rPr>
              <a:t>yttrium aluminum garnet</a:t>
            </a:r>
            <a:endParaRPr lang="en-US" altLang="ko-KR" sz="1400" b="1" kern="1200" dirty="0">
              <a:solidFill>
                <a:srgbClr val="3333CC"/>
              </a:solidFill>
              <a:latin typeface="Times New Roman" pitchFamily="18" charset="0"/>
              <a:ea typeface="굴림" charset="-127"/>
              <a:cs typeface="+mn-cs"/>
            </a:endParaRPr>
          </a:p>
          <a:p>
            <a:pPr algn="l" rtl="0" fontAlgn="base">
              <a:spcBef>
                <a:spcPct val="0"/>
              </a:spcBef>
              <a:spcAft>
                <a:spcPct val="0"/>
              </a:spcAft>
            </a:pPr>
            <a:r>
              <a:rPr lang="en-US" altLang="ko-KR" sz="1400" b="1" kern="1200" dirty="0">
                <a:solidFill>
                  <a:srgbClr val="3333CC"/>
                </a:solidFill>
                <a:latin typeface="Times New Roman" pitchFamily="18" charset="0"/>
                <a:ea typeface="굴림" charset="-127"/>
                <a:cs typeface="+mn-cs"/>
              </a:rPr>
              <a:t>(YAG) – </a:t>
            </a:r>
          </a:p>
          <a:p>
            <a:pPr algn="l" rtl="0" fontAlgn="base">
              <a:spcBef>
                <a:spcPct val="0"/>
              </a:spcBef>
              <a:spcAft>
                <a:spcPct val="0"/>
              </a:spcAft>
            </a:pPr>
            <a:r>
              <a:rPr lang="en-US" altLang="ko-KR" sz="1400" b="1" kern="1200" dirty="0">
                <a:solidFill>
                  <a:srgbClr val="C00000"/>
                </a:solidFill>
                <a:latin typeface="Times New Roman" pitchFamily="18" charset="0"/>
                <a:ea typeface="굴림" charset="-127"/>
                <a:cs typeface="+mn-cs"/>
              </a:rPr>
              <a:t>leakage if  not used at RX</a:t>
            </a:r>
          </a:p>
        </p:txBody>
      </p:sp>
      <p:cxnSp>
        <p:nvCxnSpPr>
          <p:cNvPr id="12298" name="Straight Arrow Connector 11"/>
          <p:cNvCxnSpPr>
            <a:cxnSpLocks noChangeShapeType="1"/>
            <a:stCxn id="12297" idx="1"/>
          </p:cNvCxnSpPr>
          <p:nvPr/>
        </p:nvCxnSpPr>
        <p:spPr bwMode="auto">
          <a:xfrm rot="10800000" flipV="1">
            <a:off x="5486400" y="3754438"/>
            <a:ext cx="990600" cy="360362"/>
          </a:xfrm>
          <a:prstGeom prst="straightConnector1">
            <a:avLst/>
          </a:prstGeom>
          <a:noFill/>
          <a:ln w="12700" algn="ctr">
            <a:solidFill>
              <a:schemeClr val="tx1"/>
            </a:solidFill>
            <a:round/>
            <a:headEnd type="none" w="sm" len="sm"/>
            <a:tailEnd type="arrow" w="med" len="med"/>
          </a:ln>
        </p:spPr>
      </p:cxnSp>
      <p:sp>
        <p:nvSpPr>
          <p:cNvPr id="12299" name="TextBox 12"/>
          <p:cNvSpPr txBox="1">
            <a:spLocks noChangeArrowheads="1"/>
          </p:cNvSpPr>
          <p:nvPr/>
        </p:nvSpPr>
        <p:spPr bwMode="auto">
          <a:xfrm>
            <a:off x="5867400" y="2133600"/>
            <a:ext cx="2486025" cy="307975"/>
          </a:xfrm>
          <a:prstGeom prst="rect">
            <a:avLst/>
          </a:prstGeom>
          <a:solidFill>
            <a:schemeClr val="bg1"/>
          </a:solidFill>
          <a:ln w="9525">
            <a:noFill/>
            <a:miter lim="800000"/>
            <a:headEnd/>
            <a:tailEnd/>
          </a:ln>
        </p:spPr>
        <p:txBody>
          <a:bodyPr wrap="none">
            <a:spAutoFit/>
          </a:bodyPr>
          <a:lstStyle/>
          <a:p>
            <a:pPr algn="l" rtl="0" fontAlgn="base">
              <a:spcBef>
                <a:spcPct val="0"/>
              </a:spcBef>
              <a:spcAft>
                <a:spcPct val="0"/>
              </a:spcAft>
            </a:pPr>
            <a:r>
              <a:rPr lang="en-US" altLang="ko-KR" sz="1400" b="1" kern="1200" dirty="0">
                <a:solidFill>
                  <a:srgbClr val="3333CC"/>
                </a:solidFill>
                <a:latin typeface="Times New Roman" pitchFamily="18" charset="0"/>
                <a:ea typeface="굴림" charset="-127"/>
                <a:cs typeface="+mn-cs"/>
              </a:rPr>
              <a:t>Light sensitivity to human eye</a:t>
            </a:r>
          </a:p>
        </p:txBody>
      </p:sp>
      <p:cxnSp>
        <p:nvCxnSpPr>
          <p:cNvPr id="12300" name="Straight Arrow Connector 14"/>
          <p:cNvCxnSpPr>
            <a:cxnSpLocks noChangeShapeType="1"/>
            <a:stCxn id="12299" idx="1"/>
          </p:cNvCxnSpPr>
          <p:nvPr/>
        </p:nvCxnSpPr>
        <p:spPr bwMode="auto">
          <a:xfrm rot="10800000" flipV="1">
            <a:off x="5257800" y="2287588"/>
            <a:ext cx="609600" cy="303212"/>
          </a:xfrm>
          <a:prstGeom prst="straightConnector1">
            <a:avLst/>
          </a:prstGeom>
          <a:noFill/>
          <a:ln w="12700" algn="ctr">
            <a:solidFill>
              <a:schemeClr val="tx1"/>
            </a:solidFill>
            <a:round/>
            <a:headEnd type="none" w="sm" len="sm"/>
            <a:tailEnd type="arrow" w="med" len="med"/>
          </a:ln>
        </p:spPr>
      </p:cxnSp>
      <p:sp>
        <p:nvSpPr>
          <p:cNvPr id="12301" name="TextBox 15"/>
          <p:cNvSpPr txBox="1">
            <a:spLocks noChangeArrowheads="1"/>
          </p:cNvSpPr>
          <p:nvPr/>
        </p:nvSpPr>
        <p:spPr bwMode="auto">
          <a:xfrm>
            <a:off x="3276600" y="6172200"/>
            <a:ext cx="5854700" cy="276225"/>
          </a:xfrm>
          <a:prstGeom prst="rect">
            <a:avLst/>
          </a:prstGeom>
          <a:noFill/>
          <a:ln w="9525">
            <a:noFill/>
            <a:miter lim="800000"/>
            <a:headEnd/>
            <a:tailEnd/>
          </a:ln>
        </p:spPr>
        <p:txBody>
          <a:bodyPr wrap="none">
            <a:spAutoFit/>
          </a:bodyPr>
          <a:lstStyle/>
          <a:p>
            <a:pPr algn="l" rtl="0" fontAlgn="base">
              <a:spcBef>
                <a:spcPct val="0"/>
              </a:spcBef>
              <a:spcAft>
                <a:spcPct val="0"/>
              </a:spcAft>
            </a:pPr>
            <a:r>
              <a:rPr lang="en-US" altLang="ko-KR" sz="1200" b="1" i="1" u="sng" kern="1200" dirty="0">
                <a:solidFill>
                  <a:srgbClr val="000000"/>
                </a:solidFill>
                <a:latin typeface="Times New Roman" pitchFamily="18" charset="0"/>
                <a:ea typeface="굴림" charset="-127"/>
                <a:cs typeface="+mn-cs"/>
              </a:rPr>
              <a:t>Source:  Maxim, Application Note 3070 : Standard and White LED Basics and Operation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5"/>
          <p:cNvSpPr>
            <a:spLocks noGrp="1"/>
          </p:cNvSpPr>
          <p:nvPr>
            <p:ph type="title"/>
          </p:nvPr>
        </p:nvSpPr>
        <p:spPr/>
        <p:txBody>
          <a:bodyPr/>
          <a:lstStyle/>
          <a:p>
            <a:r>
              <a:rPr lang="en-US" altLang="ko-KR" smtClean="0">
                <a:ea typeface="굴림" charset="-127"/>
              </a:rPr>
              <a:t>Need for guard colors</a:t>
            </a:r>
          </a:p>
        </p:txBody>
      </p:sp>
      <p:graphicFrame>
        <p:nvGraphicFramePr>
          <p:cNvPr id="8" name="Content Placeholder 7"/>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6" name="Date Placeholder 2"/>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13317" name="Footer Placeholder 3"/>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
        <p:nvSpPr>
          <p:cNvPr id="13318" name="Slide Number Placeholder 4"/>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16C6F18F-3B00-401B-893F-275ED991F08D}"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13</a:t>
            </a:fld>
            <a:endParaRPr lang="en-US" altLang="ko-KR" sz="1200" kern="1200">
              <a:solidFill>
                <a:srgbClr val="000000"/>
              </a:solidFill>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ko-KR" smtClean="0">
                <a:ea typeface="굴림" charset="-127"/>
              </a:rPr>
              <a:t>Guard colors</a:t>
            </a:r>
          </a:p>
        </p:txBody>
      </p:sp>
      <p:graphicFrame>
        <p:nvGraphicFramePr>
          <p:cNvPr id="4" name="Content Placeholder 3"/>
          <p:cNvGraphicFramePr>
            <a:graphicFrameLocks noGrp="1"/>
          </p:cNvGraphicFramePr>
          <p:nvPr>
            <p:ph idx="1"/>
          </p:nvPr>
        </p:nvGraphicFramePr>
        <p:xfrm>
          <a:off x="457200" y="1600200"/>
          <a:ext cx="8077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0" name="Date Placeholder 4"/>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14341" name="Slide Number Placeholder 5"/>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5C4C23DE-1A28-4B4B-A4D9-2CE34C7A3DA7}"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14</a:t>
            </a:fld>
            <a:endParaRPr lang="en-US" altLang="ko-KR" sz="1200" kern="1200">
              <a:solidFill>
                <a:srgbClr val="000000"/>
              </a:solidFill>
              <a:latin typeface="Times New Roman" pitchFamily="18" charset="0"/>
              <a:ea typeface="굴림" charset="-127"/>
              <a:cs typeface="+mn-cs"/>
            </a:endParaRPr>
          </a:p>
        </p:txBody>
      </p:sp>
      <p:sp>
        <p:nvSpPr>
          <p:cNvPr id="14342" name="Footer Placeholder 6"/>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1"/>
          </p:nvPr>
        </p:nvSpPr>
        <p:spPr/>
        <p:txBody>
          <a:bodyPr/>
          <a:lstStyle/>
          <a:p>
            <a:pPr>
              <a:defRPr/>
            </a:pPr>
            <a:r>
              <a:rPr lang="en-US" altLang="ko-KR"/>
              <a:t>Slide </a:t>
            </a:r>
            <a:fld id="{BFF26970-871B-4509-B8AE-730F8942C636}" type="slidenum">
              <a:rPr lang="en-US" altLang="ko-KR"/>
              <a:pPr>
                <a:defRPr/>
              </a:pPr>
              <a:t>15</a:t>
            </a:fld>
            <a:endParaRPr lang="en-US" altLang="ko-KR"/>
          </a:p>
        </p:txBody>
      </p:sp>
      <p:sp>
        <p:nvSpPr>
          <p:cNvPr id="6" name="제목 4"/>
          <p:cNvSpPr>
            <a:spLocks noGrp="1"/>
          </p:cNvSpPr>
          <p:nvPr>
            <p:ph type="title"/>
          </p:nvPr>
        </p:nvSpPr>
        <p:spPr>
          <a:xfrm>
            <a:off x="702578" y="769690"/>
            <a:ext cx="7772400" cy="530604"/>
          </a:xfrm>
        </p:spPr>
        <p:txBody>
          <a:bodyPr>
            <a:normAutofit fontScale="90000"/>
          </a:bodyPr>
          <a:lstStyle/>
          <a:p>
            <a:r>
              <a:rPr lang="en-US" altLang="ko-KR" dirty="0" smtClean="0"/>
              <a:t>Considerations of VLC PHY Modulation </a:t>
            </a:r>
            <a:endParaRPr lang="ko-KR" altLang="en-US" dirty="0"/>
          </a:p>
        </p:txBody>
      </p:sp>
      <p:sp>
        <p:nvSpPr>
          <p:cNvPr id="7" name="내용 개체 틀 1"/>
          <p:cNvSpPr txBox="1">
            <a:spLocks/>
          </p:cNvSpPr>
          <p:nvPr/>
        </p:nvSpPr>
        <p:spPr bwMode="auto">
          <a:xfrm>
            <a:off x="733925" y="1528011"/>
            <a:ext cx="7808496" cy="48366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marL="342900" lvl="0" indent="-342900" eaLnBrk="1" latinLnBrk="1" hangingPunct="1">
              <a:spcBef>
                <a:spcPct val="20000"/>
              </a:spcBef>
              <a:buClr>
                <a:schemeClr val="accent2"/>
              </a:buClr>
              <a:buFont typeface="Wingdings" pitchFamily="2" charset="2"/>
              <a:buChar char="v"/>
              <a:defRPr/>
            </a:pPr>
            <a:r>
              <a:rPr kumimoji="1" lang="en-US" altLang="ko-KR" sz="2000" b="1" kern="0" dirty="0" smtClean="0">
                <a:latin typeface="Arial" pitchFamily="34" charset="0"/>
                <a:ea typeface="Arial Unicode MS" pitchFamily="50" charset="-127"/>
                <a:cs typeface="Arial" pitchFamily="34" charset="0"/>
              </a:rPr>
              <a:t>Illumination Property</a:t>
            </a:r>
          </a:p>
          <a:p>
            <a:pPr marL="342900" indent="-342900">
              <a:spcBef>
                <a:spcPct val="50000"/>
              </a:spcBef>
              <a:buFont typeface="Wingdings" pitchFamily="2" charset="2"/>
              <a:buChar char="l"/>
            </a:pPr>
            <a:r>
              <a:rPr lang="en-US" altLang="ko-KR" sz="1400" dirty="0" smtClean="0">
                <a:solidFill>
                  <a:schemeClr val="accent2"/>
                </a:solidFill>
                <a:latin typeface="Arial" pitchFamily="34" charset="0"/>
                <a:cs typeface="Arial" pitchFamily="34" charset="0"/>
              </a:rPr>
              <a:t>Can be mainly used and considered in case of lighting communication using an LED.</a:t>
            </a:r>
            <a:r>
              <a:rPr lang="en-US" altLang="ko-KR" sz="1400" dirty="0" smtClean="0">
                <a:latin typeface="Arial" pitchFamily="34" charset="0"/>
                <a:cs typeface="Arial" pitchFamily="34" charset="0"/>
              </a:rPr>
              <a:t> </a:t>
            </a:r>
          </a:p>
          <a:p>
            <a:pPr marL="180975" indent="-180975">
              <a:spcBef>
                <a:spcPct val="50000"/>
              </a:spcBef>
            </a:pPr>
            <a:r>
              <a:rPr lang="en-US" altLang="ko-KR" sz="1400" dirty="0" smtClean="0">
                <a:latin typeface="Arial" pitchFamily="34" charset="0"/>
                <a:cs typeface="Arial" pitchFamily="34" charset="0"/>
              </a:rPr>
              <a:t>     (e.g. Information Broadcasting, and Visible LAN)</a:t>
            </a:r>
          </a:p>
          <a:p>
            <a:pPr marL="806450" lvl="2" indent="-361950">
              <a:spcBef>
                <a:spcPct val="50000"/>
              </a:spcBef>
              <a:buFont typeface="Wingdings" pitchFamily="2" charset="2"/>
              <a:buChar char="§"/>
            </a:pPr>
            <a:r>
              <a:rPr lang="en-US" altLang="ko-KR" sz="1400" dirty="0" smtClean="0">
                <a:latin typeface="Arial" pitchFamily="34" charset="0"/>
                <a:cs typeface="Arial" pitchFamily="34" charset="0"/>
              </a:rPr>
              <a:t>In general, PWM method is used in order to adjust the brightness of LED lighting.</a:t>
            </a:r>
          </a:p>
          <a:p>
            <a:pPr marL="806450" lvl="2" indent="-361950">
              <a:spcBef>
                <a:spcPct val="50000"/>
              </a:spcBef>
              <a:buFont typeface="Wingdings" pitchFamily="2" charset="2"/>
              <a:buChar char="§"/>
            </a:pPr>
            <a:r>
              <a:rPr lang="en-US" altLang="ko-KR" sz="1400" dirty="0" smtClean="0">
                <a:latin typeface="Arial" pitchFamily="34" charset="0"/>
                <a:cs typeface="Arial" pitchFamily="34" charset="0"/>
              </a:rPr>
              <a:t>But, the method may not be suitable for high speed communication.</a:t>
            </a:r>
          </a:p>
          <a:p>
            <a:pPr marL="806450" lvl="2" indent="-361950">
              <a:spcBef>
                <a:spcPct val="50000"/>
              </a:spcBef>
              <a:buFont typeface="Wingdings" pitchFamily="2" charset="2"/>
              <a:buChar char="§"/>
            </a:pPr>
            <a:r>
              <a:rPr lang="en-US" altLang="ko-KR" sz="1400" dirty="0" smtClean="0">
                <a:latin typeface="Arial" pitchFamily="34" charset="0"/>
                <a:cs typeface="Arial" pitchFamily="34" charset="0"/>
              </a:rPr>
              <a:t>Also, the lighting function can not be ignored.</a:t>
            </a:r>
          </a:p>
          <a:p>
            <a:pPr marL="806450" lvl="2" indent="-361950">
              <a:spcBef>
                <a:spcPct val="50000"/>
              </a:spcBef>
              <a:buFont typeface="Wingdings" pitchFamily="2" charset="2"/>
              <a:buChar char="§"/>
            </a:pPr>
            <a:endParaRPr lang="en-US" altLang="ko-KR" sz="1400" dirty="0" smtClean="0">
              <a:latin typeface="Arial" pitchFamily="34" charset="0"/>
              <a:cs typeface="Arial" pitchFamily="34" charset="0"/>
            </a:endParaRPr>
          </a:p>
          <a:p>
            <a:pPr marL="342900" indent="-342900" eaLnBrk="1" latinLnBrk="1" hangingPunct="1">
              <a:spcBef>
                <a:spcPct val="20000"/>
              </a:spcBef>
              <a:buClr>
                <a:schemeClr val="accent2"/>
              </a:buClr>
              <a:buFont typeface="Wingdings" pitchFamily="2" charset="2"/>
              <a:buChar char="v"/>
              <a:defRPr/>
            </a:pPr>
            <a:r>
              <a:rPr kumimoji="1" lang="en-US" altLang="ko-KR" sz="2000" b="1" kern="0" dirty="0" smtClean="0">
                <a:latin typeface="Arial" pitchFamily="34" charset="0"/>
                <a:ea typeface="Arial Unicode MS" pitchFamily="50" charset="-127"/>
                <a:cs typeface="Arial" pitchFamily="34" charset="0"/>
              </a:rPr>
              <a:t>High Data Rate</a:t>
            </a:r>
            <a:endParaRPr lang="en-US" altLang="ko-KR" sz="1400" dirty="0" smtClean="0">
              <a:latin typeface="Arial" pitchFamily="34" charset="0"/>
              <a:cs typeface="Arial" pitchFamily="34" charset="0"/>
            </a:endParaRPr>
          </a:p>
          <a:p>
            <a:pPr marL="625475" lvl="2" indent="-180975">
              <a:spcBef>
                <a:spcPct val="50000"/>
              </a:spcBef>
              <a:buFont typeface="Wingdings" pitchFamily="2" charset="2"/>
              <a:buChar char="§"/>
            </a:pPr>
            <a:r>
              <a:rPr lang="en-US" altLang="ko-KR" sz="1400" dirty="0" smtClean="0">
                <a:latin typeface="Arial" pitchFamily="34" charset="0"/>
                <a:cs typeface="Arial" pitchFamily="34" charset="0"/>
              </a:rPr>
              <a:t>Single LED device based</a:t>
            </a:r>
          </a:p>
          <a:p>
            <a:pPr marL="625475" lvl="2" indent="-180975">
              <a:spcBef>
                <a:spcPct val="50000"/>
              </a:spcBef>
            </a:pPr>
            <a:r>
              <a:rPr lang="en-US" altLang="ko-KR" sz="1400" dirty="0" smtClean="0">
                <a:latin typeface="Arial" pitchFamily="34" charset="0"/>
                <a:cs typeface="Arial" pitchFamily="34" charset="0"/>
              </a:rPr>
              <a:t>	- Intensity Modulation  / Complex Modulation</a:t>
            </a:r>
          </a:p>
          <a:p>
            <a:pPr marL="625475" lvl="2" indent="-180975">
              <a:spcBef>
                <a:spcPct val="50000"/>
              </a:spcBef>
              <a:buFont typeface="Wingdings" pitchFamily="2" charset="2"/>
              <a:buChar char="§"/>
            </a:pPr>
            <a:r>
              <a:rPr lang="en-US" altLang="ko-KR" sz="1400" dirty="0" smtClean="0">
                <a:latin typeface="Arial" pitchFamily="34" charset="0"/>
                <a:cs typeface="Arial" pitchFamily="34" charset="0"/>
              </a:rPr>
              <a:t>Multiple LED device based</a:t>
            </a:r>
          </a:p>
          <a:p>
            <a:pPr marL="625475" lvl="2" indent="-180975">
              <a:spcBef>
                <a:spcPct val="50000"/>
              </a:spcBef>
            </a:pPr>
            <a:r>
              <a:rPr lang="en-US" altLang="ko-KR" sz="1400" dirty="0" smtClean="0">
                <a:latin typeface="Arial" pitchFamily="34" charset="0"/>
                <a:cs typeface="Arial" pitchFamily="34" charset="0"/>
              </a:rPr>
              <a:t>	- WDM Multiplexing method / Optical MIMO</a:t>
            </a:r>
          </a:p>
          <a:p>
            <a:pPr marL="806450" lvl="2" indent="-361950">
              <a:spcBef>
                <a:spcPct val="50000"/>
              </a:spcBef>
              <a:buFont typeface="Wingdings" pitchFamily="2" charset="2"/>
              <a:buChar char="§"/>
            </a:pPr>
            <a:endParaRPr lang="en-US" altLang="ko-KR" sz="1400" dirty="0" smtClean="0">
              <a:latin typeface="HY헤드라인M" pitchFamily="18" charset="-127"/>
            </a:endParaRPr>
          </a:p>
        </p:txBody>
      </p:sp>
      <p:sp>
        <p:nvSpPr>
          <p:cNvPr id="8" name="직사각형 7"/>
          <p:cNvSpPr/>
          <p:nvPr/>
        </p:nvSpPr>
        <p:spPr>
          <a:xfrm>
            <a:off x="673767" y="6194032"/>
            <a:ext cx="7868653" cy="276999"/>
          </a:xfrm>
          <a:prstGeom prst="rect">
            <a:avLst/>
          </a:prstGeom>
        </p:spPr>
        <p:txBody>
          <a:bodyPr wrap="square">
            <a:spAutoFit/>
          </a:bodyPr>
          <a:lstStyle/>
          <a:p>
            <a:r>
              <a:rPr lang="en-US" altLang="ko-KR" b="1" dirty="0" smtClean="0">
                <a:latin typeface="Arial" pitchFamily="34" charset="0"/>
                <a:cs typeface="Arial" pitchFamily="34" charset="0"/>
              </a:rPr>
              <a:t>* Source: 2008-11_15-08-0788-01-0vlc-considerations-on-vlc-modulation</a:t>
            </a:r>
            <a:endParaRPr lang="ko-KR" altLang="en-US"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1"/>
          </p:nvPr>
        </p:nvSpPr>
        <p:spPr/>
        <p:txBody>
          <a:bodyPr/>
          <a:lstStyle/>
          <a:p>
            <a:pPr>
              <a:defRPr/>
            </a:pPr>
            <a:r>
              <a:rPr lang="en-US" altLang="ko-KR"/>
              <a:t>Slide </a:t>
            </a:r>
            <a:fld id="{BFF26970-871B-4509-B8AE-730F8942C636}" type="slidenum">
              <a:rPr lang="en-US" altLang="ko-KR"/>
              <a:pPr>
                <a:defRPr/>
              </a:pPr>
              <a:t>16</a:t>
            </a:fld>
            <a:endParaRPr lang="en-US" altLang="ko-KR"/>
          </a:p>
        </p:txBody>
      </p:sp>
      <p:sp>
        <p:nvSpPr>
          <p:cNvPr id="6" name="제목 4"/>
          <p:cNvSpPr>
            <a:spLocks noGrp="1"/>
          </p:cNvSpPr>
          <p:nvPr>
            <p:ph type="title"/>
          </p:nvPr>
        </p:nvSpPr>
        <p:spPr>
          <a:xfrm>
            <a:off x="702578" y="769690"/>
            <a:ext cx="7772400" cy="530604"/>
          </a:xfrm>
        </p:spPr>
        <p:txBody>
          <a:bodyPr>
            <a:normAutofit fontScale="90000"/>
          </a:bodyPr>
          <a:lstStyle/>
          <a:p>
            <a:r>
              <a:rPr lang="en-US" altLang="ko-KR" dirty="0" smtClean="0"/>
              <a:t>Considerations of VLC PHY Modulation </a:t>
            </a:r>
            <a:endParaRPr lang="ko-KR" altLang="en-US" dirty="0"/>
          </a:p>
        </p:txBody>
      </p:sp>
      <p:sp>
        <p:nvSpPr>
          <p:cNvPr id="7" name="내용 개체 틀 1"/>
          <p:cNvSpPr txBox="1">
            <a:spLocks/>
          </p:cNvSpPr>
          <p:nvPr/>
        </p:nvSpPr>
        <p:spPr bwMode="auto">
          <a:xfrm>
            <a:off x="733925" y="1419726"/>
            <a:ext cx="7776411" cy="4620127"/>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noAutofit/>
          </a:bodyPr>
          <a:lstStyle/>
          <a:p>
            <a:pPr marL="625475" lvl="2" indent="-180975">
              <a:spcBef>
                <a:spcPct val="50000"/>
              </a:spcBef>
            </a:pPr>
            <a:endParaRPr lang="en-US" altLang="ko-KR" sz="1400" dirty="0" smtClean="0">
              <a:latin typeface="Arial" pitchFamily="34" charset="0"/>
              <a:cs typeface="Arial" pitchFamily="34" charset="0"/>
            </a:endParaRPr>
          </a:p>
          <a:p>
            <a:pPr marL="342900" indent="-342900" eaLnBrk="1" latinLnBrk="1" hangingPunct="1">
              <a:spcBef>
                <a:spcPct val="20000"/>
              </a:spcBef>
              <a:buClr>
                <a:schemeClr val="accent2"/>
              </a:buClr>
              <a:buFont typeface="Wingdings" pitchFamily="2" charset="2"/>
              <a:buChar char="v"/>
              <a:defRPr/>
            </a:pPr>
            <a:r>
              <a:rPr kumimoji="1" lang="en-US" altLang="ko-KR" sz="2000" b="1" kern="0" dirty="0" smtClean="0">
                <a:latin typeface="Arial" pitchFamily="34" charset="0"/>
                <a:ea typeface="Arial Unicode MS" pitchFamily="50" charset="-127"/>
                <a:cs typeface="Arial" pitchFamily="34" charset="0"/>
              </a:rPr>
              <a:t>Channel Model</a:t>
            </a:r>
          </a:p>
          <a:p>
            <a:pPr marL="342900" indent="-161925">
              <a:spcBef>
                <a:spcPct val="50000"/>
              </a:spcBef>
              <a:buFont typeface="Wingdings" pitchFamily="2" charset="2"/>
              <a:buChar char="l"/>
            </a:pPr>
            <a:r>
              <a:rPr lang="en-US" altLang="ko-KR" sz="1400" dirty="0" smtClean="0">
                <a:solidFill>
                  <a:schemeClr val="accent2"/>
                </a:solidFill>
                <a:latin typeface="Arial" pitchFamily="34" charset="0"/>
                <a:cs typeface="Arial" pitchFamily="34" charset="0"/>
              </a:rPr>
              <a:t> The VLC may be almost expected to LOS channel</a:t>
            </a:r>
            <a:endParaRPr lang="en-US" altLang="ko-KR" sz="1400" dirty="0" smtClean="0">
              <a:latin typeface="Arial" pitchFamily="34" charset="0"/>
              <a:cs typeface="Arial" pitchFamily="34" charset="0"/>
            </a:endParaRPr>
          </a:p>
          <a:p>
            <a:pPr marL="722313" lvl="2" indent="-277813">
              <a:spcBef>
                <a:spcPct val="50000"/>
              </a:spcBef>
              <a:buFont typeface="Wingdings" pitchFamily="2" charset="2"/>
              <a:buChar char="§"/>
            </a:pPr>
            <a:r>
              <a:rPr lang="en-US" altLang="ko-KR" sz="1400" dirty="0" smtClean="0">
                <a:latin typeface="Arial" pitchFamily="34" charset="0"/>
                <a:cs typeface="Arial" pitchFamily="34" charset="0"/>
              </a:rPr>
              <a:t>Mobile to Mobile (Short range environment)</a:t>
            </a:r>
          </a:p>
          <a:p>
            <a:pPr marL="722313" lvl="2" indent="-277813">
              <a:spcBef>
                <a:spcPct val="50000"/>
              </a:spcBef>
            </a:pPr>
            <a:r>
              <a:rPr lang="en-US" altLang="ko-KR" sz="1400" dirty="0" smtClean="0">
                <a:latin typeface="Arial" pitchFamily="34" charset="0"/>
                <a:cs typeface="Arial" pitchFamily="34" charset="0"/>
              </a:rPr>
              <a:t>     - relatively little multipath/Interference distortion</a:t>
            </a:r>
          </a:p>
          <a:p>
            <a:pPr marL="722313" lvl="2" indent="-277813">
              <a:spcBef>
                <a:spcPct val="50000"/>
              </a:spcBef>
              <a:buFont typeface="Wingdings" pitchFamily="2" charset="2"/>
              <a:buChar char="§"/>
            </a:pPr>
            <a:r>
              <a:rPr lang="en-US" altLang="ko-KR" sz="1400" dirty="0" smtClean="0">
                <a:latin typeface="Arial" pitchFamily="34" charset="0"/>
                <a:cs typeface="Arial" pitchFamily="34" charset="0"/>
              </a:rPr>
              <a:t>Infra to Mobile</a:t>
            </a:r>
          </a:p>
          <a:p>
            <a:pPr marL="722313" lvl="2" indent="-277813">
              <a:spcBef>
                <a:spcPct val="50000"/>
              </a:spcBef>
            </a:pPr>
            <a:r>
              <a:rPr lang="en-US" altLang="ko-KR" sz="1400" dirty="0" smtClean="0">
                <a:latin typeface="Arial" pitchFamily="34" charset="0"/>
                <a:cs typeface="Arial" pitchFamily="34" charset="0"/>
              </a:rPr>
              <a:t>     - Interference can be existed. / Downlink beam angle is relatively wider.</a:t>
            </a:r>
          </a:p>
        </p:txBody>
      </p:sp>
      <p:sp>
        <p:nvSpPr>
          <p:cNvPr id="8" name="직사각형 7"/>
          <p:cNvSpPr/>
          <p:nvPr/>
        </p:nvSpPr>
        <p:spPr>
          <a:xfrm>
            <a:off x="673767" y="6194032"/>
            <a:ext cx="7868653" cy="276999"/>
          </a:xfrm>
          <a:prstGeom prst="rect">
            <a:avLst/>
          </a:prstGeom>
        </p:spPr>
        <p:txBody>
          <a:bodyPr wrap="square">
            <a:spAutoFit/>
          </a:bodyPr>
          <a:lstStyle/>
          <a:p>
            <a:r>
              <a:rPr lang="en-US" altLang="ko-KR" b="1" dirty="0" smtClean="0">
                <a:latin typeface="Arial" pitchFamily="34" charset="0"/>
                <a:cs typeface="Arial" pitchFamily="34" charset="0"/>
              </a:rPr>
              <a:t>* Source: 2008-11_15-08-0788-01-0vlc-considerations-on-vlc-modulation</a:t>
            </a:r>
            <a:endParaRPr lang="ko-KR" altLang="en-US"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601332"/>
            <a:ext cx="7772400" cy="4728594"/>
          </a:xfrm>
        </p:spPr>
        <p:txBody>
          <a:bodyPr>
            <a:normAutofit fontScale="85000" lnSpcReduction="20000"/>
          </a:bodyPr>
          <a:lstStyle/>
          <a:p>
            <a:r>
              <a:rPr lang="en-US" altLang="ko-KR" sz="2400" dirty="0" smtClean="0">
                <a:ea typeface="굴림" pitchFamily="50" charset="-127"/>
              </a:rPr>
              <a:t>PHY considerations  </a:t>
            </a:r>
          </a:p>
          <a:p>
            <a:pPr lvl="1"/>
            <a:r>
              <a:rPr lang="en-US" altLang="ko-KR" sz="2000" dirty="0" smtClean="0">
                <a:ea typeface="굴림" pitchFamily="50" charset="-127"/>
              </a:rPr>
              <a:t>Data rate: ~100Mbps</a:t>
            </a:r>
          </a:p>
          <a:p>
            <a:pPr lvl="1"/>
            <a:r>
              <a:rPr lang="en-US" altLang="ko-KR" sz="2000" dirty="0" smtClean="0">
                <a:ea typeface="굴림" pitchFamily="50" charset="-127"/>
              </a:rPr>
              <a:t>Short range</a:t>
            </a:r>
          </a:p>
          <a:p>
            <a:pPr lvl="1"/>
            <a:r>
              <a:rPr lang="en-US" altLang="ko-KR" sz="2000" dirty="0" smtClean="0">
                <a:ea typeface="굴림" pitchFamily="50" charset="-127"/>
              </a:rPr>
              <a:t>Full Duplex (except for some application)</a:t>
            </a:r>
          </a:p>
          <a:p>
            <a:pPr lvl="1"/>
            <a:endParaRPr lang="en-US" altLang="ko-KR" sz="2400" dirty="0" smtClean="0">
              <a:ea typeface="굴림" pitchFamily="50" charset="-127"/>
            </a:endParaRPr>
          </a:p>
          <a:p>
            <a:r>
              <a:rPr lang="en-US" altLang="ko-KR" sz="2400" dirty="0" smtClean="0">
                <a:ea typeface="굴림" pitchFamily="50" charset="-127"/>
              </a:rPr>
              <a:t>Band Plan supporting 7 independent color channels proposed</a:t>
            </a:r>
          </a:p>
          <a:p>
            <a:pPr lvl="1"/>
            <a:r>
              <a:rPr lang="en-US" altLang="ko-KR" sz="2000" dirty="0" smtClean="0">
                <a:ea typeface="굴림" pitchFamily="50" charset="-127"/>
              </a:rPr>
              <a:t>Can consider more channels</a:t>
            </a:r>
          </a:p>
          <a:p>
            <a:pPr lvl="1"/>
            <a:endParaRPr lang="en-US" altLang="ko-KR" sz="2000" dirty="0" smtClean="0">
              <a:latin typeface="Arial" pitchFamily="34" charset="0"/>
              <a:cs typeface="Arial" pitchFamily="34" charset="0"/>
            </a:endParaRPr>
          </a:p>
          <a:p>
            <a:r>
              <a:rPr lang="en-US" altLang="ko-KR" sz="2400" dirty="0" smtClean="0">
                <a:ea typeface="굴림" pitchFamily="50" charset="-127"/>
              </a:rPr>
              <a:t>Guard colors proposed for interference mitigation due to leakage</a:t>
            </a:r>
          </a:p>
          <a:p>
            <a:endParaRPr lang="en-US" altLang="ko-KR" sz="2400" dirty="0" smtClean="0">
              <a:ea typeface="굴림" pitchFamily="50" charset="-127"/>
            </a:endParaRPr>
          </a:p>
          <a:p>
            <a:r>
              <a:rPr lang="en-US" altLang="ko-KR" sz="2400" dirty="0" smtClean="0">
                <a:ea typeface="굴림" pitchFamily="50" charset="-127"/>
              </a:rPr>
              <a:t>Consideration of modulation</a:t>
            </a:r>
          </a:p>
          <a:p>
            <a:pPr lvl="1"/>
            <a:r>
              <a:rPr lang="en-US" altLang="ko-KR" sz="2000" dirty="0" smtClean="0">
                <a:ea typeface="굴림" pitchFamily="50" charset="-127"/>
              </a:rPr>
              <a:t>Illumination </a:t>
            </a:r>
          </a:p>
          <a:p>
            <a:pPr lvl="1"/>
            <a:r>
              <a:rPr lang="en-US" altLang="ko-KR" sz="2000" dirty="0" smtClean="0">
                <a:ea typeface="굴림" pitchFamily="50" charset="-127"/>
              </a:rPr>
              <a:t>High data rate</a:t>
            </a:r>
          </a:p>
          <a:p>
            <a:pPr lvl="1"/>
            <a:r>
              <a:rPr lang="en-US" altLang="ko-KR" sz="2000" dirty="0" smtClean="0">
                <a:ea typeface="굴림" pitchFamily="50" charset="-127"/>
              </a:rPr>
              <a:t>Channel model</a:t>
            </a:r>
          </a:p>
          <a:p>
            <a:pPr lvl="1"/>
            <a:endParaRPr lang="en-US" altLang="ko-KR" sz="2000" dirty="0" smtClean="0">
              <a:ea typeface="굴림" pitchFamily="50" charset="-127"/>
            </a:endParaRPr>
          </a:p>
          <a:p>
            <a:pPr lvl="1"/>
            <a:endParaRPr lang="en-US" altLang="ko-KR" sz="2000" dirty="0" smtClean="0">
              <a:ea typeface="굴림" pitchFamily="50" charset="-127"/>
            </a:endParaRPr>
          </a:p>
          <a:p>
            <a:endParaRPr lang="ko-KR" altLang="en-US" sz="2400" dirty="0">
              <a:ea typeface="굴림" pitchFamily="50" charset="-127"/>
            </a:endParaRPr>
          </a:p>
        </p:txBody>
      </p:sp>
      <p:sp>
        <p:nvSpPr>
          <p:cNvPr id="3" name="바닥글 개체 틀 2"/>
          <p:cNvSpPr>
            <a:spLocks noGrp="1"/>
          </p:cNvSpPr>
          <p:nvPr>
            <p:ph type="ftr" sz="quarter" idx="11"/>
          </p:nvPr>
        </p:nvSpPr>
        <p:spPr/>
        <p:txBody>
          <a:bodyPr/>
          <a:lstStyle/>
          <a:p>
            <a:r>
              <a:rPr lang="en-US" altLang="ko-KR" smtClean="0"/>
              <a:t>Taehan Bae et al., Samsung</a:t>
            </a:r>
            <a:endParaRPr lang="en-US" altLang="ko-K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17</a:t>
            </a:fld>
            <a:endParaRPr lang="en-US" altLang="ko-KR"/>
          </a:p>
        </p:txBody>
      </p:sp>
      <p:sp>
        <p:nvSpPr>
          <p:cNvPr id="5" name="제목 4"/>
          <p:cNvSpPr>
            <a:spLocks noGrp="1"/>
          </p:cNvSpPr>
          <p:nvPr>
            <p:ph type="title"/>
          </p:nvPr>
        </p:nvSpPr>
        <p:spPr/>
        <p:txBody>
          <a:bodyPr>
            <a:noAutofit/>
          </a:bodyPr>
          <a:lstStyle/>
          <a:p>
            <a:r>
              <a:rPr lang="en-US" altLang="ko-KR" dirty="0" smtClean="0">
                <a:ea typeface="굴림" pitchFamily="50" charset="-127"/>
              </a:rPr>
              <a:t>Summary</a:t>
            </a:r>
            <a:endParaRPr lang="ko-KR"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바닥글 개체 틀 4"/>
          <p:cNvSpPr>
            <a:spLocks noGrp="1"/>
          </p:cNvSpPr>
          <p:nvPr>
            <p:ph type="ftr" sz="quarter" idx="12"/>
          </p:nvPr>
        </p:nvSpPr>
        <p:spPr>
          <a:xfrm>
            <a:off x="5486400" y="6475413"/>
            <a:ext cx="3124200" cy="182562"/>
          </a:xfrm>
        </p:spPr>
        <p:txBody>
          <a:bodyPr/>
          <a:lstStyle/>
          <a:p>
            <a:r>
              <a:rPr lang="en-US" altLang="ko-KR"/>
              <a:t>Taehan Bae et al., Samsung</a:t>
            </a:r>
          </a:p>
        </p:txBody>
      </p:sp>
      <p:sp>
        <p:nvSpPr>
          <p:cNvPr id="7" name="슬라이드 번호 개체 틀 5"/>
          <p:cNvSpPr>
            <a:spLocks noGrp="1"/>
          </p:cNvSpPr>
          <p:nvPr>
            <p:ph type="sldNum" sz="quarter" idx="11"/>
          </p:nvPr>
        </p:nvSpPr>
        <p:spPr>
          <a:xfrm>
            <a:off x="4344988" y="6475413"/>
            <a:ext cx="530225" cy="182562"/>
          </a:xfrm>
        </p:spPr>
        <p:txBody>
          <a:bodyPr/>
          <a:lstStyle/>
          <a:p>
            <a:r>
              <a:rPr lang="en-US" altLang="ko-KR"/>
              <a:t>Slide </a:t>
            </a:r>
            <a:fld id="{E80EC1CA-DDC2-4DAF-96E7-C0EEE152FF28}" type="slidenum">
              <a:rPr lang="en-US" altLang="ko-KR"/>
              <a:pPr/>
              <a:t>2</a:t>
            </a:fld>
            <a:endParaRPr lang="en-US" altLang="ko-KR"/>
          </a:p>
        </p:txBody>
      </p:sp>
      <p:sp>
        <p:nvSpPr>
          <p:cNvPr id="320514" name="Rectangle 2"/>
          <p:cNvSpPr>
            <a:spLocks noChangeArrowheads="1"/>
          </p:cNvSpPr>
          <p:nvPr/>
        </p:nvSpPr>
        <p:spPr bwMode="auto">
          <a:xfrm>
            <a:off x="0" y="510222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2000">
                <a:solidFill>
                  <a:schemeClr val="tx2"/>
                </a:solidFill>
                <a:latin typeface="HY헤드라인M" pitchFamily="18" charset="-127"/>
                <a:ea typeface="HY헤드라인M" pitchFamily="18" charset="-127"/>
              </a:rPr>
              <a:t>Samsung Electronics</a:t>
            </a:r>
            <a:endParaRPr kumimoji="1" lang="ko-KR" altLang="en-US" sz="2000">
              <a:solidFill>
                <a:schemeClr val="tx2"/>
              </a:solidFill>
              <a:latin typeface="HY헤드라인M" pitchFamily="18" charset="-127"/>
              <a:ea typeface="HY헤드라인M" pitchFamily="18" charset="-127"/>
            </a:endParaRPr>
          </a:p>
        </p:txBody>
      </p:sp>
      <p:sp>
        <p:nvSpPr>
          <p:cNvPr id="320515" name="Rectangle 3"/>
          <p:cNvSpPr>
            <a:spLocks noChangeArrowheads="1"/>
          </p:cNvSpPr>
          <p:nvPr/>
        </p:nvSpPr>
        <p:spPr bwMode="auto">
          <a:xfrm>
            <a:off x="0" y="427672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2000" dirty="0" smtClean="0">
                <a:solidFill>
                  <a:schemeClr val="tx2"/>
                </a:solidFill>
                <a:latin typeface="HY헤드라인M" pitchFamily="18" charset="-127"/>
                <a:ea typeface="HY헤드라인M" pitchFamily="18" charset="-127"/>
              </a:rPr>
              <a:t>2009. 07</a:t>
            </a:r>
            <a:endParaRPr kumimoji="1" lang="ko-KR" altLang="en-US" sz="2000" dirty="0">
              <a:solidFill>
                <a:schemeClr val="tx2"/>
              </a:solidFill>
              <a:latin typeface="HY헤드라인M" pitchFamily="18" charset="-127"/>
              <a:ea typeface="HY헤드라인M" pitchFamily="18" charset="-127"/>
            </a:endParaRPr>
          </a:p>
        </p:txBody>
      </p:sp>
      <p:sp>
        <p:nvSpPr>
          <p:cNvPr id="320516" name="Rectangle 4"/>
          <p:cNvSpPr>
            <a:spLocks noChangeArrowheads="1"/>
          </p:cNvSpPr>
          <p:nvPr/>
        </p:nvSpPr>
        <p:spPr bwMode="auto">
          <a:xfrm>
            <a:off x="1393371" y="2314575"/>
            <a:ext cx="6357258" cy="1200329"/>
          </a:xfrm>
          <a:prstGeom prst="rect">
            <a:avLst/>
          </a:prstGeom>
          <a:noFill/>
          <a:ln w="12700">
            <a:noFill/>
            <a:miter lim="800000"/>
            <a:headEnd type="none" w="sm" len="sm"/>
            <a:tailEnd type="none" w="sm" len="sm"/>
          </a:ln>
          <a:effectLst/>
        </p:spPr>
        <p:txBody>
          <a:bodyPr wrap="square">
            <a:spAutoFit/>
          </a:bodyPr>
          <a:lstStyle/>
          <a:p>
            <a:pPr algn="ctr"/>
            <a:r>
              <a:rPr lang="en-US" altLang="ko-KR" sz="3600" b="1" dirty="0" smtClean="0">
                <a:solidFill>
                  <a:srgbClr val="000000"/>
                </a:solidFill>
                <a:latin typeface="HY헤드라인M" pitchFamily="18" charset="-127"/>
                <a:ea typeface="HY헤드라인M" pitchFamily="18" charset="-127"/>
              </a:rPr>
              <a:t>Physical Layer </a:t>
            </a:r>
          </a:p>
          <a:p>
            <a:pPr algn="ctr"/>
            <a:r>
              <a:rPr lang="en-US" altLang="ko-KR" sz="3600" b="1" dirty="0" smtClean="0">
                <a:solidFill>
                  <a:srgbClr val="000000"/>
                </a:solidFill>
                <a:latin typeface="HY헤드라인M" pitchFamily="18" charset="-127"/>
                <a:ea typeface="HY헤드라인M" pitchFamily="18" charset="-127"/>
              </a:rPr>
              <a:t>proposal outline</a:t>
            </a:r>
            <a:endParaRPr lang="en-US" altLang="ko-KR" sz="3600" b="1" dirty="0">
              <a:solidFill>
                <a:srgbClr val="000000"/>
              </a:solidFill>
              <a:latin typeface="HY헤드라인M" pitchFamily="18" charset="-127"/>
              <a:ea typeface="HY헤드라인M" pitchFamily="18"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err="1"/>
              <a:t>Taehan</a:t>
            </a:r>
            <a:r>
              <a:rPr lang="en-US" altLang="ko-KR" dirty="0"/>
              <a:t> </a:t>
            </a:r>
            <a:r>
              <a:rPr lang="en-US" altLang="ko-KR" dirty="0" err="1"/>
              <a:t>Bae</a:t>
            </a:r>
            <a:r>
              <a:rPr lang="en-US" altLang="ko-KR" dirty="0"/>
              <a:t> et al., Samsung</a:t>
            </a:r>
          </a:p>
        </p:txBody>
      </p:sp>
      <p:sp>
        <p:nvSpPr>
          <p:cNvPr id="6" name="슬라이드 번호 개체 틀 5"/>
          <p:cNvSpPr>
            <a:spLocks noGrp="1"/>
          </p:cNvSpPr>
          <p:nvPr>
            <p:ph type="sldNum" sz="quarter" idx="12"/>
          </p:nvPr>
        </p:nvSpPr>
        <p:spPr/>
        <p:txBody>
          <a:bodyPr/>
          <a:lstStyle/>
          <a:p>
            <a:r>
              <a:rPr lang="en-US" altLang="ko-KR"/>
              <a:t>Slide </a:t>
            </a:r>
            <a:fld id="{4AB681D7-087E-431F-818E-EBC3690AA7F5}" type="slidenum">
              <a:rPr lang="en-US" altLang="ko-KR"/>
              <a:pPr/>
              <a:t>3</a:t>
            </a:fld>
            <a:endParaRPr lang="en-US" altLang="ko-KR"/>
          </a:p>
        </p:txBody>
      </p:sp>
      <p:sp>
        <p:nvSpPr>
          <p:cNvPr id="397315" name="Rectangle 3"/>
          <p:cNvSpPr>
            <a:spLocks noGrp="1" noChangeArrowheads="1"/>
          </p:cNvSpPr>
          <p:nvPr>
            <p:ph type="body" idx="1"/>
          </p:nvPr>
        </p:nvSpPr>
        <p:spPr>
          <a:xfrm>
            <a:off x="685800" y="1457325"/>
            <a:ext cx="7772400" cy="4963795"/>
          </a:xfrm>
        </p:spPr>
        <p:txBody>
          <a:bodyPr>
            <a:normAutofit/>
          </a:bodyPr>
          <a:lstStyle/>
          <a:p>
            <a:pPr>
              <a:lnSpc>
                <a:spcPct val="130000"/>
              </a:lnSpc>
            </a:pPr>
            <a:r>
              <a:rPr lang="en-US" altLang="ko-KR" sz="2800" dirty="0" smtClean="0">
                <a:latin typeface="Arial" charset="0"/>
              </a:rPr>
              <a:t>Samsung PHY considerations</a:t>
            </a:r>
          </a:p>
          <a:p>
            <a:pPr>
              <a:lnSpc>
                <a:spcPct val="130000"/>
              </a:lnSpc>
            </a:pPr>
            <a:r>
              <a:rPr lang="en-US" altLang="ko-KR" sz="2800" dirty="0" smtClean="0"/>
              <a:t>Proposal scope</a:t>
            </a:r>
          </a:p>
          <a:p>
            <a:pPr>
              <a:lnSpc>
                <a:spcPct val="130000"/>
              </a:lnSpc>
            </a:pPr>
            <a:r>
              <a:rPr lang="en-US" altLang="ko-KR" sz="2800" dirty="0" smtClean="0"/>
              <a:t>Block Diagram of VLC System</a:t>
            </a:r>
          </a:p>
          <a:p>
            <a:pPr>
              <a:lnSpc>
                <a:spcPct val="130000"/>
              </a:lnSpc>
            </a:pPr>
            <a:r>
              <a:rPr lang="en-US" altLang="ko-KR" sz="2800" dirty="0" smtClean="0">
                <a:latin typeface="Arial" charset="0"/>
              </a:rPr>
              <a:t>Band Plan</a:t>
            </a:r>
          </a:p>
          <a:p>
            <a:pPr>
              <a:lnSpc>
                <a:spcPct val="130000"/>
              </a:lnSpc>
            </a:pPr>
            <a:r>
              <a:rPr lang="en-US" altLang="ko-KR" sz="2800" dirty="0" smtClean="0">
                <a:latin typeface="Arial" charset="0"/>
              </a:rPr>
              <a:t>Guard Color</a:t>
            </a:r>
          </a:p>
          <a:p>
            <a:pPr>
              <a:lnSpc>
                <a:spcPct val="130000"/>
              </a:lnSpc>
            </a:pPr>
            <a:r>
              <a:rPr lang="en-US" altLang="ko-KR" sz="2800" dirty="0" smtClean="0">
                <a:latin typeface="Arial" charset="0"/>
              </a:rPr>
              <a:t>Considerations of Modulation for VLC</a:t>
            </a:r>
          </a:p>
          <a:p>
            <a:pPr>
              <a:lnSpc>
                <a:spcPct val="130000"/>
              </a:lnSpc>
            </a:pPr>
            <a:r>
              <a:rPr lang="en-US" altLang="ko-KR" sz="2800" dirty="0" smtClean="0">
                <a:latin typeface="Arial" charset="0"/>
              </a:rPr>
              <a:t>Summary</a:t>
            </a:r>
            <a:endParaRPr lang="en-US" altLang="ko-KR" sz="2800" b="1" dirty="0" smtClean="0">
              <a:latin typeface="Arial" charset="0"/>
            </a:endParaRPr>
          </a:p>
        </p:txBody>
      </p:sp>
      <p:sp>
        <p:nvSpPr>
          <p:cNvPr id="397316" name="Rectangle 4"/>
          <p:cNvSpPr>
            <a:spLocks noChangeArrowheads="1"/>
          </p:cNvSpPr>
          <p:nvPr/>
        </p:nvSpPr>
        <p:spPr bwMode="auto">
          <a:xfrm>
            <a:off x="0" y="73977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3600" b="1" dirty="0" smtClean="0">
                <a:solidFill>
                  <a:schemeClr val="tx2"/>
                </a:solidFill>
                <a:latin typeface="HY헤드라인M" pitchFamily="18" charset="-127"/>
                <a:ea typeface="굴림" pitchFamily="50" charset="-127"/>
                <a:cs typeface="+mj-cs"/>
              </a:rPr>
              <a:t>Outline</a:t>
            </a:r>
            <a:endParaRPr kumimoji="1" lang="ko-KR" altLang="en-US" sz="3600" b="1" dirty="0">
              <a:solidFill>
                <a:schemeClr val="tx2"/>
              </a:solidFill>
              <a:latin typeface="HY헤드라인M" pitchFamily="18" charset="-127"/>
              <a:ea typeface="굴림" pitchFamily="50" charset="-127"/>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601332"/>
            <a:ext cx="7772400" cy="4728594"/>
          </a:xfrm>
        </p:spPr>
        <p:txBody>
          <a:bodyPr/>
          <a:lstStyle/>
          <a:p>
            <a:r>
              <a:rPr lang="en-US" altLang="ko-KR" sz="2400" dirty="0" smtClean="0">
                <a:ea typeface="굴림" pitchFamily="50" charset="-127"/>
              </a:rPr>
              <a:t>PHY considerations based on Current TCD</a:t>
            </a:r>
            <a:endParaRPr lang="en-US" altLang="ko-KR" sz="2400" dirty="0" smtClean="0">
              <a:latin typeface="Arial" pitchFamily="34" charset="0"/>
              <a:cs typeface="Arial" pitchFamily="34" charset="0"/>
            </a:endParaRPr>
          </a:p>
          <a:p>
            <a:r>
              <a:rPr lang="en-US" altLang="ko-KR" sz="2000" dirty="0" smtClean="0">
                <a:latin typeface="Arial" pitchFamily="34" charset="0"/>
                <a:cs typeface="Arial" pitchFamily="34" charset="0"/>
              </a:rPr>
              <a:t>Data rate </a:t>
            </a:r>
          </a:p>
          <a:p>
            <a:pPr lvl="1"/>
            <a:r>
              <a:rPr lang="en-US" altLang="ko-KR" sz="1800" dirty="0" smtClean="0">
                <a:latin typeface="Arial" pitchFamily="34" charset="0"/>
                <a:cs typeface="Arial" pitchFamily="34" charset="0"/>
              </a:rPr>
              <a:t> High data rate </a:t>
            </a:r>
          </a:p>
          <a:p>
            <a:pPr lvl="1"/>
            <a:r>
              <a:rPr lang="en-US" altLang="ko-KR" sz="1800" dirty="0" smtClean="0"/>
              <a:t> 1~100Mbps</a:t>
            </a:r>
            <a:endParaRPr lang="en-US" altLang="ko-KR" sz="1800" dirty="0" smtClean="0">
              <a:latin typeface="Arial" pitchFamily="34" charset="0"/>
              <a:cs typeface="Arial" pitchFamily="34" charset="0"/>
            </a:endParaRPr>
          </a:p>
          <a:p>
            <a:r>
              <a:rPr lang="en-US" altLang="ko-KR" sz="2000" dirty="0" smtClean="0">
                <a:latin typeface="Arial" pitchFamily="34" charset="0"/>
                <a:cs typeface="Arial" pitchFamily="34" charset="0"/>
              </a:rPr>
              <a:t>Distance </a:t>
            </a:r>
          </a:p>
          <a:p>
            <a:pPr lvl="1"/>
            <a:r>
              <a:rPr lang="en-US" altLang="ko-KR" sz="1800" dirty="0" smtClean="0"/>
              <a:t> Short range</a:t>
            </a:r>
          </a:p>
          <a:p>
            <a:pPr lvl="1"/>
            <a:r>
              <a:rPr lang="en-US" altLang="ko-KR" sz="1800" dirty="0" smtClean="0">
                <a:latin typeface="Arial" pitchFamily="34" charset="0"/>
                <a:cs typeface="Arial" pitchFamily="34" charset="0"/>
              </a:rPr>
              <a:t> &lt;= 3m</a:t>
            </a:r>
          </a:p>
          <a:p>
            <a:r>
              <a:rPr lang="en-US" altLang="ko-KR" sz="2000" dirty="0" smtClean="0">
                <a:latin typeface="Arial" pitchFamily="34" charset="0"/>
                <a:cs typeface="Arial" pitchFamily="34" charset="0"/>
              </a:rPr>
              <a:t>Device characteristic of </a:t>
            </a:r>
            <a:r>
              <a:rPr lang="en-US" altLang="ko-KR" sz="2000" dirty="0" smtClean="0"/>
              <a:t>light source (&amp; receiver)</a:t>
            </a:r>
          </a:p>
          <a:p>
            <a:pPr lvl="1"/>
            <a:r>
              <a:rPr lang="en-US" altLang="ko-KR" sz="1600" dirty="0" smtClean="0"/>
              <a:t>Divergence angle: </a:t>
            </a:r>
          </a:p>
          <a:p>
            <a:pPr lvl="1">
              <a:buNone/>
            </a:pPr>
            <a:r>
              <a:rPr lang="en-US" altLang="ko-KR" sz="1600" dirty="0" smtClean="0"/>
              <a:t>     10 degree ~ 30 degree (high data rate)</a:t>
            </a:r>
          </a:p>
          <a:p>
            <a:pPr lvl="1"/>
            <a:r>
              <a:rPr lang="en-US" altLang="ko-KR" sz="1600" dirty="0" smtClean="0"/>
              <a:t>FOV: 10 degree ~ 30 degree (high data rate)</a:t>
            </a:r>
          </a:p>
          <a:p>
            <a:r>
              <a:rPr lang="en-US" altLang="ko-KR" sz="2000" dirty="0" smtClean="0"/>
              <a:t>Visibility support</a:t>
            </a:r>
            <a:endParaRPr lang="ko-KR" altLang="en-US" sz="2000" dirty="0">
              <a:latin typeface="Arial" pitchFamily="34" charset="0"/>
              <a:cs typeface="Arial" pitchFamily="34" charset="0"/>
            </a:endParaRPr>
          </a:p>
        </p:txBody>
      </p:sp>
      <p:sp>
        <p:nvSpPr>
          <p:cNvPr id="3" name="바닥글 개체 틀 2"/>
          <p:cNvSpPr>
            <a:spLocks noGrp="1"/>
          </p:cNvSpPr>
          <p:nvPr>
            <p:ph type="ftr" sz="quarter" idx="11"/>
          </p:nvPr>
        </p:nvSpPr>
        <p:spPr/>
        <p:txBody>
          <a:bodyPr/>
          <a:lstStyle/>
          <a:p>
            <a:r>
              <a:rPr lang="en-US" altLang="ko-KR" smtClean="0"/>
              <a:t>Taehan Bae et al., Samsung</a:t>
            </a:r>
            <a:endParaRPr lang="en-US" altLang="ko-K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4</a:t>
            </a:fld>
            <a:endParaRPr lang="en-US" altLang="ko-KR"/>
          </a:p>
        </p:txBody>
      </p:sp>
      <p:sp>
        <p:nvSpPr>
          <p:cNvPr id="5" name="제목 4"/>
          <p:cNvSpPr>
            <a:spLocks noGrp="1"/>
          </p:cNvSpPr>
          <p:nvPr>
            <p:ph type="title"/>
          </p:nvPr>
        </p:nvSpPr>
        <p:spPr/>
        <p:txBody>
          <a:bodyPr/>
          <a:lstStyle/>
          <a:p>
            <a:r>
              <a:rPr lang="en-US" altLang="ko-KR" dirty="0" smtClean="0">
                <a:ea typeface="굴림" pitchFamily="50" charset="-127"/>
              </a:rPr>
              <a:t>Samsung</a:t>
            </a:r>
            <a:r>
              <a:rPr lang="en-US" altLang="ko-KR" sz="3200" dirty="0" smtClean="0">
                <a:ea typeface="굴림" pitchFamily="50" charset="-127"/>
              </a:rPr>
              <a:t> </a:t>
            </a:r>
            <a:r>
              <a:rPr lang="en-US" altLang="ko-KR" dirty="0" smtClean="0">
                <a:ea typeface="굴림" pitchFamily="50" charset="-127"/>
              </a:rPr>
              <a:t>PHY</a:t>
            </a:r>
            <a:r>
              <a:rPr lang="en-US" altLang="ko-KR" sz="3200" dirty="0" smtClean="0">
                <a:ea typeface="굴림" pitchFamily="50" charset="-127"/>
              </a:rPr>
              <a:t> </a:t>
            </a:r>
            <a:r>
              <a:rPr lang="en-US" altLang="ko-KR" dirty="0" smtClean="0">
                <a:ea typeface="굴림" pitchFamily="50" charset="-127"/>
              </a:rPr>
              <a:t>considerations</a:t>
            </a:r>
            <a:endParaRPr lang="ko-KR" alt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494405"/>
            <a:ext cx="7772400" cy="4792095"/>
          </a:xfrm>
        </p:spPr>
        <p:txBody>
          <a:bodyPr>
            <a:normAutofit lnSpcReduction="10000"/>
          </a:bodyPr>
          <a:lstStyle/>
          <a:p>
            <a:r>
              <a:rPr lang="en-US" altLang="ko-KR" sz="2400" dirty="0" smtClean="0"/>
              <a:t>Scope based on the classification of VLC</a:t>
            </a:r>
          </a:p>
          <a:p>
            <a:pPr lvl="1"/>
            <a:r>
              <a:rPr lang="en-US" altLang="ko-KR" sz="2000" dirty="0" smtClean="0"/>
              <a:t>Mobile to Mobile (1:1 communication)</a:t>
            </a:r>
          </a:p>
          <a:p>
            <a:pPr lvl="2"/>
            <a:r>
              <a:rPr lang="en-US" altLang="ko-KR" sz="1700" dirty="0" smtClean="0"/>
              <a:t> Full duplex</a:t>
            </a:r>
          </a:p>
          <a:p>
            <a:pPr lvl="2"/>
            <a:r>
              <a:rPr lang="en-US" altLang="ko-KR" sz="1700" dirty="0" smtClean="0"/>
              <a:t> ~100Mbps</a:t>
            </a:r>
          </a:p>
          <a:p>
            <a:pPr lvl="2"/>
            <a:r>
              <a:rPr lang="en-US" altLang="ko-KR" sz="1700" dirty="0" smtClean="0"/>
              <a:t> Distance: 1m</a:t>
            </a:r>
          </a:p>
          <a:p>
            <a:pPr lvl="1"/>
            <a:endParaRPr lang="en-US" altLang="ko-KR" sz="1900" dirty="0" smtClean="0"/>
          </a:p>
          <a:p>
            <a:pPr lvl="1"/>
            <a:r>
              <a:rPr lang="en-US" altLang="ko-KR" sz="2000" dirty="0" smtClean="0"/>
              <a:t>Infrastructure to Mobile (1:N comm.)</a:t>
            </a:r>
          </a:p>
          <a:p>
            <a:pPr lvl="2"/>
            <a:r>
              <a:rPr lang="en-US" altLang="ko-KR" sz="1700" dirty="0" smtClean="0"/>
              <a:t>Visible LAN (1:N, N is limited)</a:t>
            </a:r>
          </a:p>
          <a:p>
            <a:pPr lvl="3"/>
            <a:r>
              <a:rPr lang="en-US" altLang="ko-KR" sz="1700" dirty="0" smtClean="0"/>
              <a:t>Full duplex </a:t>
            </a:r>
          </a:p>
          <a:p>
            <a:pPr lvl="3"/>
            <a:r>
              <a:rPr lang="en-US" altLang="ko-KR" sz="1700" dirty="0" smtClean="0"/>
              <a:t>Distance: 3m</a:t>
            </a:r>
          </a:p>
          <a:p>
            <a:pPr lvl="2"/>
            <a:endParaRPr lang="en-US" altLang="ko-KR" sz="1900" dirty="0" smtClean="0"/>
          </a:p>
          <a:p>
            <a:pPr lvl="2"/>
            <a:r>
              <a:rPr lang="en-US" altLang="ko-KR" sz="1900" dirty="0" smtClean="0"/>
              <a:t> </a:t>
            </a:r>
            <a:r>
              <a:rPr lang="en-US" altLang="ko-KR" sz="1800" dirty="0" smtClean="0"/>
              <a:t>Information broadcasting (1:N comm.)</a:t>
            </a:r>
          </a:p>
          <a:p>
            <a:pPr lvl="3"/>
            <a:r>
              <a:rPr lang="en-US" altLang="ko-KR" sz="1800" dirty="0" err="1" smtClean="0"/>
              <a:t>Uni</a:t>
            </a:r>
            <a:r>
              <a:rPr lang="en-US" altLang="ko-KR" sz="1800" dirty="0" smtClean="0"/>
              <a:t>-direction</a:t>
            </a:r>
          </a:p>
          <a:p>
            <a:pPr lvl="3"/>
            <a:r>
              <a:rPr lang="en-US" altLang="ko-KR" sz="1800" dirty="0" smtClean="0"/>
              <a:t>Distance: 3m</a:t>
            </a:r>
          </a:p>
          <a:p>
            <a:pPr lvl="3"/>
            <a:r>
              <a:rPr lang="en-US" altLang="ko-KR" sz="1800" dirty="0" smtClean="0"/>
              <a:t>Support WDM</a:t>
            </a:r>
            <a:endParaRPr lang="ko-KR" altLang="en-US" sz="1800" dirty="0" smtClean="0"/>
          </a:p>
        </p:txBody>
      </p:sp>
      <p:sp>
        <p:nvSpPr>
          <p:cNvPr id="3" name="바닥글 개체 틀 2"/>
          <p:cNvSpPr>
            <a:spLocks noGrp="1"/>
          </p:cNvSpPr>
          <p:nvPr>
            <p:ph type="ftr" sz="quarter" idx="11"/>
          </p:nvPr>
        </p:nvSpPr>
        <p:spPr/>
        <p:txBody>
          <a:bodyPr/>
          <a:lstStyle/>
          <a:p>
            <a:r>
              <a:rPr lang="en-US" altLang="ko-KR" smtClean="0"/>
              <a:t>Taehan Bae et al., Samsung</a:t>
            </a:r>
            <a:endParaRPr lang="en-US" altLang="ko-K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5</a:t>
            </a:fld>
            <a:endParaRPr lang="en-US" altLang="ko-KR"/>
          </a:p>
        </p:txBody>
      </p:sp>
      <p:sp>
        <p:nvSpPr>
          <p:cNvPr id="5" name="제목 4"/>
          <p:cNvSpPr>
            <a:spLocks noGrp="1"/>
          </p:cNvSpPr>
          <p:nvPr>
            <p:ph type="title"/>
          </p:nvPr>
        </p:nvSpPr>
        <p:spPr/>
        <p:txBody>
          <a:bodyPr/>
          <a:lstStyle/>
          <a:p>
            <a:r>
              <a:rPr lang="en-US" altLang="ko-KR" dirty="0" smtClean="0"/>
              <a:t>Proposal scope</a:t>
            </a:r>
            <a:endParaRPr lang="ko-KR"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 </a:t>
            </a:r>
            <a:endParaRPr lang="ko-KR" altLang="en-US" dirty="0"/>
          </a:p>
        </p:txBody>
      </p:sp>
      <p:sp>
        <p:nvSpPr>
          <p:cNvPr id="3" name="바닥글 개체 틀 2"/>
          <p:cNvSpPr>
            <a:spLocks noGrp="1"/>
          </p:cNvSpPr>
          <p:nvPr>
            <p:ph type="ftr" sz="quarter" idx="11"/>
          </p:nvPr>
        </p:nvSpPr>
        <p:spPr/>
        <p:txBody>
          <a:bodyPr/>
          <a:lstStyle/>
          <a:p>
            <a:r>
              <a:rPr lang="en-US" altLang="ko-KR" smtClean="0"/>
              <a:t>Taehan Bae et al., Samsung</a:t>
            </a:r>
            <a:endParaRPr lang="en-US" altLang="ko-K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6</a:t>
            </a:fld>
            <a:endParaRPr lang="en-US" altLang="ko-KR"/>
          </a:p>
        </p:txBody>
      </p:sp>
      <p:sp>
        <p:nvSpPr>
          <p:cNvPr id="5" name="제목 4"/>
          <p:cNvSpPr>
            <a:spLocks noGrp="1"/>
          </p:cNvSpPr>
          <p:nvPr>
            <p:ph type="title"/>
          </p:nvPr>
        </p:nvSpPr>
        <p:spPr/>
        <p:txBody>
          <a:bodyPr/>
          <a:lstStyle/>
          <a:p>
            <a:r>
              <a:rPr lang="en-US" altLang="ko-KR" dirty="0" smtClean="0"/>
              <a:t>Block Diagram of VLC System</a:t>
            </a:r>
            <a:endParaRPr lang="ko-KR" altLang="en-US" dirty="0"/>
          </a:p>
        </p:txBody>
      </p:sp>
      <p:pic>
        <p:nvPicPr>
          <p:cNvPr id="1026" name="Picture 2"/>
          <p:cNvPicPr>
            <a:picLocks noChangeAspect="1" noChangeArrowheads="1"/>
          </p:cNvPicPr>
          <p:nvPr/>
        </p:nvPicPr>
        <p:blipFill>
          <a:blip r:embed="rId2"/>
          <a:srcRect/>
          <a:stretch>
            <a:fillRect/>
          </a:stretch>
        </p:blipFill>
        <p:spPr bwMode="auto">
          <a:xfrm>
            <a:off x="640822" y="1929340"/>
            <a:ext cx="8048625" cy="382905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Band plan design for communicating supported channels</a:t>
            </a:r>
            <a:endParaRPr lang="en-US" dirty="0"/>
          </a:p>
        </p:txBody>
      </p:sp>
      <p:pic>
        <p:nvPicPr>
          <p:cNvPr id="7171" name="Object 1"/>
          <p:cNvPicPr>
            <a:picLocks noChangeArrowheads="1"/>
          </p:cNvPicPr>
          <p:nvPr/>
        </p:nvPicPr>
        <p:blipFill>
          <a:blip r:embed="rId2"/>
          <a:srcRect t="-188" b="-5557"/>
          <a:stretch>
            <a:fillRect/>
          </a:stretch>
        </p:blipFill>
        <p:spPr bwMode="auto">
          <a:xfrm>
            <a:off x="0" y="1752600"/>
            <a:ext cx="4419600" cy="4572000"/>
          </a:xfrm>
          <a:prstGeom prst="rect">
            <a:avLst/>
          </a:prstGeom>
          <a:noFill/>
          <a:ln w="9525">
            <a:noFill/>
            <a:miter lim="800000"/>
            <a:headEnd/>
            <a:tailEnd/>
          </a:ln>
        </p:spPr>
      </p:pic>
      <p:pic>
        <p:nvPicPr>
          <p:cNvPr id="7172" name="Picture 3" descr="led_tech_chromatic_chart"/>
          <p:cNvPicPr>
            <a:picLocks noChangeAspect="1" noChangeArrowheads="1"/>
          </p:cNvPicPr>
          <p:nvPr/>
        </p:nvPicPr>
        <p:blipFill>
          <a:blip r:embed="rId3"/>
          <a:srcRect/>
          <a:stretch>
            <a:fillRect/>
          </a:stretch>
        </p:blipFill>
        <p:spPr bwMode="auto">
          <a:xfrm>
            <a:off x="4724400" y="1944688"/>
            <a:ext cx="3962400" cy="4151312"/>
          </a:xfrm>
          <a:prstGeom prst="rect">
            <a:avLst/>
          </a:prstGeom>
          <a:noFill/>
          <a:ln w="9525">
            <a:noFill/>
            <a:miter lim="800000"/>
            <a:headEnd/>
            <a:tailEnd/>
          </a:ln>
        </p:spPr>
      </p:pic>
      <p:sp>
        <p:nvSpPr>
          <p:cNvPr id="7173" name="Rectangle 4"/>
          <p:cNvSpPr>
            <a:spLocks noChangeArrowheads="1"/>
          </p:cNvSpPr>
          <p:nvPr/>
        </p:nvSpPr>
        <p:spPr bwMode="auto">
          <a:xfrm>
            <a:off x="152400" y="6172200"/>
            <a:ext cx="8686800" cy="276225"/>
          </a:xfrm>
          <a:prstGeom prst="rect">
            <a:avLst/>
          </a:prstGeom>
          <a:noFill/>
          <a:ln w="9525">
            <a:noFill/>
            <a:miter lim="800000"/>
            <a:headEnd/>
            <a:tailEnd/>
          </a:ln>
        </p:spPr>
        <p:txBody>
          <a:bodyPr>
            <a:spAutoFit/>
          </a:bodyPr>
          <a:lstStyle/>
          <a:p>
            <a:pPr algn="l" rtl="0" fontAlgn="base">
              <a:spcBef>
                <a:spcPct val="0"/>
              </a:spcBef>
              <a:spcAft>
                <a:spcPct val="0"/>
              </a:spcAft>
            </a:pPr>
            <a:r>
              <a:rPr lang="en-US" altLang="ko-KR" sz="1200" b="1" i="1" kern="1200" dirty="0">
                <a:solidFill>
                  <a:srgbClr val="000000"/>
                </a:solidFill>
                <a:latin typeface="Times New Roman" pitchFamily="18" charset="0"/>
                <a:ea typeface="굴림" charset="-127"/>
                <a:cs typeface="+mn-cs"/>
              </a:rPr>
              <a:t>Source: http://www.ecse.rpi.edu/~schubert/Light-Emitting-Diodes-dot-org/chap17/F17-03%20Chromaticity%20diagram%20(Gage).jpg</a:t>
            </a:r>
          </a:p>
        </p:txBody>
      </p:sp>
      <p:sp>
        <p:nvSpPr>
          <p:cNvPr id="7174" name="Date Placeholder 5"/>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7175" name="Slide Number Placeholder 6"/>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5E2ACFB6-8E96-4072-8399-B598209A7B26}"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7</a:t>
            </a:fld>
            <a:endParaRPr lang="en-US" altLang="ko-KR" sz="1200" kern="1200">
              <a:solidFill>
                <a:srgbClr val="000000"/>
              </a:solidFill>
              <a:latin typeface="Times New Roman" pitchFamily="18" charset="0"/>
              <a:ea typeface="굴림" charset="-127"/>
              <a:cs typeface="+mn-cs"/>
            </a:endParaRPr>
          </a:p>
        </p:txBody>
      </p:sp>
      <p:sp>
        <p:nvSpPr>
          <p:cNvPr id="7176" name="Footer Placeholder 7"/>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ko-KR" smtClean="0">
                <a:ea typeface="굴림" charset="-127"/>
              </a:rPr>
              <a:t>Notes from CIE diagram</a:t>
            </a:r>
          </a:p>
        </p:txBody>
      </p:sp>
      <p:graphicFrame>
        <p:nvGraphicFramePr>
          <p:cNvPr id="7" name="Content Placeholder 6"/>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196" name="Date Placeholder 3"/>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8197" name="Footer Placeholder 4"/>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
        <p:nvSpPr>
          <p:cNvPr id="8198" name="Slide Number Placeholder 5"/>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823C7EE5-50F5-4D7C-8898-84425C40AEBB}"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8</a:t>
            </a:fld>
            <a:endParaRPr lang="en-US" altLang="ko-KR" sz="1200" kern="1200">
              <a:solidFill>
                <a:srgbClr val="000000"/>
              </a:solidFill>
              <a:latin typeface="Times New Roman" pitchFamily="18" charset="0"/>
              <a:ea typeface="굴림" charset="-127"/>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ko-KR" smtClean="0">
                <a:ea typeface="굴림" charset="-127"/>
              </a:rPr>
              <a:t>Human eye response to wavelength</a:t>
            </a:r>
          </a:p>
        </p:txBody>
      </p:sp>
      <p:sp>
        <p:nvSpPr>
          <p:cNvPr id="9219" name="Date Placeholder 2"/>
          <p:cNvSpPr>
            <a:spLocks noGrp="1"/>
          </p:cNvSpPr>
          <p:nvPr>
            <p:ph type="dt" sz="quarter" idx="10"/>
          </p:nvPr>
        </p:nvSpPr>
        <p:spPr>
          <a:noFill/>
        </p:spPr>
        <p:txBody>
          <a:bodyPr/>
          <a:lstStyle/>
          <a:p>
            <a:pPr algn="l" rtl="0" eaLnBrk="0" fontAlgn="base" hangingPunct="0">
              <a:spcBef>
                <a:spcPct val="0"/>
              </a:spcBef>
              <a:spcAft>
                <a:spcPct val="0"/>
              </a:spcAft>
            </a:pPr>
            <a:r>
              <a:rPr lang="en-US" altLang="ko-KR" sz="1400" b="1" kern="1200">
                <a:solidFill>
                  <a:srgbClr val="000000"/>
                </a:solidFill>
                <a:latin typeface="Times New Roman" pitchFamily="18" charset="0"/>
                <a:ea typeface="굴림" charset="-127"/>
                <a:cs typeface="+mn-cs"/>
              </a:rPr>
              <a:t>July 2009</a:t>
            </a:r>
          </a:p>
        </p:txBody>
      </p:sp>
      <p:sp>
        <p:nvSpPr>
          <p:cNvPr id="9220" name="Footer Placeholder 3"/>
          <p:cNvSpPr>
            <a:spLocks noGrp="1"/>
          </p:cNvSpPr>
          <p:nvPr>
            <p:ph type="ftr" sz="quarter" idx="11"/>
          </p:nvPr>
        </p:nvSpPr>
        <p:spPr>
          <a:noFill/>
        </p:spPr>
        <p:txBody>
          <a:bodyPr/>
          <a:lstStyle/>
          <a:p>
            <a:pPr algn="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Ying Li, Samsung Electronics</a:t>
            </a:r>
          </a:p>
        </p:txBody>
      </p:sp>
      <p:sp>
        <p:nvSpPr>
          <p:cNvPr id="9221" name="Slide Number Placeholder 4"/>
          <p:cNvSpPr>
            <a:spLocks noGrp="1"/>
          </p:cNvSpPr>
          <p:nvPr>
            <p:ph type="sldNum" sz="quarter" idx="12"/>
          </p:nvPr>
        </p:nvSpPr>
        <p:spPr>
          <a:noFill/>
        </p:spPr>
        <p:txBody>
          <a:bodyPr/>
          <a:lstStyle/>
          <a:p>
            <a:pPr algn="ctr" rtl="0" eaLnBrk="0" fontAlgn="base" hangingPunct="0">
              <a:spcBef>
                <a:spcPct val="0"/>
              </a:spcBef>
              <a:spcAft>
                <a:spcPct val="0"/>
              </a:spcAft>
            </a:pPr>
            <a:r>
              <a:rPr lang="en-US" altLang="ko-KR" sz="1200" kern="1200">
                <a:solidFill>
                  <a:srgbClr val="000000"/>
                </a:solidFill>
                <a:latin typeface="Times New Roman" pitchFamily="18" charset="0"/>
                <a:ea typeface="굴림" charset="-127"/>
                <a:cs typeface="+mn-cs"/>
              </a:rPr>
              <a:t>Slide </a:t>
            </a:r>
            <a:fld id="{E3FD1F90-C0CE-4090-937D-27237C8D5476}" type="slidenum">
              <a:rPr lang="en-US" altLang="ko-KR" sz="1200" kern="1200">
                <a:solidFill>
                  <a:srgbClr val="000000"/>
                </a:solidFill>
                <a:latin typeface="Times New Roman" pitchFamily="18" charset="0"/>
                <a:ea typeface="굴림" charset="-127"/>
                <a:cs typeface="+mn-cs"/>
              </a:rPr>
              <a:pPr algn="ctr" rtl="0" eaLnBrk="0" fontAlgn="base" hangingPunct="0">
                <a:spcBef>
                  <a:spcPct val="0"/>
                </a:spcBef>
                <a:spcAft>
                  <a:spcPct val="0"/>
                </a:spcAft>
              </a:pPr>
              <a:t>9</a:t>
            </a:fld>
            <a:endParaRPr lang="en-US" altLang="ko-KR" sz="1200" kern="1200">
              <a:solidFill>
                <a:srgbClr val="000000"/>
              </a:solidFill>
              <a:latin typeface="Times New Roman" pitchFamily="18" charset="0"/>
              <a:ea typeface="굴림" charset="-127"/>
              <a:cs typeface="+mn-cs"/>
            </a:endParaRPr>
          </a:p>
        </p:txBody>
      </p:sp>
      <p:pic>
        <p:nvPicPr>
          <p:cNvPr id="9222" name="Picture 2" descr="http://www.kellerstudio.de/repairfaq/sam/cie1988.gif"/>
          <p:cNvPicPr>
            <a:picLocks noChangeAspect="1" noChangeArrowheads="1"/>
          </p:cNvPicPr>
          <p:nvPr/>
        </p:nvPicPr>
        <p:blipFill>
          <a:blip r:embed="rId2"/>
          <a:srcRect/>
          <a:stretch>
            <a:fillRect/>
          </a:stretch>
        </p:blipFill>
        <p:spPr bwMode="auto">
          <a:xfrm>
            <a:off x="2133600" y="1752600"/>
            <a:ext cx="5410200" cy="4686300"/>
          </a:xfrm>
          <a:prstGeom prst="rect">
            <a:avLst/>
          </a:prstGeom>
          <a:noFill/>
          <a:ln w="9525">
            <a:noFill/>
            <a:miter lim="800000"/>
            <a:headEnd/>
            <a:tailEnd/>
          </a:ln>
        </p:spPr>
      </p:pic>
      <p:grpSp>
        <p:nvGrpSpPr>
          <p:cNvPr id="2" name="Group 22"/>
          <p:cNvGrpSpPr>
            <a:grpSpLocks/>
          </p:cNvGrpSpPr>
          <p:nvPr/>
        </p:nvGrpSpPr>
        <p:grpSpPr bwMode="auto">
          <a:xfrm>
            <a:off x="2741613" y="2744788"/>
            <a:ext cx="4397375" cy="2655887"/>
            <a:chOff x="2742406" y="2743994"/>
            <a:chExt cx="4396280" cy="2656560"/>
          </a:xfrm>
        </p:grpSpPr>
        <p:cxnSp>
          <p:nvCxnSpPr>
            <p:cNvPr id="9224" name="Straight Connector 14"/>
            <p:cNvCxnSpPr>
              <a:cxnSpLocks noChangeShapeType="1"/>
            </p:cNvCxnSpPr>
            <p:nvPr/>
          </p:nvCxnSpPr>
          <p:spPr bwMode="auto">
            <a:xfrm rot="5400000">
              <a:off x="1447800" y="4038600"/>
              <a:ext cx="2590800" cy="1588"/>
            </a:xfrm>
            <a:prstGeom prst="line">
              <a:avLst/>
            </a:prstGeom>
            <a:noFill/>
            <a:ln w="31750" algn="ctr">
              <a:solidFill>
                <a:srgbClr val="CC0000"/>
              </a:solidFill>
              <a:prstDash val="lgDash"/>
              <a:round/>
              <a:headEnd type="none" w="sm" len="sm"/>
              <a:tailEnd type="none" w="sm" len="sm"/>
            </a:ln>
          </p:spPr>
        </p:cxnSp>
        <p:cxnSp>
          <p:nvCxnSpPr>
            <p:cNvPr id="9225" name="Straight Connector 15"/>
            <p:cNvCxnSpPr>
              <a:cxnSpLocks noChangeShapeType="1"/>
            </p:cNvCxnSpPr>
            <p:nvPr/>
          </p:nvCxnSpPr>
          <p:spPr bwMode="auto">
            <a:xfrm rot="5400000">
              <a:off x="2859116" y="4081211"/>
              <a:ext cx="2590800" cy="1588"/>
            </a:xfrm>
            <a:prstGeom prst="line">
              <a:avLst/>
            </a:prstGeom>
            <a:noFill/>
            <a:ln w="31750" algn="ctr">
              <a:solidFill>
                <a:srgbClr val="CC0000"/>
              </a:solidFill>
              <a:prstDash val="lgDash"/>
              <a:round/>
              <a:headEnd type="none" w="sm" len="sm"/>
              <a:tailEnd type="none" w="sm" len="sm"/>
            </a:ln>
          </p:spPr>
        </p:cxnSp>
        <p:cxnSp>
          <p:nvCxnSpPr>
            <p:cNvPr id="9226" name="Straight Connector 16"/>
            <p:cNvCxnSpPr>
              <a:cxnSpLocks noChangeShapeType="1"/>
            </p:cNvCxnSpPr>
            <p:nvPr/>
          </p:nvCxnSpPr>
          <p:spPr bwMode="auto">
            <a:xfrm rot="5400000">
              <a:off x="2199360" y="4081211"/>
              <a:ext cx="2590800" cy="1588"/>
            </a:xfrm>
            <a:prstGeom prst="line">
              <a:avLst/>
            </a:prstGeom>
            <a:noFill/>
            <a:ln w="31750" algn="ctr">
              <a:solidFill>
                <a:srgbClr val="CC0000"/>
              </a:solidFill>
              <a:prstDash val="lgDash"/>
              <a:round/>
              <a:headEnd type="none" w="sm" len="sm"/>
              <a:tailEnd type="none" w="sm" len="sm"/>
            </a:ln>
          </p:spPr>
        </p:cxnSp>
        <p:cxnSp>
          <p:nvCxnSpPr>
            <p:cNvPr id="9227" name="Straight Connector 17"/>
            <p:cNvCxnSpPr>
              <a:cxnSpLocks noChangeShapeType="1"/>
            </p:cNvCxnSpPr>
            <p:nvPr/>
          </p:nvCxnSpPr>
          <p:spPr bwMode="auto">
            <a:xfrm rot="5400000">
              <a:off x="3414701" y="4104360"/>
              <a:ext cx="2590800" cy="1588"/>
            </a:xfrm>
            <a:prstGeom prst="line">
              <a:avLst/>
            </a:prstGeom>
            <a:noFill/>
            <a:ln w="31750" algn="ctr">
              <a:solidFill>
                <a:srgbClr val="CC0000"/>
              </a:solidFill>
              <a:prstDash val="lgDash"/>
              <a:round/>
              <a:headEnd type="none" w="sm" len="sm"/>
              <a:tailEnd type="none" w="sm" len="sm"/>
            </a:ln>
          </p:spPr>
        </p:cxnSp>
        <p:cxnSp>
          <p:nvCxnSpPr>
            <p:cNvPr id="9228" name="Straight Connector 18"/>
            <p:cNvCxnSpPr>
              <a:cxnSpLocks noChangeShapeType="1"/>
            </p:cNvCxnSpPr>
            <p:nvPr/>
          </p:nvCxnSpPr>
          <p:spPr bwMode="auto">
            <a:xfrm rot="5400000">
              <a:off x="4395656" y="4073494"/>
              <a:ext cx="2590800" cy="1588"/>
            </a:xfrm>
            <a:prstGeom prst="line">
              <a:avLst/>
            </a:prstGeom>
            <a:noFill/>
            <a:ln w="31750" algn="ctr">
              <a:solidFill>
                <a:srgbClr val="CC0000"/>
              </a:solidFill>
              <a:prstDash val="lgDash"/>
              <a:round/>
              <a:headEnd type="none" w="sm" len="sm"/>
              <a:tailEnd type="none" w="sm" len="sm"/>
            </a:ln>
          </p:spPr>
        </p:cxnSp>
        <p:cxnSp>
          <p:nvCxnSpPr>
            <p:cNvPr id="9229" name="Straight Connector 19"/>
            <p:cNvCxnSpPr>
              <a:cxnSpLocks noChangeShapeType="1"/>
            </p:cNvCxnSpPr>
            <p:nvPr/>
          </p:nvCxnSpPr>
          <p:spPr bwMode="auto">
            <a:xfrm rot="5400000">
              <a:off x="3863220" y="4068671"/>
              <a:ext cx="2590800" cy="1588"/>
            </a:xfrm>
            <a:prstGeom prst="line">
              <a:avLst/>
            </a:prstGeom>
            <a:noFill/>
            <a:ln w="31750" algn="ctr">
              <a:solidFill>
                <a:srgbClr val="CC0000"/>
              </a:solidFill>
              <a:prstDash val="lgDash"/>
              <a:round/>
              <a:headEnd type="none" w="sm" len="sm"/>
              <a:tailEnd type="none" w="sm" len="sm"/>
            </a:ln>
          </p:spPr>
        </p:cxnSp>
        <p:cxnSp>
          <p:nvCxnSpPr>
            <p:cNvPr id="9230" name="Straight Connector 20"/>
            <p:cNvCxnSpPr>
              <a:cxnSpLocks noChangeShapeType="1"/>
            </p:cNvCxnSpPr>
            <p:nvPr/>
          </p:nvCxnSpPr>
          <p:spPr bwMode="auto">
            <a:xfrm rot="5400000">
              <a:off x="5066988" y="4073494"/>
              <a:ext cx="2590800" cy="1588"/>
            </a:xfrm>
            <a:prstGeom prst="line">
              <a:avLst/>
            </a:prstGeom>
            <a:noFill/>
            <a:ln w="31750" algn="ctr">
              <a:solidFill>
                <a:srgbClr val="CC0000"/>
              </a:solidFill>
              <a:prstDash val="lgDash"/>
              <a:round/>
              <a:headEnd type="none" w="sm" len="sm"/>
              <a:tailEnd type="none" w="sm" len="sm"/>
            </a:ln>
          </p:spPr>
        </p:cxnSp>
        <p:cxnSp>
          <p:nvCxnSpPr>
            <p:cNvPr id="9231" name="Straight Connector 21"/>
            <p:cNvCxnSpPr>
              <a:cxnSpLocks noChangeShapeType="1"/>
            </p:cNvCxnSpPr>
            <p:nvPr/>
          </p:nvCxnSpPr>
          <p:spPr bwMode="auto">
            <a:xfrm rot="5400000">
              <a:off x="5842492" y="4061920"/>
              <a:ext cx="2590800" cy="1588"/>
            </a:xfrm>
            <a:prstGeom prst="line">
              <a:avLst/>
            </a:prstGeom>
            <a:noFill/>
            <a:ln w="31750" algn="ctr">
              <a:solidFill>
                <a:srgbClr val="CC0000"/>
              </a:solidFill>
              <a:prstDash val="lgDash"/>
              <a:round/>
              <a:headEnd type="none" w="sm" len="sm"/>
              <a:tailEnd type="none" w="sm" len="sm"/>
            </a:ln>
          </p:spPr>
        </p:cxnSp>
      </p:grpSp>
    </p:spTree>
  </p:cSld>
  <p:clrMapOvr>
    <a:masterClrMapping/>
  </p:clrMapOvr>
</p:sld>
</file>

<file path=ppt/theme/theme1.xml><?xml version="1.0" encoding="utf-8"?>
<a:theme xmlns:a="http://schemas.openxmlformats.org/drawingml/2006/main" name="1_IEEE-P802_15">
  <a:themeElements>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IEEE-P802_15">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25023</TotalTime>
  <Words>1050</Words>
  <Application>Microsoft PowerPoint</Application>
  <PresentationFormat>화면 슬라이드 쇼(4:3)</PresentationFormat>
  <Paragraphs>233</Paragraphs>
  <Slides>17</Slides>
  <Notes>6</Notes>
  <HiddenSlides>0</HiddenSlides>
  <MMClips>0</MMClips>
  <ScaleCrop>false</ScaleCrop>
  <HeadingPairs>
    <vt:vector size="4" baseType="variant">
      <vt:variant>
        <vt:lpstr>테마</vt:lpstr>
      </vt:variant>
      <vt:variant>
        <vt:i4>2</vt:i4>
      </vt:variant>
      <vt:variant>
        <vt:lpstr>슬라이드 제목</vt:lpstr>
      </vt:variant>
      <vt:variant>
        <vt:i4>17</vt:i4>
      </vt:variant>
    </vt:vector>
  </HeadingPairs>
  <TitlesOfParts>
    <vt:vector size="19" baseType="lpstr">
      <vt:lpstr>1_IEEE-P802_15</vt:lpstr>
      <vt:lpstr>IEEE-P802_15</vt:lpstr>
      <vt:lpstr>슬라이드 1</vt:lpstr>
      <vt:lpstr>슬라이드 2</vt:lpstr>
      <vt:lpstr>슬라이드 3</vt:lpstr>
      <vt:lpstr>Samsung PHY considerations</vt:lpstr>
      <vt:lpstr>Proposal scope</vt:lpstr>
      <vt:lpstr>Block Diagram of VLC System</vt:lpstr>
      <vt:lpstr>Band plan design for communicating supported channels</vt:lpstr>
      <vt:lpstr>Notes from CIE diagram</vt:lpstr>
      <vt:lpstr>Human eye response to wavelength</vt:lpstr>
      <vt:lpstr>Proposed Band Plan  (based on CIE diagram)</vt:lpstr>
      <vt:lpstr>Bandplan issue:  Leakage from other LED colors</vt:lpstr>
      <vt:lpstr>White LED spectrum (Blue + Phosphor)</vt:lpstr>
      <vt:lpstr>Need for guard colors</vt:lpstr>
      <vt:lpstr>Guard colors</vt:lpstr>
      <vt:lpstr>Considerations of VLC PHY Modulation </vt:lpstr>
      <vt:lpstr>Considerations of VLC PHY Modulation </vt:lpstr>
      <vt:lpstr>Summary</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VLC for Mobile to Mobile</dc:title>
  <dc:subject>IEEE 802.15 &lt;subject&gt;</dc:subject>
  <dc:creator>Taehan Bae</dc:creator>
  <cp:keywords/>
  <dc:description>&lt;doc#&gt;</dc:description>
  <cp:lastModifiedBy>배태한/표준연구 Lab.(통신연)/E5(책임)/삼성전자</cp:lastModifiedBy>
  <cp:revision>865</cp:revision>
  <cp:lastPrinted>1998-02-10T13:28:06Z</cp:lastPrinted>
  <dcterms:created xsi:type="dcterms:W3CDTF">2008-02-29T08:21:25Z</dcterms:created>
  <dcterms:modified xsi:type="dcterms:W3CDTF">2009-07-15T09:19:00Z</dcterms:modified>
</cp:coreProperties>
</file>