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0" r:id="rId5"/>
    <p:sldId id="141170220" r:id="rId6"/>
    <p:sldId id="2147473586" r:id="rId7"/>
    <p:sldId id="2147473587" r:id="rId8"/>
    <p:sldId id="2147473588" r:id="rId9"/>
    <p:sldId id="141170296" r:id="rId10"/>
    <p:sldId id="14117023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DBDBDB"/>
    <a:srgbClr val="FFE699"/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</pc:sldMasterChg>
    </pc:docChg>
  </pc:docChgLst>
  <pc:docChgLst>
    <pc:chgData name="Alice Chen" userId="7b3df222-37f2-4ef5-b6ff-21f127db4b9a" providerId="ADAL" clId="{96388C9E-A2FC-470B-83E7-0551576E3996}"/>
    <pc:docChg chg="custSel modSld">
      <pc:chgData name="Alice Chen" userId="7b3df222-37f2-4ef5-b6ff-21f127db4b9a" providerId="ADAL" clId="{96388C9E-A2FC-470B-83E7-0551576E3996}" dt="2025-04-09T22:46:28.855" v="51" actId="20577"/>
      <pc:docMkLst>
        <pc:docMk/>
      </pc:docMkLst>
      <pc:sldChg chg="modSp mod">
        <pc:chgData name="Alice Chen" userId="7b3df222-37f2-4ef5-b6ff-21f127db4b9a" providerId="ADAL" clId="{96388C9E-A2FC-470B-83E7-0551576E3996}" dt="2025-04-09T22:46:28.855" v="51" actId="20577"/>
        <pc:sldMkLst>
          <pc:docMk/>
          <pc:sldMk cId="671744539" sldId="2147473591"/>
        </pc:sldMkLst>
        <pc:spChg chg="mod">
          <ac:chgData name="Alice Chen" userId="7b3df222-37f2-4ef5-b6ff-21f127db4b9a" providerId="ADAL" clId="{96388C9E-A2FC-470B-83E7-0551576E3996}" dt="2025-04-09T22:46:28.855" v="51" actId="20577"/>
          <ac:spMkLst>
            <pc:docMk/>
            <pc:sldMk cId="671744539" sldId="2147473591"/>
            <ac:spMk id="3" creationId="{1687840C-A34B-6468-13F4-85EF9A3FC4C2}"/>
          </ac:spMkLst>
        </pc:spChg>
      </pc:sld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</pc:sldChg>
    </pc:docChg>
  </pc:docChgLst>
  <pc:docChgLst>
    <pc:chgData name="Alice Chen" userId="7b3df222-37f2-4ef5-b6ff-21f127db4b9a" providerId="ADAL" clId="{D9A912F5-3FF1-4CA7-9FCE-5ED8BCBC0FDC}"/>
    <pc:docChg chg="undo custSel modSld">
      <pc:chgData name="Alice Chen" userId="7b3df222-37f2-4ef5-b6ff-21f127db4b9a" providerId="ADAL" clId="{D9A912F5-3FF1-4CA7-9FCE-5ED8BCBC0FDC}" dt="2025-03-08T01:02:11.293" v="391"/>
      <pc:docMkLst>
        <pc:docMk/>
      </pc:docMkLst>
      <pc:sldChg chg="modSp mod">
        <pc:chgData name="Alice Chen" userId="7b3df222-37f2-4ef5-b6ff-21f127db4b9a" providerId="ADAL" clId="{D9A912F5-3FF1-4CA7-9FCE-5ED8BCBC0FDC}" dt="2025-03-06T18:31:46.037" v="259" actId="20577"/>
        <pc:sldMkLst>
          <pc:docMk/>
          <pc:sldMk cId="3136311437" sldId="141170220"/>
        </pc:sldMkLst>
        <pc:spChg chg="mod">
          <ac:chgData name="Alice Chen" userId="7b3df222-37f2-4ef5-b6ff-21f127db4b9a" providerId="ADAL" clId="{D9A912F5-3FF1-4CA7-9FCE-5ED8BCBC0FDC}" dt="2025-03-06T18:31:46.037" v="259" actId="20577"/>
          <ac:spMkLst>
            <pc:docMk/>
            <pc:sldMk cId="3136311437" sldId="141170220"/>
            <ac:spMk id="2" creationId="{C9FC5067-EB49-5A53-5046-083672EF90D7}"/>
          </ac:spMkLst>
        </pc:spChg>
      </pc:sldChg>
      <pc:sldChg chg="modSp mod">
        <pc:chgData name="Alice Chen" userId="7b3df222-37f2-4ef5-b6ff-21f127db4b9a" providerId="ADAL" clId="{D9A912F5-3FF1-4CA7-9FCE-5ED8BCBC0FDC}" dt="2025-03-06T18:32:27.645" v="306" actId="20577"/>
        <pc:sldMkLst>
          <pc:docMk/>
          <pc:sldMk cId="767149838" sldId="141170230"/>
        </pc:sldMkLst>
        <pc:spChg chg="mod">
          <ac:chgData name="Alice Chen" userId="7b3df222-37f2-4ef5-b6ff-21f127db4b9a" providerId="ADAL" clId="{D9A912F5-3FF1-4CA7-9FCE-5ED8BCBC0FDC}" dt="2025-03-06T18:32:27.645" v="306" actId="20577"/>
          <ac:spMkLst>
            <pc:docMk/>
            <pc:sldMk cId="767149838" sldId="141170230"/>
            <ac:spMk id="2" creationId="{9B6781F2-91C2-DA23-E98D-65F1049A58E3}"/>
          </ac:spMkLst>
        </pc:spChg>
      </pc:sldChg>
      <pc:sldChg chg="modSp mod">
        <pc:chgData name="Alice Chen" userId="7b3df222-37f2-4ef5-b6ff-21f127db4b9a" providerId="ADAL" clId="{D9A912F5-3FF1-4CA7-9FCE-5ED8BCBC0FDC}" dt="2025-03-06T18:33:24.864" v="370" actId="403"/>
        <pc:sldMkLst>
          <pc:docMk/>
          <pc:sldMk cId="2680772539" sldId="2147473585"/>
        </pc:sldMkLst>
        <pc:spChg chg="mod">
          <ac:chgData name="Alice Chen" userId="7b3df222-37f2-4ef5-b6ff-21f127db4b9a" providerId="ADAL" clId="{D9A912F5-3FF1-4CA7-9FCE-5ED8BCBC0FDC}" dt="2025-03-06T18:33:24.864" v="370" actId="403"/>
          <ac:spMkLst>
            <pc:docMk/>
            <pc:sldMk cId="2680772539" sldId="2147473585"/>
            <ac:spMk id="2" creationId="{E3366243-6B11-C346-0BF8-5B6A00B0A55D}"/>
          </ac:spMkLst>
        </pc:spChg>
        <pc:graphicFrameChg chg="modGraphic">
          <ac:chgData name="Alice Chen" userId="7b3df222-37f2-4ef5-b6ff-21f127db4b9a" providerId="ADAL" clId="{D9A912F5-3FF1-4CA7-9FCE-5ED8BCBC0FDC}" dt="2025-03-06T18:33:02.452" v="369" actId="13926"/>
          <ac:graphicFrameMkLst>
            <pc:docMk/>
            <pc:sldMk cId="2680772539" sldId="2147473585"/>
            <ac:graphicFrameMk id="7" creationId="{DC513239-9FD3-1938-0037-D4E9AF4D3055}"/>
          </ac:graphicFrameMkLst>
        </pc:graphicFrameChg>
      </pc:sldChg>
      <pc:sldChg chg="modSp mod">
        <pc:chgData name="Alice Chen" userId="7b3df222-37f2-4ef5-b6ff-21f127db4b9a" providerId="ADAL" clId="{D9A912F5-3FF1-4CA7-9FCE-5ED8BCBC0FDC}" dt="2025-02-28T17:54:34.337" v="153" actId="403"/>
        <pc:sldMkLst>
          <pc:docMk/>
          <pc:sldMk cId="840422674" sldId="2147473586"/>
        </pc:sldMkLst>
        <pc:spChg chg="mod">
          <ac:chgData name="Alice Chen" userId="7b3df222-37f2-4ef5-b6ff-21f127db4b9a" providerId="ADAL" clId="{D9A912F5-3FF1-4CA7-9FCE-5ED8BCBC0FDC}" dt="2025-02-28T17:54:34.337" v="153" actId="403"/>
          <ac:spMkLst>
            <pc:docMk/>
            <pc:sldMk cId="840422674" sldId="2147473586"/>
            <ac:spMk id="2" creationId="{BEC5EE69-2B2E-C36D-A3D9-B52FA6B72857}"/>
          </ac:spMkLst>
        </pc:spChg>
        <pc:graphicFrameChg chg="modGraphic">
          <ac:chgData name="Alice Chen" userId="7b3df222-37f2-4ef5-b6ff-21f127db4b9a" providerId="ADAL" clId="{D9A912F5-3FF1-4CA7-9FCE-5ED8BCBC0FDC}" dt="2025-02-28T17:53:23.433" v="108" actId="13926"/>
          <ac:graphicFrameMkLst>
            <pc:docMk/>
            <pc:sldMk cId="840422674" sldId="2147473586"/>
            <ac:graphicFrameMk id="8" creationId="{A542DEF9-FFDA-9BF0-984D-E99B96EB76EC}"/>
          </ac:graphicFrameMkLst>
        </pc:graphicFrameChg>
      </pc:sldChg>
      <pc:sldChg chg="modSp mod">
        <pc:chgData name="Alice Chen" userId="7b3df222-37f2-4ef5-b6ff-21f127db4b9a" providerId="ADAL" clId="{D9A912F5-3FF1-4CA7-9FCE-5ED8BCBC0FDC}" dt="2025-02-28T17:54:26.519" v="150" actId="20577"/>
        <pc:sldMkLst>
          <pc:docMk/>
          <pc:sldMk cId="3898532117" sldId="2147473587"/>
        </pc:sldMkLst>
        <pc:spChg chg="mod">
          <ac:chgData name="Alice Chen" userId="7b3df222-37f2-4ef5-b6ff-21f127db4b9a" providerId="ADAL" clId="{D9A912F5-3FF1-4CA7-9FCE-5ED8BCBC0FDC}" dt="2025-02-28T17:54:26.519" v="150" actId="20577"/>
          <ac:spMkLst>
            <pc:docMk/>
            <pc:sldMk cId="3898532117" sldId="2147473587"/>
            <ac:spMk id="2" creationId="{15F58D20-EBCC-5885-C0E1-62D837F17FCB}"/>
          </ac:spMkLst>
        </pc:spChg>
      </pc:sldChg>
      <pc:sldChg chg="modSp mod">
        <pc:chgData name="Alice Chen" userId="7b3df222-37f2-4ef5-b6ff-21f127db4b9a" providerId="ADAL" clId="{D9A912F5-3FF1-4CA7-9FCE-5ED8BCBC0FDC}" dt="2025-02-28T17:51:05.975" v="89" actId="20577"/>
        <pc:sldMkLst>
          <pc:docMk/>
          <pc:sldMk cId="520091725" sldId="2147473588"/>
        </pc:sldMkLst>
        <pc:spChg chg="mod">
          <ac:chgData name="Alice Chen" userId="7b3df222-37f2-4ef5-b6ff-21f127db4b9a" providerId="ADAL" clId="{D9A912F5-3FF1-4CA7-9FCE-5ED8BCBC0FDC}" dt="2025-02-28T17:51:05.975" v="89" actId="20577"/>
          <ac:spMkLst>
            <pc:docMk/>
            <pc:sldMk cId="520091725" sldId="2147473588"/>
            <ac:spMk id="2" creationId="{F19A7C0C-1FF3-27CA-9069-A5121AA6DF62}"/>
          </ac:spMkLst>
        </pc:spChg>
      </pc:sldChg>
      <pc:sldChg chg="modSp mod">
        <pc:chgData name="Alice Chen" userId="7b3df222-37f2-4ef5-b6ff-21f127db4b9a" providerId="ADAL" clId="{D9A912F5-3FF1-4CA7-9FCE-5ED8BCBC0FDC}" dt="2025-03-08T01:02:04.321" v="390" actId="20577"/>
        <pc:sldMkLst>
          <pc:docMk/>
          <pc:sldMk cId="3968239050" sldId="2147473589"/>
        </pc:sldMkLst>
        <pc:spChg chg="mod">
          <ac:chgData name="Alice Chen" userId="7b3df222-37f2-4ef5-b6ff-21f127db4b9a" providerId="ADAL" clId="{D9A912F5-3FF1-4CA7-9FCE-5ED8BCBC0FDC}" dt="2025-03-08T00:50:03.821" v="372" actId="20577"/>
          <ac:spMkLst>
            <pc:docMk/>
            <pc:sldMk cId="3968239050" sldId="2147473589"/>
            <ac:spMk id="2" creationId="{BB340036-1A1A-DFEA-A2A9-6C50B47D8B93}"/>
          </ac:spMkLst>
        </pc:spChg>
        <pc:spChg chg="mod">
          <ac:chgData name="Alice Chen" userId="7b3df222-37f2-4ef5-b6ff-21f127db4b9a" providerId="ADAL" clId="{D9A912F5-3FF1-4CA7-9FCE-5ED8BCBC0FDC}" dt="2025-03-08T01:02:04.321" v="390" actId="20577"/>
          <ac:spMkLst>
            <pc:docMk/>
            <pc:sldMk cId="3968239050" sldId="2147473589"/>
            <ac:spMk id="3" creationId="{A656E719-7211-1C94-079E-F9A852DAFADC}"/>
          </ac:spMkLst>
        </pc:spChg>
      </pc:sldChg>
      <pc:sldChg chg="modSp mod">
        <pc:chgData name="Alice Chen" userId="7b3df222-37f2-4ef5-b6ff-21f127db4b9a" providerId="ADAL" clId="{D9A912F5-3FF1-4CA7-9FCE-5ED8BCBC0FDC}" dt="2025-03-08T01:02:11.293" v="391"/>
        <pc:sldMkLst>
          <pc:docMk/>
          <pc:sldMk cId="3225883031" sldId="2147473590"/>
        </pc:sldMkLst>
        <pc:spChg chg="mod">
          <ac:chgData name="Alice Chen" userId="7b3df222-37f2-4ef5-b6ff-21f127db4b9a" providerId="ADAL" clId="{D9A912F5-3FF1-4CA7-9FCE-5ED8BCBC0FDC}" dt="2025-03-08T01:00:46.484" v="381" actId="20577"/>
          <ac:spMkLst>
            <pc:docMk/>
            <pc:sldMk cId="3225883031" sldId="2147473590"/>
            <ac:spMk id="2" creationId="{1BE42474-6F68-E2C0-E775-298C5DE65C4F}"/>
          </ac:spMkLst>
        </pc:spChg>
        <pc:spChg chg="mod">
          <ac:chgData name="Alice Chen" userId="7b3df222-37f2-4ef5-b6ff-21f127db4b9a" providerId="ADAL" clId="{D9A912F5-3FF1-4CA7-9FCE-5ED8BCBC0FDC}" dt="2025-03-08T01:02:11.293" v="391"/>
          <ac:spMkLst>
            <pc:docMk/>
            <pc:sldMk cId="3225883031" sldId="2147473590"/>
            <ac:spMk id="3" creationId="{936598AD-12D9-BC4F-1D43-79CD2149ED88}"/>
          </ac:spMkLst>
        </pc:spChg>
      </pc:sldChg>
    </pc:docChg>
  </pc:docChgLst>
  <pc:docChgLst>
    <pc:chgData name="Alice Chen" userId="7b3df222-37f2-4ef5-b6ff-21f127db4b9a" providerId="ADAL" clId="{AE6AE856-C965-4252-A579-5CA7037A55EB}"/>
    <pc:docChg chg="undo custSel modSld">
      <pc:chgData name="Alice Chen" userId="7b3df222-37f2-4ef5-b6ff-21f127db4b9a" providerId="ADAL" clId="{AE6AE856-C965-4252-A579-5CA7037A55EB}" dt="2025-02-11T17:56:02.785" v="572" actId="1035"/>
      <pc:docMkLst>
        <pc:docMk/>
      </pc:docMkLst>
      <pc:sldChg chg="modSp mod">
        <pc:chgData name="Alice Chen" userId="7b3df222-37f2-4ef5-b6ff-21f127db4b9a" providerId="ADAL" clId="{AE6AE856-C965-4252-A579-5CA7037A55EB}" dt="2025-02-11T17:56:02.785" v="572" actId="1035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AE6AE856-C965-4252-A579-5CA7037A55EB}" dt="2025-02-11T17:55:40.688" v="568" actId="1035"/>
        <pc:sldMkLst>
          <pc:docMk/>
          <pc:sldMk cId="2885056826" sldId="141170295"/>
        </pc:sldMkLst>
      </pc:sldChg>
      <pc:sldChg chg="modSp mod">
        <pc:chgData name="Alice Chen" userId="7b3df222-37f2-4ef5-b6ff-21f127db4b9a" providerId="ADAL" clId="{AE6AE856-C965-4252-A579-5CA7037A55EB}" dt="2025-02-11T17:53:51.951" v="507" actId="20577"/>
        <pc:sldMkLst>
          <pc:docMk/>
          <pc:sldMk cId="1114568814" sldId="141170296"/>
        </pc:sldMkLst>
        <pc:spChg chg="mod">
          <ac:chgData name="Alice Chen" userId="7b3df222-37f2-4ef5-b6ff-21f127db4b9a" providerId="ADAL" clId="{AE6AE856-C965-4252-A579-5CA7037A55EB}" dt="2025-02-11T17:53:51.951" v="507" actId="20577"/>
          <ac:spMkLst>
            <pc:docMk/>
            <pc:sldMk cId="1114568814" sldId="141170296"/>
            <ac:spMk id="2" creationId="{4313D9D9-49DF-EC35-3D3C-6446051C2407}"/>
          </ac:spMkLst>
        </pc:spChg>
      </pc:sldChg>
    </pc:docChg>
  </pc:docChgLst>
  <pc:docChgLst>
    <pc:chgData name="Alice Chen" userId="7b3df222-37f2-4ef5-b6ff-21f127db4b9a" providerId="ADAL" clId="{952CE1E2-92DC-45E6-A8AA-9A82464B5E93}"/>
    <pc:docChg chg="undo custSel modSld sldOrd">
      <pc:chgData name="Alice Chen" userId="7b3df222-37f2-4ef5-b6ff-21f127db4b9a" providerId="ADAL" clId="{952CE1E2-92DC-45E6-A8AA-9A82464B5E93}" dt="2025-02-25T17:58:46.104" v="360" actId="404"/>
      <pc:docMkLst>
        <pc:docMk/>
      </pc:docMkLst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3231458301" sldId="141170279"/>
        </pc:sldMkLst>
      </pc:sldChg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2501562231" sldId="141170280"/>
        </pc:sldMkLst>
      </pc:sldChg>
      <pc:sldChg chg="modSp mod">
        <pc:chgData name="Alice Chen" userId="7b3df222-37f2-4ef5-b6ff-21f127db4b9a" providerId="ADAL" clId="{952CE1E2-92DC-45E6-A8AA-9A82464B5E93}" dt="2025-02-25T17:46:16.204" v="14" actId="6549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952CE1E2-92DC-45E6-A8AA-9A82464B5E93}" dt="2025-02-25T17:58:46.104" v="360" actId="404"/>
        <pc:sldMkLst>
          <pc:docMk/>
          <pc:sldMk cId="1572704319" sldId="141170309"/>
        </pc:sldMkLst>
      </pc:sldChg>
      <pc:sldChg chg="modSp mod">
        <pc:chgData name="Alice Chen" userId="7b3df222-37f2-4ef5-b6ff-21f127db4b9a" providerId="ADAL" clId="{952CE1E2-92DC-45E6-A8AA-9A82464B5E93}" dt="2025-02-25T17:57:29.583" v="299" actId="6549"/>
        <pc:sldMkLst>
          <pc:docMk/>
          <pc:sldMk cId="3783021252" sldId="141170319"/>
        </pc:sldMkLst>
      </pc:sldChg>
      <pc:sldChg chg="addSp modSp mod">
        <pc:chgData name="Alice Chen" userId="7b3df222-37f2-4ef5-b6ff-21f127db4b9a" providerId="ADAL" clId="{952CE1E2-92DC-45E6-A8AA-9A82464B5E93}" dt="2025-02-25T17:54:44.858" v="203" actId="20577"/>
        <pc:sldMkLst>
          <pc:docMk/>
          <pc:sldMk cId="1383750940" sldId="141170325"/>
        </pc:sldMkLst>
      </pc:sldChg>
      <pc:sldChg chg="addSp modSp">
        <pc:chgData name="Alice Chen" userId="7b3df222-37f2-4ef5-b6ff-21f127db4b9a" providerId="ADAL" clId="{952CE1E2-92DC-45E6-A8AA-9A82464B5E93}" dt="2025-02-25T17:54:21.684" v="192"/>
        <pc:sldMkLst>
          <pc:docMk/>
          <pc:sldMk cId="3256769896" sldId="141170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800" dirty="0"/>
              <a:t>Transmit and Receive Specifications for New MCS Follow-Up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2025-04-20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87898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Lin Yang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Daeseok Nam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Bin Tian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C5067-EB49-5A53-5046-083672EF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Transmit and receive specification for new MCS in 11bn have been discussed [1-3]</a:t>
            </a:r>
          </a:p>
          <a:p>
            <a:endParaRPr lang="en-US" dirty="0"/>
          </a:p>
          <a:p>
            <a:r>
              <a:rPr lang="en-US" dirty="0"/>
              <a:t>In this presentation, we discuss the following</a:t>
            </a:r>
          </a:p>
          <a:p>
            <a:pPr lvl="1"/>
            <a:r>
              <a:rPr lang="en-US" dirty="0"/>
              <a:t>For non-ELR new MCS</a:t>
            </a:r>
          </a:p>
          <a:p>
            <a:pPr lvl="2"/>
            <a:r>
              <a:rPr lang="en-US" sz="1400" dirty="0"/>
              <a:t>Rx minimum sensitivity requirements</a:t>
            </a:r>
          </a:p>
          <a:p>
            <a:pPr lvl="2"/>
            <a:r>
              <a:rPr lang="en-US" sz="1400" dirty="0"/>
              <a:t>ACR/NACR requirements</a:t>
            </a:r>
          </a:p>
          <a:p>
            <a:pPr lvl="1"/>
            <a:r>
              <a:rPr lang="en-US" dirty="0"/>
              <a:t>For ELR-MCS</a:t>
            </a:r>
          </a:p>
          <a:p>
            <a:pPr lvl="2"/>
            <a:r>
              <a:rPr lang="en-US" sz="1400" dirty="0"/>
              <a:t>Tx EVM requirements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F995B4-FB6B-614B-FFBD-D7F464B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D74E-D32F-496B-9F0B-3518ED51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616E-8AF5-AB7F-AF3C-32405298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BA84-9FCB-E49E-C26C-53C26930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631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FCCEA-B073-2D7B-81CC-5DF5BC99A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5EE69-2B2E-C36D-A3D9-B52FA6B72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80446"/>
          </a:xfrm>
        </p:spPr>
        <p:txBody>
          <a:bodyPr/>
          <a:lstStyle/>
          <a:p>
            <a:r>
              <a:rPr lang="en-US" dirty="0"/>
              <a:t>It’s natural to have 1dB gap between 2/3 and 3/4 for the same QAM and be consistent across different QAM levels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9FA706-2071-4CFC-8C9A-448D4058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Sensitivity Proposal for Non-ELR MCSs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201D7-4F3B-261C-3F06-5245166A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7927A-7291-34EA-1223-02D3D7DB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EC38A-9DA9-190F-323A-4FA4E6E5B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542DEF9-FFDA-9BF0-984D-E99B96EB7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31766"/>
              </p:ext>
            </p:extLst>
          </p:nvPr>
        </p:nvGraphicFramePr>
        <p:xfrm>
          <a:off x="1998954" y="2506298"/>
          <a:ext cx="5146092" cy="3968847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93369479"/>
                    </a:ext>
                  </a:extLst>
                </a:gridCol>
                <a:gridCol w="482652">
                  <a:extLst>
                    <a:ext uri="{9D8B030D-6E8A-4147-A177-3AD203B41FA5}">
                      <a16:colId xmlns:a16="http://schemas.microsoft.com/office/drawing/2014/main" val="384312201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59173085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27721979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4218644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33070357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87601883"/>
                    </a:ext>
                  </a:extLst>
                </a:gridCol>
              </a:tblGrid>
              <a:tr h="151017"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Table B—Receiver minimum input level sensitivity</a:t>
                      </a:r>
                    </a:p>
                  </a:txBody>
                  <a:tcPr marL="7551" marR="7551" marT="75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23114"/>
                  </a:ext>
                </a:extLst>
              </a:tr>
              <a:tr h="755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Rate (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67958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(20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(40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(80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(160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(320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699227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907458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06844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-78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-72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186271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7370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477436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-71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272601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950551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888662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586354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150568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870546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-51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-48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320956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035774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023465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327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422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0CBB7-B8D0-6A31-BC1B-D27FBC7E1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F58D20-EBCC-5885-C0E1-62D837F17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43547"/>
            <a:ext cx="7772400" cy="4343400"/>
          </a:xfrm>
        </p:spPr>
        <p:txBody>
          <a:bodyPr/>
          <a:lstStyle/>
          <a:p>
            <a:r>
              <a:rPr lang="en-US" dirty="0"/>
              <a:t>Use same performance trend in the sensitivities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F408B1-A361-712C-14CC-DACCE45C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ACR/NACR Proposal for Non-ELR MCSs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790CD-0C15-9107-E8B9-B6A24A247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0F586-47E7-C7A7-A60A-C69C7D8D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A5214-6837-D093-3A07-BC51CEE8B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7B4EA2-3CD1-B966-9E27-FCF0D6615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314104"/>
              </p:ext>
            </p:extLst>
          </p:nvPr>
        </p:nvGraphicFramePr>
        <p:xfrm>
          <a:off x="2334053" y="2500057"/>
          <a:ext cx="4475893" cy="3975356"/>
        </p:xfrm>
        <a:graphic>
          <a:graphicData uri="http://schemas.openxmlformats.org/drawingml/2006/table">
            <a:tbl>
              <a:tblPr/>
              <a:tblGrid>
                <a:gridCol w="1188720">
                  <a:extLst>
                    <a:ext uri="{9D8B030D-6E8A-4147-A177-3AD203B41FA5}">
                      <a16:colId xmlns:a16="http://schemas.microsoft.com/office/drawing/2014/main" val="286171728"/>
                    </a:ext>
                  </a:extLst>
                </a:gridCol>
                <a:gridCol w="361093">
                  <a:extLst>
                    <a:ext uri="{9D8B030D-6E8A-4147-A177-3AD203B41FA5}">
                      <a16:colId xmlns:a16="http://schemas.microsoft.com/office/drawing/2014/main" val="23763249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83184005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06088214"/>
                    </a:ext>
                  </a:extLst>
                </a:gridCol>
              </a:tblGrid>
              <a:tr h="295832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Table C—Minimum required adjacent and nonadjacent channel rejection levels</a:t>
                      </a:r>
                    </a:p>
                  </a:txBody>
                  <a:tcPr marL="7396" marR="7396" marT="73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243056"/>
                  </a:ext>
                </a:extLst>
              </a:tr>
              <a:tr h="24406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Rate (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Adjacent channel rejection (dB)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Nonadjacent channel rejection (dB)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291016"/>
                  </a:ext>
                </a:extLst>
              </a:tr>
              <a:tr h="374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20/40/80/160/320 MHz channel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20/40/80/160/320 MHz channel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04955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764368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213225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3046984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31888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84311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096030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888003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497942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743320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333369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935288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189511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911853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021476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66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53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8D6F2-4127-5E66-7EC6-2E3C8A6B9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9A7C0C-1FF3-27CA-9069-A5121AA6D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70" y="1743547"/>
            <a:ext cx="7862930" cy="4343400"/>
          </a:xfrm>
        </p:spPr>
        <p:txBody>
          <a:bodyPr/>
          <a:lstStyle/>
          <a:p>
            <a:r>
              <a:rPr lang="en-US" dirty="0"/>
              <a:t>MCS0 has Tx EVM requirement of -5dB in UHR MU PPDU</a:t>
            </a:r>
          </a:p>
          <a:p>
            <a:pPr lvl="1"/>
            <a:r>
              <a:rPr lang="en-US" sz="1600" dirty="0"/>
              <a:t>EHT-MCS14-15 follows same Tx EVM requirement as MCS0</a:t>
            </a:r>
            <a:endParaRPr lang="en-US" dirty="0"/>
          </a:p>
          <a:p>
            <a:r>
              <a:rPr lang="en-US" dirty="0"/>
              <a:t>For ELR-MCS, propose</a:t>
            </a:r>
          </a:p>
          <a:p>
            <a:pPr lvl="1"/>
            <a:r>
              <a:rPr lang="en-US" sz="1600" dirty="0"/>
              <a:t>Use same Tx EVM requirement as non-ELR MCS0 for ELR-MCS1</a:t>
            </a:r>
          </a:p>
          <a:p>
            <a:pPr lvl="1"/>
            <a:r>
              <a:rPr lang="en-US" sz="1600" dirty="0"/>
              <a:t>Use a slightly looser Tx EVM requirement for ELR-MCS0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7605FA-23B2-E8CD-78E0-B387B581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EVM Proposal for ELR MCSs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10D9E-632D-4994-A5BA-49813149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8A511-8D41-F132-BAC5-27FE46A0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7F148-DEA3-A74A-F5E6-B6FB3E53D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BABCBB5-6F3B-05E9-B713-5437ABA65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71383"/>
              </p:ext>
            </p:extLst>
          </p:nvPr>
        </p:nvGraphicFramePr>
        <p:xfrm>
          <a:off x="1874520" y="3780746"/>
          <a:ext cx="5394960" cy="1125855"/>
        </p:xfrm>
        <a:graphic>
          <a:graphicData uri="http://schemas.openxmlformats.org/drawingml/2006/table">
            <a:tbl>
              <a:tblPr/>
              <a:tblGrid>
                <a:gridCol w="640080">
                  <a:extLst>
                    <a:ext uri="{9D8B030D-6E8A-4147-A177-3AD203B41FA5}">
                      <a16:colId xmlns:a16="http://schemas.microsoft.com/office/drawing/2014/main" val="408768212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5740125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30148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696764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33310169"/>
                    </a:ext>
                  </a:extLst>
                </a:gridCol>
              </a:tblGrid>
              <a:tr h="37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Coding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Relative constellation error in a UHR ELR PPDU (dB)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80704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41041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393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9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B2AA5-2D56-E347-69B1-7C5F5AAE2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3D9D9-49DF-EC35-3D3C-6446051C2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following receive specifications for non-ELR new MCSs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-4dB and -5dB Tx EVM requirement for ELR-MCS0 and ELR-MCS1, respectively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E6B3E9-1ADF-EF27-CCE0-5FA52391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34CC9-A786-0DC2-4003-DC25E88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8B2F5-85B0-F2DF-3D98-0633BF40B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30823-F8CB-230E-3102-5ECDD6B1B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C5E87D-48EB-7494-0E33-CB790C96B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84017"/>
              </p:ext>
            </p:extLst>
          </p:nvPr>
        </p:nvGraphicFramePr>
        <p:xfrm>
          <a:off x="767682" y="2222546"/>
          <a:ext cx="7432092" cy="1516811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590844671"/>
                    </a:ext>
                  </a:extLst>
                </a:gridCol>
                <a:gridCol w="482652">
                  <a:extLst>
                    <a:ext uri="{9D8B030D-6E8A-4147-A177-3AD203B41FA5}">
                      <a16:colId xmlns:a16="http://schemas.microsoft.com/office/drawing/2014/main" val="60954630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90007114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20411562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758536917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84035054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787260556"/>
                    </a:ext>
                  </a:extLst>
                </a:gridCol>
              </a:tblGrid>
              <a:tr h="755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Rate (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67958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(20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(40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(80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(160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(320 MHz PPDU) (dBm)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480589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87283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-71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-62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49026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-69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-66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105962"/>
                  </a:ext>
                </a:extLst>
              </a:tr>
              <a:tr h="15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-60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-57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-51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-48</a:t>
                      </a:r>
                    </a:p>
                  </a:txBody>
                  <a:tcPr marL="7551" marR="7551" marT="7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56767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4873548-4A7A-954F-0ABE-A4FA15BCD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25997"/>
              </p:ext>
            </p:extLst>
          </p:nvPr>
        </p:nvGraphicFramePr>
        <p:xfrm>
          <a:off x="1652303" y="3922338"/>
          <a:ext cx="6030373" cy="1145152"/>
        </p:xfrm>
        <a:graphic>
          <a:graphicData uri="http://schemas.openxmlformats.org/drawingml/2006/table">
            <a:tbl>
              <a:tblPr/>
              <a:tblGrid>
                <a:gridCol w="1188720">
                  <a:extLst>
                    <a:ext uri="{9D8B030D-6E8A-4147-A177-3AD203B41FA5}">
                      <a16:colId xmlns:a16="http://schemas.microsoft.com/office/drawing/2014/main" val="2187067866"/>
                    </a:ext>
                  </a:extLst>
                </a:gridCol>
                <a:gridCol w="361093">
                  <a:extLst>
                    <a:ext uri="{9D8B030D-6E8A-4147-A177-3AD203B41FA5}">
                      <a16:colId xmlns:a16="http://schemas.microsoft.com/office/drawing/2014/main" val="24585118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2039524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1416223816"/>
                    </a:ext>
                  </a:extLst>
                </a:gridCol>
              </a:tblGrid>
              <a:tr h="1920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Rate (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Adjacent channel rejection (dB)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Nonadjacent channel rejection (dB)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248043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20/40/80/160/320 MHz channel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20/40/80/160/320 MHz channel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55379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916137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077783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660223"/>
                  </a:ext>
                </a:extLst>
              </a:tr>
              <a:tr h="147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7396" marR="7396" marT="739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060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56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000" dirty="0"/>
              <a:t>Genadiy Tsodik,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 dirty="0"/>
              <a:t>UHR Receiver Minimum Input Sensitivity for ELR MCSs, Juan Fang,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11-25/392r0, </a:t>
            </a:r>
            <a:r>
              <a:rPr lang="en-US" sz="2000" dirty="0"/>
              <a:t>Transmit and Receive Specifications for New MCS in 11bn, Alice Chen, et al.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71498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126600</TotalTime>
  <Words>920</Words>
  <Application>Microsoft Office PowerPoint</Application>
  <PresentationFormat>On-screen Show (4:3)</PresentationFormat>
  <Paragraphs>326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Transmit and Receive Specifications for New MCS Follow-Up</vt:lpstr>
      <vt:lpstr>Introduction</vt:lpstr>
      <vt:lpstr>Minimum Sensitivity Proposal for Non-ELR MCSs</vt:lpstr>
      <vt:lpstr>ACR/NACR Proposal for Non-ELR MCSs</vt:lpstr>
      <vt:lpstr>Tx EVM Proposal for ELR MCSs</vt:lpstr>
      <vt:lpstr>Summary</vt:lpstr>
      <vt:lpstr>Reference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4</cp:revision>
  <cp:lastPrinted>1998-02-10T13:28:06Z</cp:lastPrinted>
  <dcterms:created xsi:type="dcterms:W3CDTF">2007-05-21T21:00:37Z</dcterms:created>
  <dcterms:modified xsi:type="dcterms:W3CDTF">2025-04-25T23:00:24Z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