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256" r:id="rId3"/>
    <p:sldId id="764" r:id="rId4"/>
    <p:sldId id="783" r:id="rId5"/>
    <p:sldId id="706" r:id="rId6"/>
    <p:sldId id="781" r:id="rId7"/>
    <p:sldId id="784" r:id="rId8"/>
    <p:sldId id="757" r:id="rId9"/>
    <p:sldId id="790" r:id="rId10"/>
    <p:sldId id="791" r:id="rId11"/>
    <p:sldId id="792" r:id="rId12"/>
    <p:sldId id="771" r:id="rId13"/>
    <p:sldId id="787" r:id="rId14"/>
  </p:sldIdLst>
  <p:sldSz cx="12192000" cy="6858000"/>
  <p:notesSz cx="7102475" cy="93884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" userDrawn="1">
          <p15:clr>
            <a:srgbClr val="A4A3A4"/>
          </p15:clr>
        </p15:guide>
        <p15:guide id="2" pos="46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3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FF3E918-6E1F-9662-AF12-289DF8A16C9C}" name="Akhmetov, Dmitry" initials="AD" userId="S::dmitry.akhmetov@intel.com::1d39d2a1-c911-49c8-99e8-36840f8b699a" providerId="AD"/>
  <p188:author id="{3F6AA93C-113C-D597-CA6A-A585ABBB256C}" name="Akhmetov, Dmitry" initials="AD" userId="S::Dmitry.Akhmetov@intel.com::1d39d2a1-c911-49c8-99e8-36840f8b699a" providerId="AD"/>
  <p188:author id="{8B3F4C48-A6BD-921F-008E-527717F5994B}" name="Alexander, Danny" initials="AD" userId="S::danny.alexander@intel.com::3b018630-72f3-4cd2-af93-725fe2f3b557" providerId="AD"/>
  <p188:author id="{E573AC60-4E93-A42A-9D43-FDD40BD44D7A}" name="Li, Qinghua" initials="LQ" userId="S::qinghua.li@intel.com::3892b6bc-94e5-47b4-9d05-088dff5a5b03" providerId="AD"/>
  <p188:author id="{FFFCF362-E410-225C-DF11-CD03DB4468AE}" name="Cariou, Laurent" initials="CL" userId="S::laurent.cariou@intel.com::4453f93f-2ed2-46e8-bb8c-3237fbfdd40b" providerId="AD"/>
  <p188:author id="{5E282889-0294-1EEC-2B07-8FC701BB59C5}" name="Fang, Juan" initials="FJ" userId="S::juan.fang@intel.com::c49291d6-e9d9-42a4-a1d1-3277e0431fd7" providerId="AD"/>
  <p188:author id="{A00544C0-9EA6-B23E-3DD9-F65CD1C4A845}" name="Park, Minyoung" initials="PM" userId="S::minyoung.park@intel.com::127d513f-da54-4474-846e-76202393764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905534-CCC6-4FBB-A7D3-D2D700151F84}" v="224" dt="2025-04-10T23:00:18.3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782" autoAdjust="0"/>
  </p:normalViewPr>
  <p:slideViewPr>
    <p:cSldViewPr>
      <p:cViewPr varScale="1">
        <p:scale>
          <a:sx n="82" d="100"/>
          <a:sy n="82" d="100"/>
        </p:scale>
        <p:origin x="2600" y="52"/>
      </p:cViewPr>
      <p:guideLst>
        <p:guide orient="horz" pos="384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5244" y="44"/>
      </p:cViewPr>
      <p:guideLst>
        <p:guide orient="horz" pos="2913"/>
        <p:guide pos="2212"/>
      </p:guideLst>
    </p:cSldViewPr>
  </p:notesViewPr>
  <p:gridSpacing cx="73152" cy="7315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8/10/relationships/authors" Target="authors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ng, Juan" userId="c49291d6-e9d9-42a4-a1d1-3277e0431fd7" providerId="ADAL" clId="{D2905534-CCC6-4FBB-A7D3-D2D700151F84}"/>
    <pc:docChg chg="undo custSel addSld delSld modSld sldOrd modMainMaster">
      <pc:chgData name="Fang, Juan" userId="c49291d6-e9d9-42a4-a1d1-3277e0431fd7" providerId="ADAL" clId="{D2905534-CCC6-4FBB-A7D3-D2D700151F84}" dt="2025-04-11T03:17:18.442" v="2076" actId="2166"/>
      <pc:docMkLst>
        <pc:docMk/>
      </pc:docMkLst>
      <pc:sldChg chg="modSp mod">
        <pc:chgData name="Fang, Juan" userId="c49291d6-e9d9-42a4-a1d1-3277e0431fd7" providerId="ADAL" clId="{D2905534-CCC6-4FBB-A7D3-D2D700151F84}" dt="2025-04-09T22:14:41.856" v="1252" actId="20577"/>
        <pc:sldMkLst>
          <pc:docMk/>
          <pc:sldMk cId="0" sldId="256"/>
        </pc:sldMkLst>
        <pc:spChg chg="mod">
          <ac:chgData name="Fang, Juan" userId="c49291d6-e9d9-42a4-a1d1-3277e0431fd7" providerId="ADAL" clId="{D2905534-CCC6-4FBB-A7D3-D2D700151F84}" dt="2025-04-08T16:45:12.428" v="961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Fang, Juan" userId="c49291d6-e9d9-42a4-a1d1-3277e0431fd7" providerId="ADAL" clId="{D2905534-CCC6-4FBB-A7D3-D2D700151F84}" dt="2025-04-09T22:14:41.856" v="1252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modSp mod">
        <pc:chgData name="Fang, Juan" userId="c49291d6-e9d9-42a4-a1d1-3277e0431fd7" providerId="ADAL" clId="{D2905534-CCC6-4FBB-A7D3-D2D700151F84}" dt="2025-04-07T21:25:04.121" v="130" actId="20577"/>
        <pc:sldMkLst>
          <pc:docMk/>
          <pc:sldMk cId="665552531" sldId="706"/>
        </pc:sldMkLst>
        <pc:spChg chg="mod">
          <ac:chgData name="Fang, Juan" userId="c49291d6-e9d9-42a4-a1d1-3277e0431fd7" providerId="ADAL" clId="{D2905534-CCC6-4FBB-A7D3-D2D700151F84}" dt="2025-04-07T21:25:04.121" v="130" actId="20577"/>
          <ac:spMkLst>
            <pc:docMk/>
            <pc:sldMk cId="665552531" sldId="706"/>
            <ac:spMk id="3" creationId="{5076685D-E4DD-0FFC-EEC4-B884F53C578F}"/>
          </ac:spMkLst>
        </pc:spChg>
        <pc:picChg chg="add mod">
          <ac:chgData name="Fang, Juan" userId="c49291d6-e9d9-42a4-a1d1-3277e0431fd7" providerId="ADAL" clId="{D2905534-CCC6-4FBB-A7D3-D2D700151F84}" dt="2025-04-07T21:25:00.353" v="126" actId="1076"/>
          <ac:picMkLst>
            <pc:docMk/>
            <pc:sldMk cId="665552531" sldId="706"/>
            <ac:picMk id="7" creationId="{981FBEE5-FF2A-402A-DF5F-4645D1A8B709}"/>
          </ac:picMkLst>
        </pc:picChg>
        <pc:picChg chg="mod">
          <ac:chgData name="Fang, Juan" userId="c49291d6-e9d9-42a4-a1d1-3277e0431fd7" providerId="ADAL" clId="{D2905534-CCC6-4FBB-A7D3-D2D700151F84}" dt="2025-04-07T21:24:50.008" v="124" actId="1076"/>
          <ac:picMkLst>
            <pc:docMk/>
            <pc:sldMk cId="665552531" sldId="706"/>
            <ac:picMk id="10" creationId="{D9B0A590-CE8C-8B94-8BFE-0BA75986977E}"/>
          </ac:picMkLst>
        </pc:picChg>
      </pc:sldChg>
      <pc:sldChg chg="modSp mod">
        <pc:chgData name="Fang, Juan" userId="c49291d6-e9d9-42a4-a1d1-3277e0431fd7" providerId="ADAL" clId="{D2905534-CCC6-4FBB-A7D3-D2D700151F84}" dt="2025-04-10T16:54:41.004" v="1458" actId="20578"/>
        <pc:sldMkLst>
          <pc:docMk/>
          <pc:sldMk cId="1398149805" sldId="757"/>
        </pc:sldMkLst>
        <pc:spChg chg="mod">
          <ac:chgData name="Fang, Juan" userId="c49291d6-e9d9-42a4-a1d1-3277e0431fd7" providerId="ADAL" clId="{D2905534-CCC6-4FBB-A7D3-D2D700151F84}" dt="2025-04-10T16:54:41.004" v="1458" actId="20578"/>
          <ac:spMkLst>
            <pc:docMk/>
            <pc:sldMk cId="1398149805" sldId="757"/>
            <ac:spMk id="3" creationId="{DCD13A7B-86ED-F284-C26B-E545DAB27CA8}"/>
          </ac:spMkLst>
        </pc:spChg>
      </pc:sldChg>
      <pc:sldChg chg="modSp mod">
        <pc:chgData name="Fang, Juan" userId="c49291d6-e9d9-42a4-a1d1-3277e0431fd7" providerId="ADAL" clId="{D2905534-CCC6-4FBB-A7D3-D2D700151F84}" dt="2025-04-10T16:54:15.642" v="1453" actId="20578"/>
        <pc:sldMkLst>
          <pc:docMk/>
          <pc:sldMk cId="1208484666" sldId="764"/>
        </pc:sldMkLst>
        <pc:spChg chg="mod">
          <ac:chgData name="Fang, Juan" userId="c49291d6-e9d9-42a4-a1d1-3277e0431fd7" providerId="ADAL" clId="{D2905534-CCC6-4FBB-A7D3-D2D700151F84}" dt="2025-04-10T16:54:15.642" v="1453" actId="20578"/>
          <ac:spMkLst>
            <pc:docMk/>
            <pc:sldMk cId="1208484666" sldId="764"/>
            <ac:spMk id="3" creationId="{310811B9-9AD6-EDED-AF65-B38E6607A8AF}"/>
          </ac:spMkLst>
        </pc:spChg>
      </pc:sldChg>
      <pc:sldChg chg="del">
        <pc:chgData name="Fang, Juan" userId="c49291d6-e9d9-42a4-a1d1-3277e0431fd7" providerId="ADAL" clId="{D2905534-CCC6-4FBB-A7D3-D2D700151F84}" dt="2025-04-07T21:24:35.230" v="123" actId="47"/>
        <pc:sldMkLst>
          <pc:docMk/>
          <pc:sldMk cId="1947643753" sldId="767"/>
        </pc:sldMkLst>
      </pc:sldChg>
      <pc:sldChg chg="modSp mod">
        <pc:chgData name="Fang, Juan" userId="c49291d6-e9d9-42a4-a1d1-3277e0431fd7" providerId="ADAL" clId="{D2905534-CCC6-4FBB-A7D3-D2D700151F84}" dt="2025-04-11T03:17:18.442" v="2076" actId="2166"/>
        <pc:sldMkLst>
          <pc:docMk/>
          <pc:sldMk cId="1627216874" sldId="771"/>
        </pc:sldMkLst>
        <pc:spChg chg="mod">
          <ac:chgData name="Fang, Juan" userId="c49291d6-e9d9-42a4-a1d1-3277e0431fd7" providerId="ADAL" clId="{D2905534-CCC6-4FBB-A7D3-D2D700151F84}" dt="2025-04-10T16:53:56.890" v="1451" actId="20577"/>
          <ac:spMkLst>
            <pc:docMk/>
            <pc:sldMk cId="1627216874" sldId="771"/>
            <ac:spMk id="2" creationId="{118AD821-EAF7-F9CB-1F45-D610495F0D02}"/>
          </ac:spMkLst>
        </pc:spChg>
        <pc:spChg chg="mod">
          <ac:chgData name="Fang, Juan" userId="c49291d6-e9d9-42a4-a1d1-3277e0431fd7" providerId="ADAL" clId="{D2905534-CCC6-4FBB-A7D3-D2D700151F84}" dt="2025-04-07T21:44:11.917" v="656" actId="20577"/>
          <ac:spMkLst>
            <pc:docMk/>
            <pc:sldMk cId="1627216874" sldId="771"/>
            <ac:spMk id="3" creationId="{45E6D27A-C0D8-3CEB-B0D6-8E613AECACD4}"/>
          </ac:spMkLst>
        </pc:spChg>
        <pc:graphicFrameChg chg="modGraphic">
          <ac:chgData name="Fang, Juan" userId="c49291d6-e9d9-42a4-a1d1-3277e0431fd7" providerId="ADAL" clId="{D2905534-CCC6-4FBB-A7D3-D2D700151F84}" dt="2025-04-11T03:17:18.442" v="2076" actId="2166"/>
          <ac:graphicFrameMkLst>
            <pc:docMk/>
            <pc:sldMk cId="1627216874" sldId="771"/>
            <ac:graphicFrameMk id="7" creationId="{8EAC5FC2-593B-BBFD-3192-A837D575563E}"/>
          </ac:graphicFrameMkLst>
        </pc:graphicFrameChg>
      </pc:sldChg>
      <pc:sldChg chg="modSp mod modNotesTx">
        <pc:chgData name="Fang, Juan" userId="c49291d6-e9d9-42a4-a1d1-3277e0431fd7" providerId="ADAL" clId="{D2905534-CCC6-4FBB-A7D3-D2D700151F84}" dt="2025-04-10T16:47:23.194" v="1375" actId="20577"/>
        <pc:sldMkLst>
          <pc:docMk/>
          <pc:sldMk cId="3263027719" sldId="781"/>
        </pc:sldMkLst>
        <pc:spChg chg="mod">
          <ac:chgData name="Fang, Juan" userId="c49291d6-e9d9-42a4-a1d1-3277e0431fd7" providerId="ADAL" clId="{D2905534-CCC6-4FBB-A7D3-D2D700151F84}" dt="2025-04-07T21:20:53.178" v="79" actId="20577"/>
          <ac:spMkLst>
            <pc:docMk/>
            <pc:sldMk cId="3263027719" sldId="781"/>
            <ac:spMk id="9" creationId="{D037AEE6-795B-D741-090D-9112D66E5AAB}"/>
          </ac:spMkLst>
        </pc:spChg>
        <pc:graphicFrameChg chg="mod modGraphic">
          <ac:chgData name="Fang, Juan" userId="c49291d6-e9d9-42a4-a1d1-3277e0431fd7" providerId="ADAL" clId="{D2905534-CCC6-4FBB-A7D3-D2D700151F84}" dt="2025-04-08T16:51:23.851" v="981" actId="20577"/>
          <ac:graphicFrameMkLst>
            <pc:docMk/>
            <pc:sldMk cId="3263027719" sldId="781"/>
            <ac:graphicFrameMk id="8" creationId="{1F4817CE-176E-D1D3-E7FA-67AFDB950E88}"/>
          </ac:graphicFrameMkLst>
        </pc:graphicFrameChg>
      </pc:sldChg>
      <pc:sldChg chg="addSp delSp modSp mod ord modNotesTx">
        <pc:chgData name="Fang, Juan" userId="c49291d6-e9d9-42a4-a1d1-3277e0431fd7" providerId="ADAL" clId="{D2905534-CCC6-4FBB-A7D3-D2D700151F84}" dt="2025-04-10T17:11:05.968" v="1776"/>
        <pc:sldMkLst>
          <pc:docMk/>
          <pc:sldMk cId="2059727318" sldId="783"/>
        </pc:sldMkLst>
        <pc:spChg chg="mod">
          <ac:chgData name="Fang, Juan" userId="c49291d6-e9d9-42a4-a1d1-3277e0431fd7" providerId="ADAL" clId="{D2905534-CCC6-4FBB-A7D3-D2D700151F84}" dt="2025-04-08T16:43:37.306" v="849" actId="20577"/>
          <ac:spMkLst>
            <pc:docMk/>
            <pc:sldMk cId="2059727318" sldId="783"/>
            <ac:spMk id="2" creationId="{A6E70885-F7B2-39F5-AFC6-B99AE9DB2021}"/>
          </ac:spMkLst>
        </pc:spChg>
        <pc:spChg chg="add mod">
          <ac:chgData name="Fang, Juan" userId="c49291d6-e9d9-42a4-a1d1-3277e0431fd7" providerId="ADAL" clId="{D2905534-CCC6-4FBB-A7D3-D2D700151F84}" dt="2025-04-10T16:55:48.367" v="1463" actId="21"/>
          <ac:spMkLst>
            <pc:docMk/>
            <pc:sldMk cId="2059727318" sldId="783"/>
            <ac:spMk id="7" creationId="{501A7333-590A-6549-6EE3-641B3C71DCD4}"/>
          </ac:spMkLst>
        </pc:spChg>
        <pc:spChg chg="add mod">
          <ac:chgData name="Fang, Juan" userId="c49291d6-e9d9-42a4-a1d1-3277e0431fd7" providerId="ADAL" clId="{D2905534-CCC6-4FBB-A7D3-D2D700151F84}" dt="2025-04-10T17:11:04.749" v="1775" actId="21"/>
          <ac:spMkLst>
            <pc:docMk/>
            <pc:sldMk cId="2059727318" sldId="783"/>
            <ac:spMk id="8" creationId="{4F0EE91D-9EA7-E9B8-5312-DA538BEA5897}"/>
          </ac:spMkLst>
        </pc:spChg>
        <pc:picChg chg="mod">
          <ac:chgData name="Fang, Juan" userId="c49291d6-e9d9-42a4-a1d1-3277e0431fd7" providerId="ADAL" clId="{D2905534-CCC6-4FBB-A7D3-D2D700151F84}" dt="2025-04-10T16:56:59.247" v="1509" actId="1076"/>
          <ac:picMkLst>
            <pc:docMk/>
            <pc:sldMk cId="2059727318" sldId="783"/>
            <ac:picMk id="12" creationId="{C684F7C1-0678-680F-4E60-BC1E56DCA302}"/>
          </ac:picMkLst>
        </pc:picChg>
      </pc:sldChg>
      <pc:sldChg chg="modSp mod">
        <pc:chgData name="Fang, Juan" userId="c49291d6-e9d9-42a4-a1d1-3277e0431fd7" providerId="ADAL" clId="{D2905534-CCC6-4FBB-A7D3-D2D700151F84}" dt="2025-04-08T19:15:17.209" v="1018" actId="1076"/>
        <pc:sldMkLst>
          <pc:docMk/>
          <pc:sldMk cId="1397595404" sldId="784"/>
        </pc:sldMkLst>
        <pc:graphicFrameChg chg="mod modGraphic">
          <ac:chgData name="Fang, Juan" userId="c49291d6-e9d9-42a4-a1d1-3277e0431fd7" providerId="ADAL" clId="{D2905534-CCC6-4FBB-A7D3-D2D700151F84}" dt="2025-04-08T19:15:17.209" v="1018" actId="1076"/>
          <ac:graphicFrameMkLst>
            <pc:docMk/>
            <pc:sldMk cId="1397595404" sldId="784"/>
            <ac:graphicFrameMk id="7" creationId="{EBBD8F87-6C7C-1346-FE0B-D9ABB69C2D9F}"/>
          </ac:graphicFrameMkLst>
        </pc:graphicFrameChg>
      </pc:sldChg>
      <pc:sldChg chg="del">
        <pc:chgData name="Fang, Juan" userId="c49291d6-e9d9-42a4-a1d1-3277e0431fd7" providerId="ADAL" clId="{D2905534-CCC6-4FBB-A7D3-D2D700151F84}" dt="2025-04-07T21:42:53.386" v="582" actId="47"/>
        <pc:sldMkLst>
          <pc:docMk/>
          <pc:sldMk cId="970953616" sldId="785"/>
        </pc:sldMkLst>
      </pc:sldChg>
      <pc:sldChg chg="modSp mod">
        <pc:chgData name="Fang, Juan" userId="c49291d6-e9d9-42a4-a1d1-3277e0431fd7" providerId="ADAL" clId="{D2905534-CCC6-4FBB-A7D3-D2D700151F84}" dt="2025-04-10T16:53:58.816" v="1452" actId="20577"/>
        <pc:sldMkLst>
          <pc:docMk/>
          <pc:sldMk cId="2083813056" sldId="787"/>
        </pc:sldMkLst>
        <pc:spChg chg="mod">
          <ac:chgData name="Fang, Juan" userId="c49291d6-e9d9-42a4-a1d1-3277e0431fd7" providerId="ADAL" clId="{D2905534-CCC6-4FBB-A7D3-D2D700151F84}" dt="2025-04-10T16:53:58.816" v="1452" actId="20577"/>
          <ac:spMkLst>
            <pc:docMk/>
            <pc:sldMk cId="2083813056" sldId="787"/>
            <ac:spMk id="2" creationId="{F7A6A409-76AD-4AA1-445C-982656789E6A}"/>
          </ac:spMkLst>
        </pc:spChg>
        <pc:spChg chg="mod">
          <ac:chgData name="Fang, Juan" userId="c49291d6-e9d9-42a4-a1d1-3277e0431fd7" providerId="ADAL" clId="{D2905534-CCC6-4FBB-A7D3-D2D700151F84}" dt="2025-04-07T21:44:19.987" v="657"/>
          <ac:spMkLst>
            <pc:docMk/>
            <pc:sldMk cId="2083813056" sldId="787"/>
            <ac:spMk id="3" creationId="{17A9D6DA-824D-1C3A-17F7-298A45340A4B}"/>
          </ac:spMkLst>
        </pc:spChg>
        <pc:graphicFrameChg chg="modGraphic">
          <ac:chgData name="Fang, Juan" userId="c49291d6-e9d9-42a4-a1d1-3277e0431fd7" providerId="ADAL" clId="{D2905534-CCC6-4FBB-A7D3-D2D700151F84}" dt="2025-04-08T19:24:42.459" v="1038" actId="20577"/>
          <ac:graphicFrameMkLst>
            <pc:docMk/>
            <pc:sldMk cId="2083813056" sldId="787"/>
            <ac:graphicFrameMk id="8" creationId="{BCDA63CE-FC00-8436-C3DC-7C75E5E51933}"/>
          </ac:graphicFrameMkLst>
        </pc:graphicFrameChg>
      </pc:sldChg>
      <pc:sldChg chg="del">
        <pc:chgData name="Fang, Juan" userId="c49291d6-e9d9-42a4-a1d1-3277e0431fd7" providerId="ADAL" clId="{D2905534-CCC6-4FBB-A7D3-D2D700151F84}" dt="2025-04-07T21:43:50.567" v="636" actId="47"/>
        <pc:sldMkLst>
          <pc:docMk/>
          <pc:sldMk cId="330968355" sldId="788"/>
        </pc:sldMkLst>
      </pc:sldChg>
      <pc:sldChg chg="del">
        <pc:chgData name="Fang, Juan" userId="c49291d6-e9d9-42a4-a1d1-3277e0431fd7" providerId="ADAL" clId="{D2905534-CCC6-4FBB-A7D3-D2D700151F84}" dt="2025-04-07T21:43:53.898" v="637" actId="47"/>
        <pc:sldMkLst>
          <pc:docMk/>
          <pc:sldMk cId="2940134301" sldId="789"/>
        </pc:sldMkLst>
      </pc:sldChg>
      <pc:sldChg chg="modSp new mod">
        <pc:chgData name="Fang, Juan" userId="c49291d6-e9d9-42a4-a1d1-3277e0431fd7" providerId="ADAL" clId="{D2905534-CCC6-4FBB-A7D3-D2D700151F84}" dt="2025-04-07T21:37:14.651" v="497" actId="20577"/>
        <pc:sldMkLst>
          <pc:docMk/>
          <pc:sldMk cId="3536983505" sldId="790"/>
        </pc:sldMkLst>
        <pc:spChg chg="mod">
          <ac:chgData name="Fang, Juan" userId="c49291d6-e9d9-42a4-a1d1-3277e0431fd7" providerId="ADAL" clId="{D2905534-CCC6-4FBB-A7D3-D2D700151F84}" dt="2025-04-07T21:36:28.865" v="446"/>
          <ac:spMkLst>
            <pc:docMk/>
            <pc:sldMk cId="3536983505" sldId="790"/>
            <ac:spMk id="2" creationId="{A0C0B3D0-BF09-F000-78AC-311D68759F2B}"/>
          </ac:spMkLst>
        </pc:spChg>
        <pc:spChg chg="mod">
          <ac:chgData name="Fang, Juan" userId="c49291d6-e9d9-42a4-a1d1-3277e0431fd7" providerId="ADAL" clId="{D2905534-CCC6-4FBB-A7D3-D2D700151F84}" dt="2025-04-07T21:37:14.651" v="497" actId="20577"/>
          <ac:spMkLst>
            <pc:docMk/>
            <pc:sldMk cId="3536983505" sldId="790"/>
            <ac:spMk id="3" creationId="{FCB32022-F687-57DB-D2CC-9AD6D2AE6FCC}"/>
          </ac:spMkLst>
        </pc:spChg>
      </pc:sldChg>
      <pc:sldChg chg="modSp new mod ord">
        <pc:chgData name="Fang, Juan" userId="c49291d6-e9d9-42a4-a1d1-3277e0431fd7" providerId="ADAL" clId="{D2905534-CCC6-4FBB-A7D3-D2D700151F84}" dt="2025-04-11T00:31:50.349" v="2074" actId="20577"/>
        <pc:sldMkLst>
          <pc:docMk/>
          <pc:sldMk cId="69955448" sldId="791"/>
        </pc:sldMkLst>
        <pc:spChg chg="mod">
          <ac:chgData name="Fang, Juan" userId="c49291d6-e9d9-42a4-a1d1-3277e0431fd7" providerId="ADAL" clId="{D2905534-CCC6-4FBB-A7D3-D2D700151F84}" dt="2025-04-10T16:53:30.496" v="1445" actId="20577"/>
          <ac:spMkLst>
            <pc:docMk/>
            <pc:sldMk cId="69955448" sldId="791"/>
            <ac:spMk id="2" creationId="{8F0687E2-B096-AC6E-E631-2F8FAE566D2F}"/>
          </ac:spMkLst>
        </pc:spChg>
        <pc:spChg chg="mod">
          <ac:chgData name="Fang, Juan" userId="c49291d6-e9d9-42a4-a1d1-3277e0431fd7" providerId="ADAL" clId="{D2905534-CCC6-4FBB-A7D3-D2D700151F84}" dt="2025-04-11T00:31:50.349" v="2074" actId="20577"/>
          <ac:spMkLst>
            <pc:docMk/>
            <pc:sldMk cId="69955448" sldId="791"/>
            <ac:spMk id="3" creationId="{C5B39D99-C3EC-B4B5-6C87-0C9F935878BC}"/>
          </ac:spMkLst>
        </pc:spChg>
      </pc:sldChg>
      <pc:sldChg chg="modSp new mod ord">
        <pc:chgData name="Fang, Juan" userId="c49291d6-e9d9-42a4-a1d1-3277e0431fd7" providerId="ADAL" clId="{D2905534-CCC6-4FBB-A7D3-D2D700151F84}" dt="2025-04-10T16:53:54.994" v="1450" actId="20577"/>
        <pc:sldMkLst>
          <pc:docMk/>
          <pc:sldMk cId="1947466815" sldId="792"/>
        </pc:sldMkLst>
        <pc:spChg chg="mod">
          <ac:chgData name="Fang, Juan" userId="c49291d6-e9d9-42a4-a1d1-3277e0431fd7" providerId="ADAL" clId="{D2905534-CCC6-4FBB-A7D3-D2D700151F84}" dt="2025-04-10T16:53:54.994" v="1450" actId="20577"/>
          <ac:spMkLst>
            <pc:docMk/>
            <pc:sldMk cId="1947466815" sldId="792"/>
            <ac:spMk id="2" creationId="{A3FBA055-C33C-894E-A5F4-66236F1EF925}"/>
          </ac:spMkLst>
        </pc:spChg>
        <pc:spChg chg="mod">
          <ac:chgData name="Fang, Juan" userId="c49291d6-e9d9-42a4-a1d1-3277e0431fd7" providerId="ADAL" clId="{D2905534-CCC6-4FBB-A7D3-D2D700151F84}" dt="2025-04-09T22:15:44.248" v="1259" actId="113"/>
          <ac:spMkLst>
            <pc:docMk/>
            <pc:sldMk cId="1947466815" sldId="792"/>
            <ac:spMk id="3" creationId="{7A27E25E-8DFE-953D-845E-2168B5ABA4D7}"/>
          </ac:spMkLst>
        </pc:spChg>
      </pc:sldChg>
      <pc:sldChg chg="addSp delSp modSp new mod">
        <pc:chgData name="Fang, Juan" userId="c49291d6-e9d9-42a4-a1d1-3277e0431fd7" providerId="ADAL" clId="{D2905534-CCC6-4FBB-A7D3-D2D700151F84}" dt="2025-04-10T23:00:18.398" v="2062" actId="20577"/>
        <pc:sldMkLst>
          <pc:docMk/>
          <pc:sldMk cId="763541152" sldId="793"/>
        </pc:sldMkLst>
        <pc:spChg chg="del">
          <ac:chgData name="Fang, Juan" userId="c49291d6-e9d9-42a4-a1d1-3277e0431fd7" providerId="ADAL" clId="{D2905534-CCC6-4FBB-A7D3-D2D700151F84}" dt="2025-04-10T22:47:04.202" v="1778" actId="3680"/>
          <ac:spMkLst>
            <pc:docMk/>
            <pc:sldMk cId="763541152" sldId="793"/>
            <ac:spMk id="3" creationId="{FD7E1994-CC17-3E88-C43F-74E3D96C83EF}"/>
          </ac:spMkLst>
        </pc:spChg>
        <pc:graphicFrameChg chg="add mod ord modGraphic">
          <ac:chgData name="Fang, Juan" userId="c49291d6-e9d9-42a4-a1d1-3277e0431fd7" providerId="ADAL" clId="{D2905534-CCC6-4FBB-A7D3-D2D700151F84}" dt="2025-04-10T23:00:18.398" v="2062" actId="20577"/>
          <ac:graphicFrameMkLst>
            <pc:docMk/>
            <pc:sldMk cId="763541152" sldId="793"/>
            <ac:graphicFrameMk id="7" creationId="{30905EEF-02AB-4C11-F506-56AAB0FEB637}"/>
          </ac:graphicFrameMkLst>
        </pc:graphicFrameChg>
      </pc:sldChg>
      <pc:sldChg chg="add">
        <pc:chgData name="Fang, Juan" userId="c49291d6-e9d9-42a4-a1d1-3277e0431fd7" providerId="ADAL" clId="{D2905534-CCC6-4FBB-A7D3-D2D700151F84}" dt="2025-04-11T03:16:55.483" v="2075" actId="2890"/>
        <pc:sldMkLst>
          <pc:docMk/>
          <pc:sldMk cId="2835709481" sldId="794"/>
        </pc:sldMkLst>
      </pc:sldChg>
      <pc:sldMasterChg chg="modSp mod">
        <pc:chgData name="Fang, Juan" userId="c49291d6-e9d9-42a4-a1d1-3277e0431fd7" providerId="ADAL" clId="{D2905534-CCC6-4FBB-A7D3-D2D700151F84}" dt="2025-04-07T21:37:50.751" v="506" actId="20577"/>
        <pc:sldMasterMkLst>
          <pc:docMk/>
          <pc:sldMasterMk cId="0" sldId="2147483648"/>
        </pc:sldMasterMkLst>
        <pc:spChg chg="mod">
          <ac:chgData name="Fang, Juan" userId="c49291d6-e9d9-42a4-a1d1-3277e0431fd7" providerId="ADAL" clId="{D2905534-CCC6-4FBB-A7D3-D2D700151F84}" dt="2025-04-07T21:37:42.355" v="500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Fang, Juan" userId="c49291d6-e9d9-42a4-a1d1-3277e0431fd7" providerId="ADAL" clId="{D2905534-CCC6-4FBB-A7D3-D2D700151F84}" dt="2025-04-07T21:37:50.751" v="506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Li, Qinghua" userId="3892b6bc-94e5-47b4-9d05-088dff5a5b03" providerId="ADAL" clId="{427D2D8B-8C41-4B9E-8CDE-B3C7D2421C28}"/>
    <pc:docChg chg="undo custSel modSld">
      <pc:chgData name="Li, Qinghua" userId="3892b6bc-94e5-47b4-9d05-088dff5a5b03" providerId="ADAL" clId="{427D2D8B-8C41-4B9E-8CDE-B3C7D2421C28}" dt="2025-04-08T00:54:29.931" v="630" actId="20577"/>
      <pc:docMkLst>
        <pc:docMk/>
      </pc:docMkLst>
      <pc:sldChg chg="modSp mod">
        <pc:chgData name="Li, Qinghua" userId="3892b6bc-94e5-47b4-9d05-088dff5a5b03" providerId="ADAL" clId="{427D2D8B-8C41-4B9E-8CDE-B3C7D2421C28}" dt="2025-04-08T00:32:40.703" v="79" actId="20577"/>
        <pc:sldMkLst>
          <pc:docMk/>
          <pc:sldMk cId="665552531" sldId="706"/>
        </pc:sldMkLst>
        <pc:spChg chg="mod">
          <ac:chgData name="Li, Qinghua" userId="3892b6bc-94e5-47b4-9d05-088dff5a5b03" providerId="ADAL" clId="{427D2D8B-8C41-4B9E-8CDE-B3C7D2421C28}" dt="2025-04-08T00:32:40.703" v="79" actId="20577"/>
          <ac:spMkLst>
            <pc:docMk/>
            <pc:sldMk cId="665552531" sldId="706"/>
            <ac:spMk id="2" creationId="{D22851C0-3FC0-E4FD-2043-E2FFFCF28D8E}"/>
          </ac:spMkLst>
        </pc:spChg>
      </pc:sldChg>
      <pc:sldChg chg="modSp mod">
        <pc:chgData name="Li, Qinghua" userId="3892b6bc-94e5-47b4-9d05-088dff5a5b03" providerId="ADAL" clId="{427D2D8B-8C41-4B9E-8CDE-B3C7D2421C28}" dt="2025-04-08T00:53:24.852" v="629" actId="6549"/>
        <pc:sldMkLst>
          <pc:docMk/>
          <pc:sldMk cId="1398149805" sldId="757"/>
        </pc:sldMkLst>
        <pc:spChg chg="mod">
          <ac:chgData name="Li, Qinghua" userId="3892b6bc-94e5-47b4-9d05-088dff5a5b03" providerId="ADAL" clId="{427D2D8B-8C41-4B9E-8CDE-B3C7D2421C28}" dt="2025-04-08T00:53:24.852" v="629" actId="6549"/>
          <ac:spMkLst>
            <pc:docMk/>
            <pc:sldMk cId="1398149805" sldId="757"/>
            <ac:spMk id="3" creationId="{DCD13A7B-86ED-F284-C26B-E545DAB27CA8}"/>
          </ac:spMkLst>
        </pc:spChg>
      </pc:sldChg>
      <pc:sldChg chg="modSp mod">
        <pc:chgData name="Li, Qinghua" userId="3892b6bc-94e5-47b4-9d05-088dff5a5b03" providerId="ADAL" clId="{427D2D8B-8C41-4B9E-8CDE-B3C7D2421C28}" dt="2025-04-08T00:30:50.965" v="69" actId="20577"/>
        <pc:sldMkLst>
          <pc:docMk/>
          <pc:sldMk cId="1208484666" sldId="764"/>
        </pc:sldMkLst>
        <pc:spChg chg="mod">
          <ac:chgData name="Li, Qinghua" userId="3892b6bc-94e5-47b4-9d05-088dff5a5b03" providerId="ADAL" clId="{427D2D8B-8C41-4B9E-8CDE-B3C7D2421C28}" dt="2025-04-08T00:30:50.965" v="69" actId="20577"/>
          <ac:spMkLst>
            <pc:docMk/>
            <pc:sldMk cId="1208484666" sldId="764"/>
            <ac:spMk id="3" creationId="{310811B9-9AD6-EDED-AF65-B38E6607A8AF}"/>
          </ac:spMkLst>
        </pc:spChg>
      </pc:sldChg>
      <pc:sldChg chg="modSp mod">
        <pc:chgData name="Li, Qinghua" userId="3892b6bc-94e5-47b4-9d05-088dff5a5b03" providerId="ADAL" clId="{427D2D8B-8C41-4B9E-8CDE-B3C7D2421C28}" dt="2025-04-08T00:49:52.057" v="555" actId="20577"/>
        <pc:sldMkLst>
          <pc:docMk/>
          <pc:sldMk cId="2059727318" sldId="783"/>
        </pc:sldMkLst>
        <pc:spChg chg="mod">
          <ac:chgData name="Li, Qinghua" userId="3892b6bc-94e5-47b4-9d05-088dff5a5b03" providerId="ADAL" clId="{427D2D8B-8C41-4B9E-8CDE-B3C7D2421C28}" dt="2025-04-08T00:49:52.057" v="555" actId="20577"/>
          <ac:spMkLst>
            <pc:docMk/>
            <pc:sldMk cId="2059727318" sldId="783"/>
            <ac:spMk id="7" creationId="{501A7333-590A-6549-6EE3-641B3C71DCD4}"/>
          </ac:spMkLst>
        </pc:spChg>
        <pc:picChg chg="mod">
          <ac:chgData name="Li, Qinghua" userId="3892b6bc-94e5-47b4-9d05-088dff5a5b03" providerId="ADAL" clId="{427D2D8B-8C41-4B9E-8CDE-B3C7D2421C28}" dt="2025-04-08T00:45:54.904" v="490" actId="1076"/>
          <ac:picMkLst>
            <pc:docMk/>
            <pc:sldMk cId="2059727318" sldId="783"/>
            <ac:picMk id="12" creationId="{C684F7C1-0678-680F-4E60-BC1E56DCA302}"/>
          </ac:picMkLst>
        </pc:picChg>
      </pc:sldChg>
      <pc:sldChg chg="modSp mod">
        <pc:chgData name="Li, Qinghua" userId="3892b6bc-94e5-47b4-9d05-088dff5a5b03" providerId="ADAL" clId="{427D2D8B-8C41-4B9E-8CDE-B3C7D2421C28}" dt="2025-04-08T00:54:29.931" v="630" actId="20577"/>
        <pc:sldMkLst>
          <pc:docMk/>
          <pc:sldMk cId="69955448" sldId="791"/>
        </pc:sldMkLst>
        <pc:spChg chg="mod">
          <ac:chgData name="Li, Qinghua" userId="3892b6bc-94e5-47b4-9d05-088dff5a5b03" providerId="ADAL" clId="{427D2D8B-8C41-4B9E-8CDE-B3C7D2421C28}" dt="2025-04-08T00:54:29.931" v="630" actId="20577"/>
          <ac:spMkLst>
            <pc:docMk/>
            <pc:sldMk cId="69955448" sldId="791"/>
            <ac:spMk id="3" creationId="{C5B39D99-C3EC-B4B5-6C87-0C9F935878B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85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l">
              <a:defRPr sz="1200"/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85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102475" cy="9388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77266" y="97966"/>
            <a:ext cx="1325209" cy="8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802.11-xxxx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922" y="97965"/>
            <a:ext cx="845533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04-2024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31800" y="709613"/>
            <a:ext cx="6237288" cy="35083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8157" cy="42236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91" tIns="46863" rIns="95191" bIns="46863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7834" y="9089766"/>
            <a:ext cx="944720" cy="183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4972" algn="l"/>
                <a:tab pos="1394917" algn="l"/>
                <a:tab pos="2324862" algn="l"/>
                <a:tab pos="3254807" algn="l"/>
                <a:tab pos="4184752" algn="l"/>
                <a:tab pos="5114696" algn="l"/>
                <a:tab pos="6044641" algn="l"/>
                <a:tab pos="6974586" algn="l"/>
                <a:tab pos="7904531" algn="l"/>
                <a:tab pos="8834476" algn="l"/>
                <a:tab pos="9764420" algn="l"/>
                <a:tab pos="10694365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00830" y="9089765"/>
            <a:ext cx="523580" cy="3677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9842" y="9089766"/>
            <a:ext cx="731711" cy="184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467" y="9088161"/>
            <a:ext cx="5619541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418" y="300317"/>
            <a:ext cx="5775639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82121" y="709837"/>
            <a:ext cx="4738235" cy="35090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9782" cy="432004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802.11-xxxx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04-2024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85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802.11-xxxx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04-2024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47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33EF0-6B89-D2A4-E987-5DC14F61C2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80015-A4DE-5088-1B23-4CAC655FC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5BD94-8019-15BE-7EC3-7960E48AE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82A738-5D9A-5BDC-5B8C-9625DC1F5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D5E03-2301-4EC3-23FB-D2C67FE0E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7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F085F-062C-E62B-AD00-B23B68D9A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8D18B-3364-6042-FB8F-56081415E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6C0C4-6597-D849-76FF-B6F5852F3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5C533-9C7D-E337-6027-120D7A5C3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AA8D5-601C-E923-C8C5-0E2F45B45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10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095EA-EB64-DDC2-C483-C5F3FCF35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D98A0-8F1A-051F-3E8A-257D4E39B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89C95-7F04-6F45-9885-4E6CFE137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2D58FD-2F5D-AFED-D018-6F4C1ADD8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D5C68-45EC-8E81-853E-CEBFDDA02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36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415AE-9386-CB6F-7217-01E20DB70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B3636-584D-F403-0E31-4E12565436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5853F-099C-7E20-1596-578FB3B07C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FE0B11-2444-C4D7-9CBB-F149A869E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625102-9175-C76B-09BB-7D453BECE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94146-F915-8F87-F953-85D98FF38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65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E76C1-513C-8D70-846A-06A15927B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E0639-FBAF-0FDD-7C05-2FDC5F9DA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69BF19-D405-A97F-9EF1-3D6B4C7AF6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2C8AEC-2B42-9508-15C1-E15A276734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EF0E63-64F7-9C7C-EEDF-6EDEC8ED4A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63DC56-3008-2726-DAA7-18FFA5E0A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2025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66E2E0-7360-C263-DD87-59830F6D6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2E239F-8F6F-F191-81E6-0F27D7485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0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01B69-6597-B76D-D7B9-83FF0F5A7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7504E3-2863-900E-6C5E-B3D4E600D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C8906E-DCFB-CF84-DCC7-CE38A23CD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1F1E28-8170-BFEA-9F10-34B109CC2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04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697461-3BB6-A890-D0C1-03BA52429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2025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89120C-6297-E830-2E2D-644602AB0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683CFE-3096-BD35-D16C-ABFF893BD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22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020E5-D78E-2A10-E504-FBBB9BEB3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088F1-B7CE-779B-7B47-04BC81509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041BF8-12AB-68DC-BDF6-1DE5239CE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6EA358-47C0-822A-E272-58A7E7CCB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38A010-5336-267F-870C-67C952CFC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B2F00-3B2C-9B1B-45BF-315266707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14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64FDD-807C-6D9A-3916-592B33849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E14ADA-971D-58EA-7E2B-D0D8ED2300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432B5-FF06-4D21-53FC-7B8826355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34C8F-1554-9BD3-6874-EEFC28201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AD86CC-1DB1-F128-E86A-DB3E74E4B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5493E-4635-011C-AB08-EE3ED5B08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152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7896C-71CB-B8F0-C977-9F565601B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85101D-9DBF-4717-8441-8F04703805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45B1E-DB75-C73D-0D0C-10B9D5AB7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D0D26-DA89-1E63-1EE4-5348CFC4E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CAC97-BAED-9CEF-731C-6F49CBA5A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2025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89624E-C744-580D-FC78-2CA89E77BE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FFDD9F-0542-F6FF-899C-A20DFF052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BD640-E8D9-C61C-EA15-A6BD1BBB8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11595-073B-CBD8-602A-CBDFCC0BB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EF3BD-855D-FFB3-4590-6FA3C40A0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1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35877" y="604837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802.11-25/721r0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C3B927-84F3-F0EA-4CA9-2AB1D33EE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11F2CC-602D-AE9E-E345-00E33CCAD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630BA-D7D7-C769-C583-5ECBFE1190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April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340D0-0073-82FE-8D01-102C2D82E3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77B54-23C5-B84D-DFAB-03B9DCA9C3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0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UHR Transmit and Receiver Specification for New MCSs- Follow Up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2025-4-9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1B479F-58B4-42DF-853D-1B4E9B7D2D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2025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4179484"/>
              </p:ext>
            </p:extLst>
          </p:nvPr>
        </p:nvGraphicFramePr>
        <p:xfrm>
          <a:off x="985838" y="3173413"/>
          <a:ext cx="8969375" cy="251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031" imgH="2937284" progId="Word.Document.8">
                  <p:embed/>
                </p:oleObj>
              </mc:Choice>
              <mc:Fallback>
                <p:oleObj name="Document" r:id="rId3" imgW="10466031" imgH="293728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3173413"/>
                        <a:ext cx="8969375" cy="2511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699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BA055-C33C-894E-A5F4-66236F1EF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7E25E-8DFE-953D-845E-2168B5ABA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</a:t>
            </a:r>
            <a:r>
              <a:rPr lang="en-US" sz="2400" dirty="0"/>
              <a:t>to include the following to the 11bn SFD? </a:t>
            </a:r>
          </a:p>
          <a:p>
            <a:r>
              <a:rPr lang="en-US" b="0" dirty="0"/>
              <a:t>The PSDU length for receiver minimum input sensitivity and adjacent channel rejection measurement shall be 512 octets for ELR-MCS0 and ELR MCS1.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678B79-D3E5-5024-B41E-2A29C2A71E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999AB0-4E77-4734-A6E5-8D8A976E98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768FFB0-6E41-20FB-6273-D7E7FD6278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466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AD821-EAF7-F9CB-1F45-D610495F0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6D27A-C0D8-3CEB-B0D6-8E613AECA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056" y="1600200"/>
            <a:ext cx="10361084" cy="4113213"/>
          </a:xfrm>
        </p:spPr>
        <p:txBody>
          <a:bodyPr/>
          <a:lstStyle/>
          <a:p>
            <a:r>
              <a:rPr lang="en-US" sz="1800" dirty="0"/>
              <a:t>Do you agree to include the following to the 11bn SFD?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dirty="0"/>
              <a:t>Receiver Minimum Input sensitivity for new </a:t>
            </a:r>
            <a:r>
              <a:rPr lang="en-US" sz="2400" b="0" dirty="0">
                <a:highlight>
                  <a:srgbClr val="FFFF00"/>
                </a:highlight>
              </a:rPr>
              <a:t>MCS</a:t>
            </a:r>
            <a:r>
              <a:rPr lang="en-US" sz="2400" b="0" dirty="0"/>
              <a:t>s are as follows</a:t>
            </a:r>
            <a:endParaRPr lang="en-US" sz="1800" b="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ACDCB9-7FA2-4506-EA78-53FB20497E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1A20C-F504-6E74-D335-76983FF4B74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DFF639-0A7E-6814-FD4C-BE092D7EF05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2025</a:t>
            </a:r>
            <a:endParaRPr lang="en-GB" dirty="0"/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8EAC5FC2-593B-BBFD-3192-A837D57556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5047305"/>
              </p:ext>
            </p:extLst>
          </p:nvPr>
        </p:nvGraphicFramePr>
        <p:xfrm>
          <a:off x="1267967" y="2481827"/>
          <a:ext cx="8027773" cy="3690372"/>
        </p:xfrm>
        <a:graphic>
          <a:graphicData uri="http://schemas.openxmlformats.org/drawingml/2006/table">
            <a:tbl>
              <a:tblPr firstRow="1" firstCol="1" bandRow="1"/>
              <a:tblGrid>
                <a:gridCol w="978396">
                  <a:extLst>
                    <a:ext uri="{9D8B030D-6E8A-4147-A177-3AD203B41FA5}">
                      <a16:colId xmlns:a16="http://schemas.microsoft.com/office/drawing/2014/main" val="3494546110"/>
                    </a:ext>
                  </a:extLst>
                </a:gridCol>
                <a:gridCol w="978396">
                  <a:extLst>
                    <a:ext uri="{9D8B030D-6E8A-4147-A177-3AD203B41FA5}">
                      <a16:colId xmlns:a16="http://schemas.microsoft.com/office/drawing/2014/main" val="3568754197"/>
                    </a:ext>
                  </a:extLst>
                </a:gridCol>
                <a:gridCol w="556776">
                  <a:extLst>
                    <a:ext uri="{9D8B030D-6E8A-4147-A177-3AD203B41FA5}">
                      <a16:colId xmlns:a16="http://schemas.microsoft.com/office/drawing/2014/main" val="3460008086"/>
                    </a:ext>
                  </a:extLst>
                </a:gridCol>
                <a:gridCol w="1081245">
                  <a:extLst>
                    <a:ext uri="{9D8B030D-6E8A-4147-A177-3AD203B41FA5}">
                      <a16:colId xmlns:a16="http://schemas.microsoft.com/office/drawing/2014/main" val="2581792342"/>
                    </a:ext>
                  </a:extLst>
                </a:gridCol>
                <a:gridCol w="1175606">
                  <a:extLst>
                    <a:ext uri="{9D8B030D-6E8A-4147-A177-3AD203B41FA5}">
                      <a16:colId xmlns:a16="http://schemas.microsoft.com/office/drawing/2014/main" val="3659632826"/>
                    </a:ext>
                  </a:extLst>
                </a:gridCol>
                <a:gridCol w="929094">
                  <a:extLst>
                    <a:ext uri="{9D8B030D-6E8A-4147-A177-3AD203B41FA5}">
                      <a16:colId xmlns:a16="http://schemas.microsoft.com/office/drawing/2014/main" val="2286114176"/>
                    </a:ext>
                  </a:extLst>
                </a:gridCol>
                <a:gridCol w="1157755">
                  <a:extLst>
                    <a:ext uri="{9D8B030D-6E8A-4147-A177-3AD203B41FA5}">
                      <a16:colId xmlns:a16="http://schemas.microsoft.com/office/drawing/2014/main" val="2174304845"/>
                    </a:ext>
                  </a:extLst>
                </a:gridCol>
                <a:gridCol w="1170505">
                  <a:extLst>
                    <a:ext uri="{9D8B030D-6E8A-4147-A177-3AD203B41FA5}">
                      <a16:colId xmlns:a16="http://schemas.microsoft.com/office/drawing/2014/main" val="18159281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Modulation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Code rate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Minimum sensitivity (20 MHz PPDU) (dBm)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Minimum sensitivity (40 MHz PPDU) (dBm)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Minimum sensitivity (80 MHz PPDU) (dBm)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Minimum sensitivity (160 MHz PPDU) (dBm)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Minimum sensitivity (320 MHz PPDU) (dBm)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0038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QPSK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09713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QPSK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2/3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-78</a:t>
                      </a:r>
                      <a:endParaRPr lang="en-US" sz="140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-75</a:t>
                      </a:r>
                      <a:endParaRPr lang="en-US" sz="140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-72</a:t>
                      </a:r>
                      <a:endParaRPr lang="en-US" sz="140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-69</a:t>
                      </a:r>
                      <a:endParaRPr lang="en-US" sz="140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-66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0336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QPSK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4933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4908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16-QAM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2/3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-71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-68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-65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-62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-59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5791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16-QAM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68964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16-QAM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5/6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-69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-66 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-63 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-60 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-57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437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64-QAM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2/3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26785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64-QAM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5/6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18825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256-QAM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2/3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-60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-57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-54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-51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-48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3700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256-QAM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0306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7216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8CE3E5-9142-FEE2-895E-B37F8EAC11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6A409-76AD-4AA1-445C-982656789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9D6DA-824D-1C3A-17F7-298A45340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056" y="1600200"/>
            <a:ext cx="10361084" cy="4113213"/>
          </a:xfrm>
        </p:spPr>
        <p:txBody>
          <a:bodyPr/>
          <a:lstStyle/>
          <a:p>
            <a:r>
              <a:rPr lang="en-US" sz="1800" dirty="0"/>
              <a:t>Do you agree to include the following to the 11bn SFD?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Minimum required adjacent and nonadjacent channel rejection levels for four new </a:t>
            </a:r>
            <a:r>
              <a:rPr lang="en-US" b="0" dirty="0">
                <a:highlight>
                  <a:srgbClr val="FFFF00"/>
                </a:highlight>
              </a:rPr>
              <a:t>MCS</a:t>
            </a:r>
            <a:r>
              <a:rPr lang="en-US" b="0" dirty="0"/>
              <a:t>s</a:t>
            </a:r>
            <a:r>
              <a:rPr lang="en-US" sz="2400" b="0" dirty="0"/>
              <a:t> are as follows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040CBF-DBF6-4544-4993-4FA677BF68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CE252-A3E1-7DA8-7A46-3F26F52C27C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2B0D492-25CB-130C-4A80-215D35A43A3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2025</a:t>
            </a:r>
            <a:endParaRPr lang="en-GB" dirty="0"/>
          </a:p>
        </p:txBody>
      </p:sp>
      <p:graphicFrame>
        <p:nvGraphicFramePr>
          <p:cNvPr id="8" name="Content Placeholder 6">
            <a:extLst>
              <a:ext uri="{FF2B5EF4-FFF2-40B4-BE49-F238E27FC236}">
                <a16:creationId xmlns:a16="http://schemas.microsoft.com/office/drawing/2014/main" id="{BCDA63CE-FC00-8436-C3DC-7C75E5E519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9311629"/>
              </p:ext>
            </p:extLst>
          </p:nvPr>
        </p:nvGraphicFramePr>
        <p:xfrm>
          <a:off x="1150622" y="2916936"/>
          <a:ext cx="9717951" cy="3423158"/>
        </p:xfrm>
        <a:graphic>
          <a:graphicData uri="http://schemas.openxmlformats.org/drawingml/2006/table">
            <a:tbl>
              <a:tblPr firstRow="1" firstCol="1" bandRow="1"/>
              <a:tblGrid>
                <a:gridCol w="1436200">
                  <a:extLst>
                    <a:ext uri="{9D8B030D-6E8A-4147-A177-3AD203B41FA5}">
                      <a16:colId xmlns:a16="http://schemas.microsoft.com/office/drawing/2014/main" val="1769105708"/>
                    </a:ext>
                  </a:extLst>
                </a:gridCol>
                <a:gridCol w="1389888">
                  <a:extLst>
                    <a:ext uri="{9D8B030D-6E8A-4147-A177-3AD203B41FA5}">
                      <a16:colId xmlns:a16="http://schemas.microsoft.com/office/drawing/2014/main" val="3738911161"/>
                    </a:ext>
                  </a:extLst>
                </a:gridCol>
                <a:gridCol w="950976">
                  <a:extLst>
                    <a:ext uri="{9D8B030D-6E8A-4147-A177-3AD203B41FA5}">
                      <a16:colId xmlns:a16="http://schemas.microsoft.com/office/drawing/2014/main" val="3825738275"/>
                    </a:ext>
                  </a:extLst>
                </a:gridCol>
                <a:gridCol w="2779776">
                  <a:extLst>
                    <a:ext uri="{9D8B030D-6E8A-4147-A177-3AD203B41FA5}">
                      <a16:colId xmlns:a16="http://schemas.microsoft.com/office/drawing/2014/main" val="1669822916"/>
                    </a:ext>
                  </a:extLst>
                </a:gridCol>
                <a:gridCol w="3161111">
                  <a:extLst>
                    <a:ext uri="{9D8B030D-6E8A-4147-A177-3AD203B41FA5}">
                      <a16:colId xmlns:a16="http://schemas.microsoft.com/office/drawing/2014/main" val="1836558930"/>
                    </a:ext>
                  </a:extLst>
                </a:gridCol>
              </a:tblGrid>
              <a:tr h="12319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Modulation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Code rate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Adjacent channel rejection (dB)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Nonadjacent channel rejection (dB)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2004021"/>
                  </a:ext>
                </a:extLst>
              </a:tr>
              <a:tr h="123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20/40/80/160/320 MHz channel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20/40/80/160/320 MHz channel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0521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QPSK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36623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QPSK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2/3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12</a:t>
                      </a:r>
                      <a:endParaRPr lang="en-US" sz="16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28</a:t>
                      </a:r>
                      <a:endParaRPr lang="en-US" sz="16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93772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QPSK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0518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16-QAM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28525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16-QAM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2/3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21</a:t>
                      </a:r>
                      <a:endParaRPr lang="en-US" sz="16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1289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16-QAM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3727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16-QAM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5/6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19</a:t>
                      </a:r>
                      <a:endParaRPr lang="en-US" sz="16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77729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64-QAM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2/3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14357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64-QAM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5/6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314012"/>
                  </a:ext>
                </a:extLst>
              </a:tr>
              <a:tr h="782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256-QAM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2/3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</a:t>
                      </a:r>
                      <a:endParaRPr lang="en-US" sz="16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83835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256-QAM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3/4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6832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813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2CF7A-8772-DCA6-1A51-BBD1911A5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811B9-9AD6-EDED-AF65-B38E6607A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802.11bn introduced four new MCSs for UHR MU/TB PPDU and two MCSs for UHR ELR PPDU.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The Tx and Rx specifications for these new MCSs should be defined.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rgbClr val="00B050"/>
                </a:solidFill>
              </a:rPr>
              <a:t>The Tx EVM for the four new MCSs and receiver specification for the two ELR MCS are defined already[1-3]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In this contribution, we propose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Transmit Constellation Error required values for the two ELR MCSs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Required PSDU length for receiver minimum input sensitivity and adjacent channel rejection measurement for the two ELR MCSs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Receiver specification for the four new MCSs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E4E5F6-089A-AD9C-ACCD-9A5D5E2A80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CA2BC-CA1A-F117-2D31-8D4D7928CF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81B1C79-E0A1-F1C4-683F-5F0FE1FDA2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484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70885-F7B2-39F5-AFC6-B99AE9DB2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</a:t>
            </a:r>
            <a:r>
              <a:rPr lang="en-US" dirty="0">
                <a:solidFill>
                  <a:schemeClr val="tx1"/>
                </a:solidFill>
              </a:rPr>
              <a:t>Transmit Constellation Error required values </a:t>
            </a:r>
            <a:r>
              <a:rPr lang="en-US" dirty="0"/>
              <a:t>for ELR MCSs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EA6222-E49D-1C27-B58C-F98A20D751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D519E-432F-1F5A-E5E1-66DC99CDF23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12E841-5A4C-353E-0D29-51E5A5DAF3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2025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501A7333-590A-6549-6EE3-641B3C71DC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Proposed Transmit Constellation Error required values for ELR MCSs</a:t>
                </a:r>
              </a:p>
              <a:p>
                <a:pPr marL="740664" lvl="1" indent="-342900">
                  <a:buFont typeface="Arial" panose="020B0604020202020204" pitchFamily="34" charset="0"/>
                  <a:buChar char="•"/>
                </a:pPr>
                <a:r>
                  <a:rPr lang="en-US" sz="1800" dirty="0">
                    <a:solidFill>
                      <a:schemeClr val="tx1"/>
                    </a:solidFill>
                  </a:rPr>
                  <a:t>-4 dB for ELR MCS0 and -5dB for ELR MCS1</a:t>
                </a:r>
              </a:p>
              <a:p>
                <a:pPr marL="1140714" lvl="2" indent="-342900">
                  <a:buFont typeface="Arial" panose="020B0604020202020204" pitchFamily="34" charset="0"/>
                  <a:buChar char="•"/>
                </a:pPr>
                <a:r>
                  <a:rPr lang="en-US" sz="1600" dirty="0">
                    <a:solidFill>
                      <a:schemeClr val="tx1"/>
                    </a:solidFill>
                  </a:rPr>
                  <a:t>For higher Tx power, ELR EVM can be relaxed by 1-2 dB due to the increased noise power at the operating SNRs</a:t>
                </a:r>
              </a:p>
              <a:p>
                <a:pPr marL="1140714" lvl="2" indent="-342900">
                  <a:buFont typeface="Arial" panose="020B0604020202020204" pitchFamily="34" charset="0"/>
                  <a:buChar char="•"/>
                </a:pPr>
                <a:r>
                  <a:rPr lang="en-US" sz="1800" dirty="0">
                    <a:solidFill>
                      <a:schemeClr val="tx1"/>
                    </a:solidFill>
                  </a:rPr>
                  <a:t>Note: </a:t>
                </a:r>
                <a:r>
                  <a:rPr lang="en-US" dirty="0">
                    <a:solidFill>
                      <a:schemeClr val="tx1"/>
                    </a:solidFill>
                  </a:rPr>
                  <a:t>The allowed constellation error for EHT-MCS0/14/15 (BPSK, ½ coding rate) is -5dB</a:t>
                </a:r>
                <a:endParaRPr lang="en-US" sz="1800" dirty="0">
                  <a:solidFill>
                    <a:schemeClr val="tx1"/>
                  </a:solidFill>
                </a:endParaRPr>
              </a:p>
              <a:p>
                <a:pPr marL="365760" lvl="1" indent="-342900">
                  <a:buFont typeface="Arial" panose="020B0604020202020204" pitchFamily="34" charset="0"/>
                  <a:buChar char="•"/>
                </a:pPr>
                <a:r>
                  <a:rPr lang="en-US" sz="2400" b="1" dirty="0">
                    <a:solidFill>
                      <a:schemeClr val="tx1"/>
                    </a:solidFill>
                    <a:cs typeface="+mn-cs"/>
                  </a:rPr>
                  <a:t>Proposed PSDU length for receiver specification measurement for the two ELR MCSs</a:t>
                </a:r>
              </a:p>
              <a:p>
                <a:pPr marL="1140714" lvl="2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512 bytes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chemeClr val="tx1"/>
                            </a:solidFill>
                          </a:rPr>
                          <m:t>N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𝑠𝑦𝑚</m:t>
                        </m:r>
                      </m:sub>
                    </m:sSub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170, 2.3ms)</a:t>
                </a:r>
              </a:p>
              <a:p>
                <a:pPr marL="1140714" lvl="2" indent="-34290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Note: The required PSDU length for EHT-MCS 14/15 is 2048 bytes.</a:t>
                </a:r>
              </a:p>
              <a:p>
                <a:pPr marL="740664" lvl="1" indent="-34290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501A7333-590A-6549-6EE3-641B3C71DC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765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9727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851C0-3FC0-E4FD-2043-E2FFFCF28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of the four new MCSs comparing to the </a:t>
            </a:r>
            <a:r>
              <a:rPr lang="en-US"/>
              <a:t>adjacent</a:t>
            </a:r>
            <a:r>
              <a:rPr lang="en-US" dirty="0"/>
              <a:t> MCSs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6685D-E4DD-0FFC-EEC4-B884F53C5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Simulation setup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Packet size: 4096bytes, SU, SISO, 80MHz,  MMSE receiver, ideal CSI, no impairment,  AWGN/</a:t>
            </a:r>
            <a:r>
              <a:rPr lang="en-US" sz="1600" b="0" dirty="0" err="1"/>
              <a:t>chD</a:t>
            </a:r>
            <a:endParaRPr lang="en-US" sz="1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00AB0B-835F-CC2C-8D34-F25C53CD69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6ED1C-1D33-8CF5-FE95-6CAB5512DE04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6" y="6503320"/>
            <a:ext cx="4246027" cy="180975"/>
          </a:xfrm>
        </p:spPr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A7B1D0-82BA-6DFC-33CB-F196E4F828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2025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9B0A590-CE8C-8B94-8BFE-0BA7598697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2358" y="2722564"/>
            <a:ext cx="6388100" cy="37528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81FBEE5-FF2A-402A-DF5F-4645D1A8B7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6564" y="2750470"/>
            <a:ext cx="6388100" cy="375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552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C8AD1-03FB-BF5C-FBC0-D2D93D15F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Receiver Minimum Input sensitivity for New MCSs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1F4817CE-176E-D1D3-E7FA-67AFDB950E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8891296"/>
              </p:ext>
            </p:extLst>
          </p:nvPr>
        </p:nvGraphicFramePr>
        <p:xfrm>
          <a:off x="1267969" y="2444864"/>
          <a:ext cx="10007516" cy="3718811"/>
        </p:xfrm>
        <a:graphic>
          <a:graphicData uri="http://schemas.openxmlformats.org/drawingml/2006/table">
            <a:tbl>
              <a:tblPr firstRow="1" firstCol="1" bandRow="1"/>
              <a:tblGrid>
                <a:gridCol w="658367">
                  <a:extLst>
                    <a:ext uri="{9D8B030D-6E8A-4147-A177-3AD203B41FA5}">
                      <a16:colId xmlns:a16="http://schemas.microsoft.com/office/drawing/2014/main" val="3494546110"/>
                    </a:ext>
                  </a:extLst>
                </a:gridCol>
                <a:gridCol w="950976">
                  <a:extLst>
                    <a:ext uri="{9D8B030D-6E8A-4147-A177-3AD203B41FA5}">
                      <a16:colId xmlns:a16="http://schemas.microsoft.com/office/drawing/2014/main" val="3568754197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3460008086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val="1221618093"/>
                    </a:ext>
                  </a:extLst>
                </a:gridCol>
                <a:gridCol w="1243584">
                  <a:extLst>
                    <a:ext uri="{9D8B030D-6E8A-4147-A177-3AD203B41FA5}">
                      <a16:colId xmlns:a16="http://schemas.microsoft.com/office/drawing/2014/main" val="1412789237"/>
                    </a:ext>
                  </a:extLst>
                </a:gridCol>
                <a:gridCol w="1112285">
                  <a:extLst>
                    <a:ext uri="{9D8B030D-6E8A-4147-A177-3AD203B41FA5}">
                      <a16:colId xmlns:a16="http://schemas.microsoft.com/office/drawing/2014/main" val="2581792342"/>
                    </a:ext>
                  </a:extLst>
                </a:gridCol>
                <a:gridCol w="1175606">
                  <a:extLst>
                    <a:ext uri="{9D8B030D-6E8A-4147-A177-3AD203B41FA5}">
                      <a16:colId xmlns:a16="http://schemas.microsoft.com/office/drawing/2014/main" val="3659632826"/>
                    </a:ext>
                  </a:extLst>
                </a:gridCol>
                <a:gridCol w="929094">
                  <a:extLst>
                    <a:ext uri="{9D8B030D-6E8A-4147-A177-3AD203B41FA5}">
                      <a16:colId xmlns:a16="http://schemas.microsoft.com/office/drawing/2014/main" val="2286114176"/>
                    </a:ext>
                  </a:extLst>
                </a:gridCol>
                <a:gridCol w="1157755">
                  <a:extLst>
                    <a:ext uri="{9D8B030D-6E8A-4147-A177-3AD203B41FA5}">
                      <a16:colId xmlns:a16="http://schemas.microsoft.com/office/drawing/2014/main" val="2174304845"/>
                    </a:ext>
                  </a:extLst>
                </a:gridCol>
                <a:gridCol w="1170505">
                  <a:extLst>
                    <a:ext uri="{9D8B030D-6E8A-4147-A177-3AD203B41FA5}">
                      <a16:colId xmlns:a16="http://schemas.microsoft.com/office/drawing/2014/main" val="18159281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Modulation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Code rate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 err="1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snrdB</a:t>
                      </a:r>
                      <a:r>
                        <a:rPr lang="en-US" sz="1400" b="0" dirty="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@ 10% per (80MHz, AWGN)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snr difference in dB @10% per (80MHz, AWGN)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Minimum sensitivity (20 MHz PPDU) (dBm)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Minimum sensitivity (40 MHz PPDU) (dBm)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Minimum sensitivity (80 MHz PPDU) (dBm)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Minimum sensitivity (160 MHz PPDU) (dBm)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Minimum sensitivity (320 MHz PPDU) (dBm)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0038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QPSK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09713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QPSK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2/3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3.6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-1.9↑; +0.8↓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-78</a:t>
                      </a:r>
                      <a:endParaRPr lang="en-US" sz="140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-75</a:t>
                      </a:r>
                      <a:endParaRPr lang="en-US" sz="140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-72</a:t>
                      </a:r>
                      <a:endParaRPr lang="en-US" sz="140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-69</a:t>
                      </a:r>
                      <a:endParaRPr lang="en-US" sz="140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-66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0336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QPSK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493337"/>
                  </a:ext>
                </a:extLst>
              </a:tr>
              <a:tr h="2541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4908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16-QAM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2/3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9.5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-2.5↑; +1.2↓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-71</a:t>
                      </a:r>
                      <a:endParaRPr lang="en-US" sz="1400" dirty="0">
                        <a:effectLst/>
                        <a:highlight>
                          <a:srgbClr val="FF00FF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-68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+mj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-65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+mj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-62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+mj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-59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+mj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5791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16-QAM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68964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16-QAM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5/6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12.3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-1.4↑; +2.2↓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-69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-66 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-63 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-60 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-57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437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64-QAM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2/3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26785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64-QAM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5/6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18825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256-QAM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2/3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19.4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-1.5↑; +1.9↓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-60</a:t>
                      </a:r>
                      <a:endParaRPr lang="en-US" sz="1400" dirty="0">
                        <a:effectLst/>
                        <a:highlight>
                          <a:srgbClr val="FF00FF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-57</a:t>
                      </a:r>
                      <a:endParaRPr lang="en-US" sz="1400" dirty="0">
                        <a:effectLst/>
                        <a:highlight>
                          <a:srgbClr val="FF00FF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-54</a:t>
                      </a:r>
                      <a:endParaRPr lang="en-US" sz="1400" dirty="0">
                        <a:effectLst/>
                        <a:highlight>
                          <a:srgbClr val="FF00FF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-51</a:t>
                      </a:r>
                      <a:endParaRPr lang="en-US" sz="1400" dirty="0">
                        <a:effectLst/>
                        <a:highlight>
                          <a:srgbClr val="FF00FF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-48</a:t>
                      </a:r>
                      <a:endParaRPr lang="en-US" sz="1400" dirty="0">
                        <a:effectLst/>
                        <a:highlight>
                          <a:srgbClr val="FF00FF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3700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256-QAM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030605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8E2C22-6606-A8B3-AB53-3131DEED54F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632BD-2D97-77C5-DED0-731DCB68C4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3292CAA-DDD4-BF13-2D9E-B53BB80F88D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2025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37AEE6-795B-D741-090D-9112D66E5AAB}"/>
              </a:ext>
            </a:extLst>
          </p:cNvPr>
          <p:cNvSpPr txBox="1"/>
          <p:nvPr/>
        </p:nvSpPr>
        <p:spPr>
          <a:xfrm>
            <a:off x="1170537" y="1947779"/>
            <a:ext cx="9245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According to the performance analysis under AWGN</a:t>
            </a:r>
          </a:p>
        </p:txBody>
      </p:sp>
    </p:spTree>
    <p:extLst>
      <p:ext uri="{BB962C8B-B14F-4D97-AF65-F5344CB8AC3E}">
        <p14:creationId xmlns:p14="http://schemas.microsoft.com/office/powerpoint/2010/main" val="3263027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5FACD-8856-42B7-97FA-1753C5CCB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minimum required adjacent and nonadjacent channel rejection levels for four new MCSs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BBD8F87-6C7C-1346-FE0B-D9ABB69C2D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1750970"/>
              </p:ext>
            </p:extLst>
          </p:nvPr>
        </p:nvGraphicFramePr>
        <p:xfrm>
          <a:off x="1341120" y="2112264"/>
          <a:ext cx="9717951" cy="3423158"/>
        </p:xfrm>
        <a:graphic>
          <a:graphicData uri="http://schemas.openxmlformats.org/drawingml/2006/table">
            <a:tbl>
              <a:tblPr firstRow="1" firstCol="1" bandRow="1"/>
              <a:tblGrid>
                <a:gridCol w="1436200">
                  <a:extLst>
                    <a:ext uri="{9D8B030D-6E8A-4147-A177-3AD203B41FA5}">
                      <a16:colId xmlns:a16="http://schemas.microsoft.com/office/drawing/2014/main" val="1769105708"/>
                    </a:ext>
                  </a:extLst>
                </a:gridCol>
                <a:gridCol w="1389888">
                  <a:extLst>
                    <a:ext uri="{9D8B030D-6E8A-4147-A177-3AD203B41FA5}">
                      <a16:colId xmlns:a16="http://schemas.microsoft.com/office/drawing/2014/main" val="3738911161"/>
                    </a:ext>
                  </a:extLst>
                </a:gridCol>
                <a:gridCol w="950976">
                  <a:extLst>
                    <a:ext uri="{9D8B030D-6E8A-4147-A177-3AD203B41FA5}">
                      <a16:colId xmlns:a16="http://schemas.microsoft.com/office/drawing/2014/main" val="3825738275"/>
                    </a:ext>
                  </a:extLst>
                </a:gridCol>
                <a:gridCol w="2779776">
                  <a:extLst>
                    <a:ext uri="{9D8B030D-6E8A-4147-A177-3AD203B41FA5}">
                      <a16:colId xmlns:a16="http://schemas.microsoft.com/office/drawing/2014/main" val="1669822916"/>
                    </a:ext>
                  </a:extLst>
                </a:gridCol>
                <a:gridCol w="3161111">
                  <a:extLst>
                    <a:ext uri="{9D8B030D-6E8A-4147-A177-3AD203B41FA5}">
                      <a16:colId xmlns:a16="http://schemas.microsoft.com/office/drawing/2014/main" val="1836558930"/>
                    </a:ext>
                  </a:extLst>
                </a:gridCol>
              </a:tblGrid>
              <a:tr h="12319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Modulation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Code rate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Adjacent channel rejection (dB)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Nonadjacent channel rejection (dB)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2004021"/>
                  </a:ext>
                </a:extLst>
              </a:tr>
              <a:tr h="123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20/40/80/160/320 MHz channel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20/40/80/160/320 MHz channel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0521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QPSK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36623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QPSK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2/3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12</a:t>
                      </a:r>
                      <a:endParaRPr lang="en-US" sz="16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28</a:t>
                      </a:r>
                      <a:endParaRPr lang="en-US" sz="16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93772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QPSK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0518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16-QAM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28525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16-QAM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2/3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21</a:t>
                      </a:r>
                      <a:endParaRPr lang="en-US" sz="1600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1289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16-QAM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3727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16-QAM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5/6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19</a:t>
                      </a:r>
                      <a:endParaRPr lang="en-US" sz="1600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77729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64-QAM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2/3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14357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64-QAM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5/6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314012"/>
                  </a:ext>
                </a:extLst>
              </a:tr>
              <a:tr h="782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256-QAM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2/3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-6</a:t>
                      </a:r>
                      <a:endParaRPr lang="en-US" sz="1600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83835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256-QAM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3/4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683247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B76794-176B-4D34-8C1B-8CA22C05FC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9C30D8-6669-CD6F-D554-A390911687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29EB39-5282-07CB-163C-098DC7940D7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7595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D65B8-37FC-4A80-F310-41D67CB89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13A7B-86ED-F284-C26B-E545DAB27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 studied the performance of the four new MCSs and two ELR MCSs comparing with the adjacent MCSs higher and lower</a:t>
            </a:r>
          </a:p>
          <a:p>
            <a:pPr marL="274320" lvl="1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Based on the simulation results and proposal from other companies, we proposed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Transmit Constellation Error required values for the two ELR MCSs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Required PSDU length for receiver minimum input sensitivity and adjacent channel rejection measurement for the two ELR MCSs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Receiver specification for the four new MCSs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C2C6C1-EE11-81E6-A53D-B4ECADB3E7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B0EC8-2FFF-0799-B67D-36BBB13A5B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CBC4AB1-4C60-C61D-15D0-9B59370867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8149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0B3D0-BF09-F000-78AC-311D68759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</a:t>
            </a:r>
            <a:r>
              <a:rPr lang="en-US" dirty="0"/>
              <a:t>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32022-F687-57DB-D2CC-9AD6D2AE6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11-25/354r0, Transmit Constellation Error for Additional MCSs, </a:t>
            </a:r>
            <a:r>
              <a:rPr lang="en-US" altLang="zh-CN" sz="2400" dirty="0"/>
              <a:t>Genadiy Tsodik, et. al 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11-25/98r0, </a:t>
            </a:r>
            <a:r>
              <a:rPr lang="en-US" dirty="0"/>
              <a:t>UHR Receiver Minimum Input Sensitivity for ELR MCSs, Juan Fang, et. al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11-25/0392r0, </a:t>
            </a:r>
            <a:r>
              <a:rPr lang="en-US" sz="2400" dirty="0"/>
              <a:t>Transmit and Receive Specifications for New MCS in 11bn, Alice Chen, et.al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B9244C-6FD8-7A0A-A7BE-28E8E5E98C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C04E6C-1965-3238-F127-AB1CB93122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E8CDD4-E3C0-C76A-1973-B20668B30EF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983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687E2-B096-AC6E-E631-2F8FAE566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39D99-C3EC-B4B5-6C87-0C9F935878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Do you agree to include the following to the 11bn SFD?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dirty="0"/>
              <a:t>Transmit Constellation Error required value for ELR MCS0 will be -4dB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dirty="0"/>
              <a:t>Transmit Constellation Error required value for ELR MCS1 will be -5dB</a:t>
            </a:r>
          </a:p>
          <a:p>
            <a:pPr marL="457200" lvl="1" indent="0"/>
            <a:endParaRPr lang="en-US" altLang="zh-CN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CBEEE8-5E81-376F-8B7A-C8237BD39C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AC68F8-1BB9-C148-B176-C0394C0A3E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37C298-8A0C-D953-299D-9885362EB7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55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64836</TotalTime>
  <Words>1273</Words>
  <Application>Microsoft Office PowerPoint</Application>
  <PresentationFormat>Widescreen</PresentationFormat>
  <Paragraphs>429</Paragraphs>
  <Slides>12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 Unicode MS</vt:lpstr>
      <vt:lpstr>Arial</vt:lpstr>
      <vt:lpstr>Calibri</vt:lpstr>
      <vt:lpstr>Calibri Light</vt:lpstr>
      <vt:lpstr>Cambria Math</vt:lpstr>
      <vt:lpstr>Times New Roman</vt:lpstr>
      <vt:lpstr>Office Theme</vt:lpstr>
      <vt:lpstr>Custom Design</vt:lpstr>
      <vt:lpstr>Document</vt:lpstr>
      <vt:lpstr>UHR Transmit and Receiver Specification for New MCSs- Follow Up</vt:lpstr>
      <vt:lpstr>Introduction</vt:lpstr>
      <vt:lpstr>Proposed Transmit Constellation Error required values for ELR MCSs</vt:lpstr>
      <vt:lpstr>Performance of the four new MCSs comparing to the adjacent MCSs</vt:lpstr>
      <vt:lpstr>Proposed Receiver Minimum Input sensitivity for New MCSs</vt:lpstr>
      <vt:lpstr>Proposed minimum required adjacent and nonadjacent channel rejection levels for four new MCSs</vt:lpstr>
      <vt:lpstr>Summary</vt:lpstr>
      <vt:lpstr>Reference</vt:lpstr>
      <vt:lpstr>SP1</vt:lpstr>
      <vt:lpstr>SP2</vt:lpstr>
      <vt:lpstr>SP3</vt:lpstr>
      <vt:lpstr>SP4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Minyoung Park</dc:creator>
  <cp:lastModifiedBy>Fang, Juan</cp:lastModifiedBy>
  <cp:revision>16</cp:revision>
  <cp:lastPrinted>2024-12-17T05:08:54Z</cp:lastPrinted>
  <dcterms:created xsi:type="dcterms:W3CDTF">2018-04-11T17:57:35Z</dcterms:created>
  <dcterms:modified xsi:type="dcterms:W3CDTF">2025-04-25T21:46:52Z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