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68" r:id="rId5"/>
    <p:sldId id="288" r:id="rId6"/>
    <p:sldId id="290" r:id="rId7"/>
    <p:sldId id="293" r:id="rId8"/>
    <p:sldId id="292" r:id="rId9"/>
    <p:sldId id="272" r:id="rId10"/>
    <p:sldId id="287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91C0F7EF-D228-493B-9C09-DCDFEA96CD43}">
          <p14:sldIdLst>
            <p14:sldId id="256"/>
            <p14:sldId id="257"/>
            <p14:sldId id="267"/>
            <p14:sldId id="268"/>
            <p14:sldId id="288"/>
            <p14:sldId id="290"/>
            <p14:sldId id="293"/>
            <p14:sldId id="292"/>
            <p14:sldId id="272"/>
            <p14:sldId id="287"/>
            <p14:sldId id="264"/>
          </p14:sldIdLst>
        </p14:section>
        <p14:section name="无标题节" id="{EBC61C5F-9937-49CA-9AF9-B5717505940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8522"/>
    <a:srgbClr val="0B0B92"/>
    <a:srgbClr val="588F34"/>
    <a:srgbClr val="6FA58E"/>
    <a:srgbClr val="1D4999"/>
    <a:srgbClr val="CCEE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4660"/>
  </p:normalViewPr>
  <p:slideViewPr>
    <p:cSldViewPr>
      <p:cViewPr varScale="1">
        <p:scale>
          <a:sx n="108" d="100"/>
          <a:sy n="108" d="100"/>
        </p:scale>
        <p:origin x="618" y="114"/>
      </p:cViewPr>
      <p:guideLst>
        <p:guide orient="horz" pos="3657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54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50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68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31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Qingwei</a:t>
            </a:r>
            <a:r>
              <a:rPr lang="en-GB" altLang="zh-CN" dirty="0" smtClean="0"/>
              <a:t>, TP-Link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Qingwei</a:t>
            </a:r>
            <a:r>
              <a:rPr lang="en-GB" dirty="0" smtClean="0"/>
              <a:t>, Affiliation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err="1" smtClean="0"/>
              <a:t>Qingwei</a:t>
            </a:r>
            <a:r>
              <a:rPr lang="en-GB" altLang="zh-CN" dirty="0" smtClean="0"/>
              <a:t>, TP-Link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802.11-25/0690r0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Thoughts on </a:t>
            </a:r>
            <a:r>
              <a:rPr lang="en-US" dirty="0" err="1"/>
              <a:t>Ack</a:t>
            </a:r>
            <a:r>
              <a:rPr lang="en-US" dirty="0"/>
              <a:t> Policy in MAP </a:t>
            </a:r>
            <a:r>
              <a:rPr lang="en-US" dirty="0" smtClean="0"/>
              <a:t>Co-transmission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2025</a:t>
            </a:r>
            <a:r>
              <a:rPr lang="en-GB" sz="2000" b="0" dirty="0" smtClean="0"/>
              <a:t>-</a:t>
            </a:r>
            <a:r>
              <a:rPr lang="en-US" sz="2000" b="0" dirty="0" smtClean="0"/>
              <a:t>4</a:t>
            </a:r>
            <a:r>
              <a:rPr lang="en-GB" sz="2000" b="0" dirty="0" smtClean="0"/>
              <a:t>-0</a:t>
            </a:r>
            <a:r>
              <a:rPr lang="en-US" altLang="zh-CN" sz="2000" b="0" dirty="0" smtClean="0"/>
              <a:t>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 smtClean="0"/>
              <a:pPr/>
              <a:t>April 23, 2025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531161"/>
              </p:ext>
            </p:extLst>
          </p:nvPr>
        </p:nvGraphicFramePr>
        <p:xfrm>
          <a:off x="998538" y="2192338"/>
          <a:ext cx="10020300" cy="431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" name="Document" r:id="rId4" imgW="10457133" imgH="4495906" progId="Word.Document.8">
                  <p:embed/>
                </p:oleObj>
              </mc:Choice>
              <mc:Fallback>
                <p:oleObj name="Document" r:id="rId4" imgW="10457133" imgH="44959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192338"/>
                        <a:ext cx="10020300" cy="431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494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j-cs"/>
              </a:rPr>
              <a:t>Straw Poll   1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j-cs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914401" y="1988841"/>
            <a:ext cx="10582199" cy="2448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kern="0" dirty="0"/>
              <a:t>Do you agree adding the following text to the SFD: </a:t>
            </a:r>
            <a:r>
              <a:rPr lang="en-US" altLang="ko-KR" kern="0" dirty="0"/>
              <a:t> </a:t>
            </a:r>
          </a:p>
          <a:p>
            <a:pPr marL="800100" lvl="1" indent="-342900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kern="0" dirty="0" smtClean="0"/>
              <a:t>Define Ack policy coordination for Multi-AP concurrent </a:t>
            </a:r>
            <a:r>
              <a:rPr lang="en-US" altLang="ko-KR" kern="0" dirty="0"/>
              <a:t>transmission (Co-SR/Co-BF </a:t>
            </a:r>
            <a:r>
              <a:rPr lang="en-US" altLang="ko-KR" kern="0" dirty="0" smtClean="0"/>
              <a:t>)</a:t>
            </a:r>
            <a:endParaRPr lang="en-US" altLang="ko-KR" kern="0" dirty="0"/>
          </a:p>
          <a:p>
            <a:pPr lvl="2" defTabSz="914400">
              <a:spcBef>
                <a:spcPts val="600"/>
              </a:spcBef>
              <a:buClrTx/>
              <a:buSzTx/>
              <a:buFontTx/>
              <a:buChar char="–"/>
            </a:pPr>
            <a:r>
              <a:rPr lang="en-US" altLang="ko-KR" sz="1800" kern="0" dirty="0"/>
              <a:t>The Ack policy coordination </a:t>
            </a:r>
            <a:r>
              <a:rPr lang="en-US" altLang="zh-CN" sz="1800" kern="0" dirty="0" smtClean="0"/>
              <a:t>is </a:t>
            </a:r>
            <a:r>
              <a:rPr lang="en-US" altLang="ko-KR" sz="1800" kern="0" dirty="0"/>
              <a:t>negotiat</a:t>
            </a:r>
            <a:r>
              <a:rPr lang="en-US" altLang="zh-CN" sz="1800" kern="0" dirty="0"/>
              <a:t>ed during </a:t>
            </a:r>
            <a:r>
              <a:rPr lang="en-US" altLang="ko-KR" sz="1800" kern="0" dirty="0"/>
              <a:t>the </a:t>
            </a:r>
            <a:r>
              <a:rPr lang="en-US" altLang="ko-KR" sz="1800" kern="0" dirty="0" smtClean="0"/>
              <a:t>MAPC negotiation </a:t>
            </a:r>
            <a:r>
              <a:rPr lang="en-US" altLang="zh-CN" sz="1800" kern="0" dirty="0" smtClean="0"/>
              <a:t>procedure</a:t>
            </a:r>
            <a:endParaRPr lang="en-US" altLang="ko-KR" sz="1800" kern="0" dirty="0" smtClean="0"/>
          </a:p>
          <a:p>
            <a:pPr lvl="2" defTabSz="914400">
              <a:spcBef>
                <a:spcPts val="600"/>
              </a:spcBef>
              <a:buClrTx/>
              <a:buSzTx/>
              <a:buFontTx/>
              <a:buChar char="–"/>
            </a:pPr>
            <a:r>
              <a:rPr lang="en-US" altLang="ko-KR" sz="1800" kern="0" dirty="0" smtClean="0"/>
              <a:t>The details of the </a:t>
            </a:r>
            <a:r>
              <a:rPr lang="en-US" altLang="ko-KR" sz="1800" kern="0" dirty="0"/>
              <a:t>Ack policy coordination is TBD</a:t>
            </a:r>
          </a:p>
          <a:p>
            <a:pPr lvl="2" defTabSz="914400">
              <a:spcBef>
                <a:spcPts val="600"/>
              </a:spcBef>
              <a:buClrTx/>
              <a:buSzTx/>
              <a:buFontTx/>
              <a:buChar char="–"/>
            </a:pPr>
            <a:endParaRPr lang="en-US" altLang="ko-KR" sz="1800" kern="0" dirty="0"/>
          </a:p>
          <a:p>
            <a:pPr lvl="2" defTabSz="914400">
              <a:spcBef>
                <a:spcPts val="600"/>
              </a:spcBef>
              <a:buClrTx/>
              <a:buSzTx/>
              <a:buFontTx/>
              <a:buChar char="–"/>
            </a:pPr>
            <a:endParaRPr lang="en-US" altLang="ko-KR" sz="1800" kern="0" dirty="0" smtClean="0"/>
          </a:p>
          <a:p>
            <a:pPr marL="914400" lvl="2" indent="0" defTabSz="914400">
              <a:spcBef>
                <a:spcPts val="600"/>
              </a:spcBef>
              <a:buClrTx/>
              <a:buSzTx/>
            </a:pPr>
            <a:endParaRPr lang="en-US" altLang="ko-KR" sz="1800" kern="0" dirty="0"/>
          </a:p>
          <a:p>
            <a:pPr lvl="0" algn="just">
              <a:buFont typeface="Arial" panose="020B0604020202020204" pitchFamily="34" charset="0"/>
              <a:buChar char="•"/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07027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22668"/>
            <a:ext cx="10361084" cy="4256111"/>
          </a:xfrm>
        </p:spPr>
        <p:txBody>
          <a:bodyPr/>
          <a:lstStyle/>
          <a:p>
            <a:r>
              <a:rPr lang="en-US" altLang="zh-CN" sz="1800" b="0" dirty="0"/>
              <a:t>[</a:t>
            </a:r>
            <a:r>
              <a:rPr lang="en-US" altLang="zh-CN" sz="1800" b="0" dirty="0" smtClean="0"/>
              <a:t>1</a:t>
            </a:r>
            <a:r>
              <a:rPr lang="en-US" altLang="zh-CN" sz="1800" b="0" dirty="0"/>
              <a:t>] 802.11bn™/D0.2 </a:t>
            </a:r>
            <a:endParaRPr lang="en-US" altLang="zh-CN" sz="1800" b="0" dirty="0" smtClean="0"/>
          </a:p>
          <a:p>
            <a:r>
              <a:rPr lang="en-US" altLang="zh-CN" sz="1800" b="0" dirty="0"/>
              <a:t>[2] </a:t>
            </a:r>
            <a:r>
              <a:rPr lang="fr-FR" altLang="zh-CN" sz="1800" b="0" dirty="0"/>
              <a:t>TGbn Motions List - Part 2</a:t>
            </a:r>
            <a:r>
              <a:rPr lang="en-US" altLang="zh-CN" sz="1800" b="0" dirty="0"/>
              <a:t> </a:t>
            </a:r>
          </a:p>
          <a:p>
            <a:r>
              <a:rPr lang="en-US" altLang="zh-CN" sz="1800" b="0" dirty="0" smtClean="0"/>
              <a:t> </a:t>
            </a:r>
          </a:p>
          <a:p>
            <a:r>
              <a:rPr lang="en-US" altLang="zh-CN" sz="1800" b="0" dirty="0" smtClean="0"/>
              <a:t> </a:t>
            </a:r>
            <a:endParaRPr lang="en-US" altLang="ko-KR" sz="1800" b="0" dirty="0">
              <a:solidFill>
                <a:schemeClr val="tx1"/>
              </a:solidFill>
            </a:endParaRPr>
          </a:p>
          <a:p>
            <a:r>
              <a:rPr lang="en-US" altLang="zh-CN" sz="1800" b="0" dirty="0" smtClean="0"/>
              <a:t> </a:t>
            </a:r>
            <a:endParaRPr lang="en-US" altLang="zh-CN" sz="1800" b="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802.11bn</a:t>
            </a:r>
            <a:r>
              <a:rPr lang="en-US" altLang="zh-CN" b="0" dirty="0"/>
              <a:t>™/D0.2 have </a:t>
            </a:r>
            <a:r>
              <a:rPr lang="en-US" altLang="zh-CN" b="0" dirty="0" smtClean="0"/>
              <a:t>defined Multi-AP coordinated concurrent transmission by </a:t>
            </a:r>
            <a:r>
              <a:rPr lang="en-US" altLang="zh-CN" b="0" dirty="0"/>
              <a:t>coordinated </a:t>
            </a:r>
            <a:r>
              <a:rPr lang="en-US" altLang="zh-CN" b="0" dirty="0" smtClean="0"/>
              <a:t>beamforming </a:t>
            </a:r>
            <a:r>
              <a:rPr lang="en-US" altLang="zh-CN" b="0" dirty="0"/>
              <a:t>(Co-BF</a:t>
            </a:r>
            <a:r>
              <a:rPr lang="en-US" altLang="zh-CN" b="0" dirty="0" smtClean="0"/>
              <a:t>) and coordinated spatial reuse</a:t>
            </a:r>
            <a:r>
              <a:rPr lang="en-US" altLang="zh-CN" b="0" dirty="0"/>
              <a:t> (</a:t>
            </a:r>
            <a:r>
              <a:rPr lang="en-US" altLang="zh-CN" b="0" dirty="0" smtClean="0"/>
              <a:t>Co-SR) mechanisms[1]:</a:t>
            </a:r>
            <a:endParaRPr lang="en-US" altLang="zh-CN" b="0" dirty="0"/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endParaRPr lang="en-US" altLang="zh-CN" sz="22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The UHR Co-BF and Co-SR DL  transmission have been discussed intensively; however, </a:t>
            </a:r>
            <a:r>
              <a:rPr lang="en-US" altLang="zh-CN" b="0" dirty="0"/>
              <a:t>the </a:t>
            </a:r>
            <a:r>
              <a:rPr lang="en-US" altLang="zh-CN" b="0" dirty="0" smtClean="0"/>
              <a:t>acknowledgment procedures remain a open question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In this contribution, we discuss the acknowledgment (Ack) </a:t>
            </a:r>
            <a:r>
              <a:rPr lang="en-US" altLang="zh-CN" b="0" dirty="0"/>
              <a:t>issues </a:t>
            </a:r>
            <a:r>
              <a:rPr lang="en-US" altLang="zh-CN" b="0" dirty="0" smtClean="0"/>
              <a:t>in the Co-BF/Co-SR transmission</a:t>
            </a: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Issue on UHR Co-SR </a:t>
            </a:r>
            <a:r>
              <a:rPr lang="en-US" altLang="zh-CN" dirty="0" err="1" smtClean="0"/>
              <a:t>Ack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82366"/>
            <a:ext cx="10361084" cy="92655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 </a:t>
            </a:r>
            <a:r>
              <a:rPr lang="en-US" altLang="zh-CN" sz="2000" dirty="0"/>
              <a:t>B</a:t>
            </a:r>
            <a:r>
              <a:rPr lang="en-US" altLang="zh-CN" sz="2000" dirty="0" smtClean="0"/>
              <a:t>oth </a:t>
            </a:r>
            <a:r>
              <a:rPr lang="en-US" altLang="zh-CN" sz="2000" dirty="0"/>
              <a:t>DL MU PPDU solicit </a:t>
            </a:r>
            <a:r>
              <a:rPr lang="en-US" altLang="zh-CN" sz="2000" dirty="0" smtClean="0"/>
              <a:t>immediate </a:t>
            </a:r>
            <a:r>
              <a:rPr lang="en-US" altLang="zh-CN" sz="2000" dirty="0"/>
              <a:t>acknowledgments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The recipients </a:t>
            </a:r>
            <a:r>
              <a:rPr lang="en-US" altLang="zh-CN" sz="1800" dirty="0"/>
              <a:t>in different BSS </a:t>
            </a:r>
            <a:r>
              <a:rPr lang="en-US" altLang="zh-CN" sz="1800" dirty="0" smtClean="0"/>
              <a:t>shall </a:t>
            </a:r>
            <a:r>
              <a:rPr lang="en-US" altLang="zh-CN" sz="1800" dirty="0"/>
              <a:t>respond to associated APs with Ack frame at same </a:t>
            </a:r>
            <a:r>
              <a:rPr lang="en-US" altLang="zh-CN" sz="1800" dirty="0" smtClean="0"/>
              <a:t>time without power control, </a:t>
            </a:r>
            <a:r>
              <a:rPr lang="en-US" altLang="zh-CN" sz="1800" dirty="0"/>
              <a:t>resulting in RX collisions in AP side.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  <p:grpSp>
        <p:nvGrpSpPr>
          <p:cNvPr id="29" name="组合 28"/>
          <p:cNvGrpSpPr/>
          <p:nvPr/>
        </p:nvGrpSpPr>
        <p:grpSpPr>
          <a:xfrm>
            <a:off x="7868510" y="3247724"/>
            <a:ext cx="3627362" cy="2513692"/>
            <a:chOff x="7816953" y="3507596"/>
            <a:chExt cx="4038993" cy="2798944"/>
          </a:xfrm>
        </p:grpSpPr>
        <p:grpSp>
          <p:nvGrpSpPr>
            <p:cNvPr id="14" name="组合 13"/>
            <p:cNvGrpSpPr/>
            <p:nvPr/>
          </p:nvGrpSpPr>
          <p:grpSpPr>
            <a:xfrm>
              <a:off x="7816953" y="3507596"/>
              <a:ext cx="4038993" cy="2798944"/>
              <a:chOff x="2029065" y="2990291"/>
              <a:chExt cx="4038993" cy="2798944"/>
            </a:xfrm>
          </p:grpSpPr>
          <p:grpSp>
            <p:nvGrpSpPr>
              <p:cNvPr id="42" name="组合 41"/>
              <p:cNvGrpSpPr/>
              <p:nvPr/>
            </p:nvGrpSpPr>
            <p:grpSpPr>
              <a:xfrm>
                <a:off x="2029065" y="2990291"/>
                <a:ext cx="4038993" cy="2798944"/>
                <a:chOff x="7464152" y="3243387"/>
                <a:chExt cx="4038993" cy="2670443"/>
              </a:xfrm>
            </p:grpSpPr>
            <p:sp>
              <p:nvSpPr>
                <p:cNvPr id="45" name="任意多边形 44"/>
                <p:cNvSpPr/>
                <p:nvPr/>
              </p:nvSpPr>
              <p:spPr>
                <a:xfrm>
                  <a:off x="8645237" y="3363769"/>
                  <a:ext cx="1676821" cy="2429681"/>
                </a:xfrm>
                <a:custGeom>
                  <a:avLst/>
                  <a:gdLst>
                    <a:gd name="connsiteX0" fmla="*/ 1215886 w 2431774"/>
                    <a:gd name="connsiteY0" fmla="*/ 0 h 3770948"/>
                    <a:gd name="connsiteX1" fmla="*/ 1347251 w 2431774"/>
                    <a:gd name="connsiteY1" fmla="*/ 63281 h 3770948"/>
                    <a:gd name="connsiteX2" fmla="*/ 2431774 w 2431774"/>
                    <a:gd name="connsiteY2" fmla="*/ 1885474 h 3770948"/>
                    <a:gd name="connsiteX3" fmla="*/ 1347251 w 2431774"/>
                    <a:gd name="connsiteY3" fmla="*/ 3707667 h 3770948"/>
                    <a:gd name="connsiteX4" fmla="*/ 1215888 w 2431774"/>
                    <a:gd name="connsiteY4" fmla="*/ 3770948 h 3770948"/>
                    <a:gd name="connsiteX5" fmla="*/ 1084523 w 2431774"/>
                    <a:gd name="connsiteY5" fmla="*/ 3707666 h 3770948"/>
                    <a:gd name="connsiteX6" fmla="*/ 0 w 2431774"/>
                    <a:gd name="connsiteY6" fmla="*/ 1885473 h 3770948"/>
                    <a:gd name="connsiteX7" fmla="*/ 1084523 w 2431774"/>
                    <a:gd name="connsiteY7" fmla="*/ 63280 h 3770948"/>
                    <a:gd name="connsiteX8" fmla="*/ 1215886 w 2431774"/>
                    <a:gd name="connsiteY8" fmla="*/ 0 h 37709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431774" h="3770948">
                      <a:moveTo>
                        <a:pt x="1215886" y="0"/>
                      </a:moveTo>
                      <a:lnTo>
                        <a:pt x="1347251" y="63281"/>
                      </a:lnTo>
                      <a:cubicBezTo>
                        <a:pt x="1993242" y="414205"/>
                        <a:pt x="2431774" y="1098627"/>
                        <a:pt x="2431774" y="1885474"/>
                      </a:cubicBezTo>
                      <a:cubicBezTo>
                        <a:pt x="2431774" y="2672321"/>
                        <a:pt x="1993242" y="3356744"/>
                        <a:pt x="1347251" y="3707667"/>
                      </a:cubicBezTo>
                      <a:lnTo>
                        <a:pt x="1215888" y="3770948"/>
                      </a:lnTo>
                      <a:lnTo>
                        <a:pt x="1084523" y="3707666"/>
                      </a:lnTo>
                      <a:cubicBezTo>
                        <a:pt x="438532" y="3356743"/>
                        <a:pt x="0" y="2672320"/>
                        <a:pt x="0" y="1885473"/>
                      </a:cubicBezTo>
                      <a:cubicBezTo>
                        <a:pt x="0" y="1098626"/>
                        <a:pt x="438532" y="414204"/>
                        <a:pt x="1084523" y="63280"/>
                      </a:cubicBezTo>
                      <a:lnTo>
                        <a:pt x="1215886" y="0"/>
                      </a:lnTo>
                      <a:close/>
                    </a:path>
                  </a:pathLst>
                </a:custGeom>
                <a:solidFill>
                  <a:sysClr val="window" lastClr="FFFFFF">
                    <a:lumMod val="95000"/>
                  </a:sysClr>
                </a:solidFill>
                <a:ln w="12700" cap="flat" cmpd="sng" algn="ctr">
                  <a:solidFill>
                    <a:sysClr val="windowText" lastClr="000000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6" name="任意多边形 45"/>
                <p:cNvSpPr/>
                <p:nvPr/>
              </p:nvSpPr>
              <p:spPr>
                <a:xfrm>
                  <a:off x="9483648" y="3243387"/>
                  <a:ext cx="2019497" cy="2670442"/>
                </a:xfrm>
                <a:custGeom>
                  <a:avLst/>
                  <a:gdLst>
                    <a:gd name="connsiteX0" fmla="*/ 856423 w 2928732"/>
                    <a:gd name="connsiteY0" fmla="*/ 0 h 4144618"/>
                    <a:gd name="connsiteX1" fmla="*/ 2928732 w 2928732"/>
                    <a:gd name="connsiteY1" fmla="*/ 2072309 h 4144618"/>
                    <a:gd name="connsiteX2" fmla="*/ 856423 w 2928732"/>
                    <a:gd name="connsiteY2" fmla="*/ 4144618 h 4144618"/>
                    <a:gd name="connsiteX3" fmla="*/ 49787 w 2928732"/>
                    <a:gd name="connsiteY3" fmla="*/ 3981766 h 4144618"/>
                    <a:gd name="connsiteX4" fmla="*/ 2 w 2928732"/>
                    <a:gd name="connsiteY4" fmla="*/ 3957784 h 4144618"/>
                    <a:gd name="connsiteX5" fmla="*/ 131365 w 2928732"/>
                    <a:gd name="connsiteY5" fmla="*/ 3894503 h 4144618"/>
                    <a:gd name="connsiteX6" fmla="*/ 1215888 w 2928732"/>
                    <a:gd name="connsiteY6" fmla="*/ 2072310 h 4144618"/>
                    <a:gd name="connsiteX7" fmla="*/ 131365 w 2928732"/>
                    <a:gd name="connsiteY7" fmla="*/ 250117 h 4144618"/>
                    <a:gd name="connsiteX8" fmla="*/ 0 w 2928732"/>
                    <a:gd name="connsiteY8" fmla="*/ 186836 h 4144618"/>
                    <a:gd name="connsiteX9" fmla="*/ 49787 w 2928732"/>
                    <a:gd name="connsiteY9" fmla="*/ 162852 h 4144618"/>
                    <a:gd name="connsiteX10" fmla="*/ 856423 w 2928732"/>
                    <a:gd name="connsiteY10" fmla="*/ 0 h 4144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28732" h="4144618">
                      <a:moveTo>
                        <a:pt x="856423" y="0"/>
                      </a:moveTo>
                      <a:cubicBezTo>
                        <a:pt x="2000928" y="0"/>
                        <a:pt x="2928732" y="927804"/>
                        <a:pt x="2928732" y="2072309"/>
                      </a:cubicBezTo>
                      <a:cubicBezTo>
                        <a:pt x="2928732" y="3216814"/>
                        <a:pt x="2000928" y="4144618"/>
                        <a:pt x="856423" y="4144618"/>
                      </a:cubicBezTo>
                      <a:cubicBezTo>
                        <a:pt x="570297" y="4144618"/>
                        <a:pt x="297715" y="4086630"/>
                        <a:pt x="49787" y="3981766"/>
                      </a:cubicBezTo>
                      <a:lnTo>
                        <a:pt x="2" y="3957784"/>
                      </a:lnTo>
                      <a:lnTo>
                        <a:pt x="131365" y="3894503"/>
                      </a:lnTo>
                      <a:cubicBezTo>
                        <a:pt x="777356" y="3543580"/>
                        <a:pt x="1215888" y="2859157"/>
                        <a:pt x="1215888" y="2072310"/>
                      </a:cubicBezTo>
                      <a:cubicBezTo>
                        <a:pt x="1215888" y="1285463"/>
                        <a:pt x="777356" y="601041"/>
                        <a:pt x="131365" y="250117"/>
                      </a:cubicBezTo>
                      <a:lnTo>
                        <a:pt x="0" y="186836"/>
                      </a:lnTo>
                      <a:lnTo>
                        <a:pt x="49787" y="162852"/>
                      </a:lnTo>
                      <a:cubicBezTo>
                        <a:pt x="297715" y="57988"/>
                        <a:pt x="570297" y="0"/>
                        <a:pt x="856423" y="0"/>
                      </a:cubicBezTo>
                      <a:close/>
                    </a:path>
                  </a:pathLst>
                </a:custGeom>
                <a:noFill/>
                <a:ln w="12700" cap="flat" cmpd="sng" algn="ctr">
                  <a:solidFill>
                    <a:schemeClr val="accent2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7" name="任意多边形 46"/>
                <p:cNvSpPr/>
                <p:nvPr/>
              </p:nvSpPr>
              <p:spPr>
                <a:xfrm>
                  <a:off x="7464152" y="3243388"/>
                  <a:ext cx="2019497" cy="2670442"/>
                </a:xfrm>
                <a:custGeom>
                  <a:avLst/>
                  <a:gdLst>
                    <a:gd name="connsiteX0" fmla="*/ 2072309 w 2928732"/>
                    <a:gd name="connsiteY0" fmla="*/ 0 h 4144618"/>
                    <a:gd name="connsiteX1" fmla="*/ 2878945 w 2928732"/>
                    <a:gd name="connsiteY1" fmla="*/ 162852 h 4144618"/>
                    <a:gd name="connsiteX2" fmla="*/ 2928730 w 2928732"/>
                    <a:gd name="connsiteY2" fmla="*/ 186835 h 4144618"/>
                    <a:gd name="connsiteX3" fmla="*/ 2797367 w 2928732"/>
                    <a:gd name="connsiteY3" fmla="*/ 250115 h 4144618"/>
                    <a:gd name="connsiteX4" fmla="*/ 1712844 w 2928732"/>
                    <a:gd name="connsiteY4" fmla="*/ 2072308 h 4144618"/>
                    <a:gd name="connsiteX5" fmla="*/ 2797367 w 2928732"/>
                    <a:gd name="connsiteY5" fmla="*/ 3894501 h 4144618"/>
                    <a:gd name="connsiteX6" fmla="*/ 2928732 w 2928732"/>
                    <a:gd name="connsiteY6" fmla="*/ 3957783 h 4144618"/>
                    <a:gd name="connsiteX7" fmla="*/ 2878945 w 2928732"/>
                    <a:gd name="connsiteY7" fmla="*/ 3981766 h 4144618"/>
                    <a:gd name="connsiteX8" fmla="*/ 2072309 w 2928732"/>
                    <a:gd name="connsiteY8" fmla="*/ 4144618 h 4144618"/>
                    <a:gd name="connsiteX9" fmla="*/ 0 w 2928732"/>
                    <a:gd name="connsiteY9" fmla="*/ 2072309 h 4144618"/>
                    <a:gd name="connsiteX10" fmla="*/ 2072309 w 2928732"/>
                    <a:gd name="connsiteY10" fmla="*/ 0 h 4144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28732" h="4144618">
                      <a:moveTo>
                        <a:pt x="2072309" y="0"/>
                      </a:moveTo>
                      <a:cubicBezTo>
                        <a:pt x="2358435" y="0"/>
                        <a:pt x="2631018" y="57988"/>
                        <a:pt x="2878945" y="162852"/>
                      </a:cubicBezTo>
                      <a:lnTo>
                        <a:pt x="2928730" y="186835"/>
                      </a:lnTo>
                      <a:lnTo>
                        <a:pt x="2797367" y="250115"/>
                      </a:lnTo>
                      <a:cubicBezTo>
                        <a:pt x="2151376" y="601039"/>
                        <a:pt x="1712844" y="1285461"/>
                        <a:pt x="1712844" y="2072308"/>
                      </a:cubicBezTo>
                      <a:cubicBezTo>
                        <a:pt x="1712844" y="2859155"/>
                        <a:pt x="2151376" y="3543578"/>
                        <a:pt x="2797367" y="3894501"/>
                      </a:cubicBezTo>
                      <a:lnTo>
                        <a:pt x="2928732" y="3957783"/>
                      </a:lnTo>
                      <a:lnTo>
                        <a:pt x="2878945" y="3981766"/>
                      </a:lnTo>
                      <a:cubicBezTo>
                        <a:pt x="2631018" y="4086630"/>
                        <a:pt x="2358435" y="4144618"/>
                        <a:pt x="2072309" y="4144618"/>
                      </a:cubicBezTo>
                      <a:cubicBezTo>
                        <a:pt x="927804" y="4144618"/>
                        <a:pt x="0" y="3216814"/>
                        <a:pt x="0" y="2072309"/>
                      </a:cubicBezTo>
                      <a:cubicBezTo>
                        <a:pt x="0" y="927804"/>
                        <a:pt x="927804" y="0"/>
                        <a:pt x="2072309" y="0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 w="12700" cap="flat" cmpd="sng" algn="ctr">
                  <a:solidFill>
                    <a:sysClr val="windowText" lastClr="000000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8" name="文本框 47"/>
                <p:cNvSpPr txBox="1"/>
                <p:nvPr/>
              </p:nvSpPr>
              <p:spPr>
                <a:xfrm>
                  <a:off x="9391651" y="5225161"/>
                  <a:ext cx="67999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STA-22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9" name="文本框 48"/>
                <p:cNvSpPr txBox="1"/>
                <p:nvPr/>
              </p:nvSpPr>
              <p:spPr>
                <a:xfrm>
                  <a:off x="9131887" y="4162023"/>
                  <a:ext cx="67999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STA-11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1" name="文本框 50"/>
                <p:cNvSpPr txBox="1"/>
                <p:nvPr/>
              </p:nvSpPr>
              <p:spPr>
                <a:xfrm>
                  <a:off x="7847539" y="4588432"/>
                  <a:ext cx="50847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AP-1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2" name="文本框 51"/>
                <p:cNvSpPr txBox="1"/>
                <p:nvPr/>
              </p:nvSpPr>
              <p:spPr>
                <a:xfrm>
                  <a:off x="10693919" y="4571642"/>
                  <a:ext cx="50847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AP-2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" name="文本框 52"/>
                <p:cNvSpPr txBox="1"/>
                <p:nvPr/>
              </p:nvSpPr>
              <p:spPr>
                <a:xfrm>
                  <a:off x="8307889" y="3477510"/>
                  <a:ext cx="58541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BSS-1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" name="文本框 53"/>
                <p:cNvSpPr txBox="1"/>
                <p:nvPr/>
              </p:nvSpPr>
              <p:spPr>
                <a:xfrm>
                  <a:off x="10176907" y="3473511"/>
                  <a:ext cx="58541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BSS-2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5" name="文本框 54"/>
                <p:cNvSpPr txBox="1"/>
                <p:nvPr/>
              </p:nvSpPr>
              <p:spPr>
                <a:xfrm>
                  <a:off x="9243131" y="3473459"/>
                  <a:ext cx="56778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OBSS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6" name="组合 55"/>
                <p:cNvGrpSpPr/>
                <p:nvPr/>
              </p:nvGrpSpPr>
              <p:grpSpPr>
                <a:xfrm>
                  <a:off x="8361314" y="4273087"/>
                  <a:ext cx="604550" cy="543006"/>
                  <a:chOff x="4875698" y="2567050"/>
                  <a:chExt cx="3631418" cy="3261732"/>
                </a:xfrm>
                <a:solidFill>
                  <a:schemeClr val="tx1"/>
                </a:solidFill>
              </p:grpSpPr>
              <p:sp>
                <p:nvSpPr>
                  <p:cNvPr id="69" name="任意多边形 68"/>
                  <p:cNvSpPr/>
                  <p:nvPr/>
                </p:nvSpPr>
                <p:spPr>
                  <a:xfrm>
                    <a:off x="4875698" y="3589362"/>
                    <a:ext cx="3631418" cy="2239420"/>
                  </a:xfrm>
                  <a:custGeom>
                    <a:avLst/>
                    <a:gdLst>
                      <a:gd name="connsiteX0" fmla="*/ 343063 w 3631418"/>
                      <a:gd name="connsiteY0" fmla="*/ 1157518 h 2239420"/>
                      <a:gd name="connsiteX1" fmla="*/ 193097 w 3631418"/>
                      <a:gd name="connsiteY1" fmla="*/ 1307484 h 2239420"/>
                      <a:gd name="connsiteX2" fmla="*/ 193097 w 3631418"/>
                      <a:gd name="connsiteY2" fmla="*/ 1907332 h 2239420"/>
                      <a:gd name="connsiteX3" fmla="*/ 343063 w 3631418"/>
                      <a:gd name="connsiteY3" fmla="*/ 2057298 h 2239420"/>
                      <a:gd name="connsiteX4" fmla="*/ 3288355 w 3631418"/>
                      <a:gd name="connsiteY4" fmla="*/ 2057298 h 2239420"/>
                      <a:gd name="connsiteX5" fmla="*/ 3438321 w 3631418"/>
                      <a:gd name="connsiteY5" fmla="*/ 1907332 h 2239420"/>
                      <a:gd name="connsiteX6" fmla="*/ 3438321 w 3631418"/>
                      <a:gd name="connsiteY6" fmla="*/ 1307484 h 2239420"/>
                      <a:gd name="connsiteX7" fmla="*/ 3288355 w 3631418"/>
                      <a:gd name="connsiteY7" fmla="*/ 1157518 h 2239420"/>
                      <a:gd name="connsiteX8" fmla="*/ 908273 w 3631418"/>
                      <a:gd name="connsiteY8" fmla="*/ 112 h 2239420"/>
                      <a:gd name="connsiteX9" fmla="*/ 974973 w 3631418"/>
                      <a:gd name="connsiteY9" fmla="*/ 23973 h 2239420"/>
                      <a:gd name="connsiteX10" fmla="*/ 979443 w 3631418"/>
                      <a:gd name="connsiteY10" fmla="*/ 28024 h 2239420"/>
                      <a:gd name="connsiteX11" fmla="*/ 985874 w 3631418"/>
                      <a:gd name="connsiteY11" fmla="*/ 158760 h 2239420"/>
                      <a:gd name="connsiteX12" fmla="*/ 691385 w 3631418"/>
                      <a:gd name="connsiteY12" fmla="*/ 483717 h 2239420"/>
                      <a:gd name="connsiteX13" fmla="*/ 691385 w 3631418"/>
                      <a:gd name="connsiteY13" fmla="*/ 975396 h 2239420"/>
                      <a:gd name="connsiteX14" fmla="*/ 3420743 w 3631418"/>
                      <a:gd name="connsiteY14" fmla="*/ 975396 h 2239420"/>
                      <a:gd name="connsiteX15" fmla="*/ 3631418 w 3631418"/>
                      <a:gd name="connsiteY15" fmla="*/ 1186071 h 2239420"/>
                      <a:gd name="connsiteX16" fmla="*/ 3631418 w 3631418"/>
                      <a:gd name="connsiteY16" fmla="*/ 2028745 h 2239420"/>
                      <a:gd name="connsiteX17" fmla="*/ 3420743 w 3631418"/>
                      <a:gd name="connsiteY17" fmla="*/ 2239420 h 2239420"/>
                      <a:gd name="connsiteX18" fmla="*/ 210675 w 3631418"/>
                      <a:gd name="connsiteY18" fmla="*/ 2239420 h 2239420"/>
                      <a:gd name="connsiteX19" fmla="*/ 0 w 3631418"/>
                      <a:gd name="connsiteY19" fmla="*/ 2028745 h 2239420"/>
                      <a:gd name="connsiteX20" fmla="*/ 0 w 3631418"/>
                      <a:gd name="connsiteY20" fmla="*/ 1186071 h 2239420"/>
                      <a:gd name="connsiteX21" fmla="*/ 210675 w 3631418"/>
                      <a:gd name="connsiteY21" fmla="*/ 975396 h 2239420"/>
                      <a:gd name="connsiteX22" fmla="*/ 494161 w 3631418"/>
                      <a:gd name="connsiteY22" fmla="*/ 975396 h 2239420"/>
                      <a:gd name="connsiteX23" fmla="*/ 494161 w 3631418"/>
                      <a:gd name="connsiteY23" fmla="*/ 480739 h 2239420"/>
                      <a:gd name="connsiteX24" fmla="*/ 489579 w 3631418"/>
                      <a:gd name="connsiteY24" fmla="*/ 462124 h 2239420"/>
                      <a:gd name="connsiteX25" fmla="*/ 494161 w 3631418"/>
                      <a:gd name="connsiteY25" fmla="*/ 430313 h 2239420"/>
                      <a:gd name="connsiteX26" fmla="*/ 494161 w 3631418"/>
                      <a:gd name="connsiteY26" fmla="*/ 426826 h 2239420"/>
                      <a:gd name="connsiteX27" fmla="*/ 494744 w 3631418"/>
                      <a:gd name="connsiteY27" fmla="*/ 426826 h 2239420"/>
                      <a:gd name="connsiteX28" fmla="*/ 513441 w 3631418"/>
                      <a:gd name="connsiteY28" fmla="*/ 395424 h 2239420"/>
                      <a:gd name="connsiteX29" fmla="*/ 844237 w 3631418"/>
                      <a:gd name="connsiteY29" fmla="*/ 30404 h 2239420"/>
                      <a:gd name="connsiteX30" fmla="*/ 908273 w 3631418"/>
                      <a:gd name="connsiteY30" fmla="*/ 112 h 22394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3631418" h="2239420">
                        <a:moveTo>
                          <a:pt x="343063" y="1157518"/>
                        </a:moveTo>
                        <a:cubicBezTo>
                          <a:pt x="260239" y="1157518"/>
                          <a:pt x="193097" y="1224660"/>
                          <a:pt x="193097" y="1307484"/>
                        </a:cubicBezTo>
                        <a:lnTo>
                          <a:pt x="193097" y="1907332"/>
                        </a:lnTo>
                        <a:cubicBezTo>
                          <a:pt x="193097" y="1990156"/>
                          <a:pt x="260239" y="2057298"/>
                          <a:pt x="343063" y="2057298"/>
                        </a:cubicBezTo>
                        <a:lnTo>
                          <a:pt x="3288355" y="2057298"/>
                        </a:lnTo>
                        <a:cubicBezTo>
                          <a:pt x="3371179" y="2057298"/>
                          <a:pt x="3438321" y="1990156"/>
                          <a:pt x="3438321" y="1907332"/>
                        </a:cubicBezTo>
                        <a:lnTo>
                          <a:pt x="3438321" y="1307484"/>
                        </a:lnTo>
                        <a:cubicBezTo>
                          <a:pt x="3438321" y="1224660"/>
                          <a:pt x="3371179" y="1157518"/>
                          <a:pt x="3288355" y="1157518"/>
                        </a:cubicBezTo>
                        <a:close/>
                        <a:moveTo>
                          <a:pt x="908273" y="112"/>
                        </a:moveTo>
                        <a:cubicBezTo>
                          <a:pt x="931932" y="-1051"/>
                          <a:pt x="956034" y="6810"/>
                          <a:pt x="974973" y="23973"/>
                        </a:cubicBezTo>
                        <a:lnTo>
                          <a:pt x="979443" y="28024"/>
                        </a:lnTo>
                        <a:cubicBezTo>
                          <a:pt x="1017321" y="62350"/>
                          <a:pt x="1020200" y="120883"/>
                          <a:pt x="985874" y="158760"/>
                        </a:cubicBezTo>
                        <a:lnTo>
                          <a:pt x="691385" y="483717"/>
                        </a:lnTo>
                        <a:lnTo>
                          <a:pt x="691385" y="975396"/>
                        </a:lnTo>
                        <a:lnTo>
                          <a:pt x="3420743" y="975396"/>
                        </a:lnTo>
                        <a:cubicBezTo>
                          <a:pt x="3537096" y="975396"/>
                          <a:pt x="3631418" y="1069718"/>
                          <a:pt x="3631418" y="1186071"/>
                        </a:cubicBezTo>
                        <a:lnTo>
                          <a:pt x="3631418" y="2028745"/>
                        </a:lnTo>
                        <a:cubicBezTo>
                          <a:pt x="3631418" y="2145098"/>
                          <a:pt x="3537096" y="2239420"/>
                          <a:pt x="3420743" y="2239420"/>
                        </a:cubicBezTo>
                        <a:lnTo>
                          <a:pt x="210675" y="2239420"/>
                        </a:lnTo>
                        <a:cubicBezTo>
                          <a:pt x="94322" y="2239420"/>
                          <a:pt x="0" y="2145098"/>
                          <a:pt x="0" y="2028745"/>
                        </a:cubicBezTo>
                        <a:lnTo>
                          <a:pt x="0" y="1186071"/>
                        </a:lnTo>
                        <a:cubicBezTo>
                          <a:pt x="0" y="1069718"/>
                          <a:pt x="94322" y="975396"/>
                          <a:pt x="210675" y="975396"/>
                        </a:cubicBezTo>
                        <a:lnTo>
                          <a:pt x="494161" y="975396"/>
                        </a:lnTo>
                        <a:lnTo>
                          <a:pt x="494161" y="480739"/>
                        </a:lnTo>
                        <a:lnTo>
                          <a:pt x="489579" y="462124"/>
                        </a:lnTo>
                        <a:lnTo>
                          <a:pt x="494161" y="430313"/>
                        </a:lnTo>
                        <a:lnTo>
                          <a:pt x="494161" y="426826"/>
                        </a:lnTo>
                        <a:lnTo>
                          <a:pt x="494744" y="426826"/>
                        </a:lnTo>
                        <a:lnTo>
                          <a:pt x="513441" y="395424"/>
                        </a:lnTo>
                        <a:lnTo>
                          <a:pt x="844237" y="30404"/>
                        </a:lnTo>
                        <a:cubicBezTo>
                          <a:pt x="861400" y="11465"/>
                          <a:pt x="884615" y="1276"/>
                          <a:pt x="908273" y="112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70" name="椭圆 69"/>
                  <p:cNvSpPr/>
                  <p:nvPr/>
                </p:nvSpPr>
                <p:spPr>
                  <a:xfrm>
                    <a:off x="5257887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71" name="椭圆 70"/>
                  <p:cNvSpPr/>
                  <p:nvPr/>
                </p:nvSpPr>
                <p:spPr>
                  <a:xfrm>
                    <a:off x="5622763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72" name="椭圆 71"/>
                  <p:cNvSpPr/>
                  <p:nvPr/>
                </p:nvSpPr>
                <p:spPr>
                  <a:xfrm>
                    <a:off x="5994216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73" name="椭圆 72"/>
                  <p:cNvSpPr/>
                  <p:nvPr/>
                </p:nvSpPr>
                <p:spPr>
                  <a:xfrm>
                    <a:off x="6365669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74" name="圆角矩形 73"/>
                  <p:cNvSpPr/>
                  <p:nvPr/>
                </p:nvSpPr>
                <p:spPr>
                  <a:xfrm>
                    <a:off x="7094759" y="5236947"/>
                    <a:ext cx="1030779" cy="201716"/>
                  </a:xfrm>
                  <a:prstGeom prst="roundRect">
                    <a:avLst>
                      <a:gd name="adj" fmla="val 48422"/>
                    </a:avLst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75" name="任意多边形 74"/>
                  <p:cNvSpPr/>
                  <p:nvPr/>
                </p:nvSpPr>
                <p:spPr>
                  <a:xfrm>
                    <a:off x="5693630" y="2567050"/>
                    <a:ext cx="1223396" cy="1232234"/>
                  </a:xfrm>
                  <a:custGeom>
                    <a:avLst/>
                    <a:gdLst>
                      <a:gd name="connsiteX0" fmla="*/ 99895 w 1223396"/>
                      <a:gd name="connsiteY0" fmla="*/ 705868 h 1232234"/>
                      <a:gd name="connsiteX1" fmla="*/ 131379 w 1223396"/>
                      <a:gd name="connsiteY1" fmla="*/ 712224 h 1232234"/>
                      <a:gd name="connsiteX2" fmla="*/ 137683 w 1223396"/>
                      <a:gd name="connsiteY2" fmla="*/ 716475 h 1232234"/>
                      <a:gd name="connsiteX3" fmla="*/ 176943 w 1223396"/>
                      <a:gd name="connsiteY3" fmla="*/ 720432 h 1232234"/>
                      <a:gd name="connsiteX4" fmla="*/ 509175 w 1223396"/>
                      <a:gd name="connsiteY4" fmla="*/ 1128068 h 1232234"/>
                      <a:gd name="connsiteX5" fmla="*/ 508892 w 1223396"/>
                      <a:gd name="connsiteY5" fmla="*/ 1131280 h 1232234"/>
                      <a:gd name="connsiteX6" fmla="*/ 510128 w 1223396"/>
                      <a:gd name="connsiteY6" fmla="*/ 1137405 h 1232234"/>
                      <a:gd name="connsiteX7" fmla="*/ 429243 w 1223396"/>
                      <a:gd name="connsiteY7" fmla="*/ 1218290 h 1232234"/>
                      <a:gd name="connsiteX8" fmla="*/ 348358 w 1223396"/>
                      <a:gd name="connsiteY8" fmla="*/ 1137405 h 1232234"/>
                      <a:gd name="connsiteX9" fmla="*/ 354714 w 1223396"/>
                      <a:gd name="connsiteY9" fmla="*/ 1105921 h 1232234"/>
                      <a:gd name="connsiteX10" fmla="*/ 358410 w 1223396"/>
                      <a:gd name="connsiteY10" fmla="*/ 1100439 h 1232234"/>
                      <a:gd name="connsiteX11" fmla="*/ 356666 w 1223396"/>
                      <a:gd name="connsiteY11" fmla="*/ 1080670 h 1232234"/>
                      <a:gd name="connsiteX12" fmla="*/ 147049 w 1223396"/>
                      <a:gd name="connsiteY12" fmla="*/ 865746 h 1232234"/>
                      <a:gd name="connsiteX13" fmla="*/ 121850 w 1223396"/>
                      <a:gd name="connsiteY13" fmla="*/ 863206 h 1232234"/>
                      <a:gd name="connsiteX14" fmla="*/ 99895 w 1223396"/>
                      <a:gd name="connsiteY14" fmla="*/ 867638 h 1232234"/>
                      <a:gd name="connsiteX15" fmla="*/ 19010 w 1223396"/>
                      <a:gd name="connsiteY15" fmla="*/ 786753 h 1232234"/>
                      <a:gd name="connsiteX16" fmla="*/ 99895 w 1223396"/>
                      <a:gd name="connsiteY16" fmla="*/ 705868 h 1232234"/>
                      <a:gd name="connsiteX17" fmla="*/ 87908 w 1223396"/>
                      <a:gd name="connsiteY17" fmla="*/ 347987 h 1232234"/>
                      <a:gd name="connsiteX18" fmla="*/ 122126 w 1223396"/>
                      <a:gd name="connsiteY18" fmla="*/ 354895 h 1232234"/>
                      <a:gd name="connsiteX19" fmla="*/ 127095 w 1223396"/>
                      <a:gd name="connsiteY19" fmla="*/ 358246 h 1232234"/>
                      <a:gd name="connsiteX20" fmla="*/ 172013 w 1223396"/>
                      <a:gd name="connsiteY20" fmla="*/ 360514 h 1232234"/>
                      <a:gd name="connsiteX21" fmla="*/ 851206 w 1223396"/>
                      <a:gd name="connsiteY21" fmla="*/ 982332 h 1232234"/>
                      <a:gd name="connsiteX22" fmla="*/ 862982 w 1223396"/>
                      <a:gd name="connsiteY22" fmla="*/ 1106917 h 1232234"/>
                      <a:gd name="connsiteX23" fmla="*/ 865134 w 1223396"/>
                      <a:gd name="connsiteY23" fmla="*/ 1110108 h 1232234"/>
                      <a:gd name="connsiteX24" fmla="*/ 872042 w 1223396"/>
                      <a:gd name="connsiteY24" fmla="*/ 1144326 h 1232234"/>
                      <a:gd name="connsiteX25" fmla="*/ 784134 w 1223396"/>
                      <a:gd name="connsiteY25" fmla="*/ 1232234 h 1232234"/>
                      <a:gd name="connsiteX26" fmla="*/ 696226 w 1223396"/>
                      <a:gd name="connsiteY26" fmla="*/ 1144326 h 1232234"/>
                      <a:gd name="connsiteX27" fmla="*/ 702433 w 1223396"/>
                      <a:gd name="connsiteY27" fmla="*/ 1113581 h 1232234"/>
                      <a:gd name="connsiteX28" fmla="*/ 694208 w 1223396"/>
                      <a:gd name="connsiteY28" fmla="*/ 1020363 h 1232234"/>
                      <a:gd name="connsiteX29" fmla="*/ 216156 w 1223396"/>
                      <a:gd name="connsiteY29" fmla="*/ 530207 h 1232234"/>
                      <a:gd name="connsiteX30" fmla="*/ 113195 w 1223396"/>
                      <a:gd name="connsiteY30" fmla="*/ 519828 h 1232234"/>
                      <a:gd name="connsiteX31" fmla="*/ 113195 w 1223396"/>
                      <a:gd name="connsiteY31" fmla="*/ 518698 h 1232234"/>
                      <a:gd name="connsiteX32" fmla="*/ 87908 w 1223396"/>
                      <a:gd name="connsiteY32" fmla="*/ 523803 h 1232234"/>
                      <a:gd name="connsiteX33" fmla="*/ 0 w 1223396"/>
                      <a:gd name="connsiteY33" fmla="*/ 435895 h 1232234"/>
                      <a:gd name="connsiteX34" fmla="*/ 87908 w 1223396"/>
                      <a:gd name="connsiteY34" fmla="*/ 347987 h 1232234"/>
                      <a:gd name="connsiteX35" fmla="*/ 113195 w 1223396"/>
                      <a:gd name="connsiteY35" fmla="*/ 0 h 1232234"/>
                      <a:gd name="connsiteX36" fmla="*/ 212221 w 1223396"/>
                      <a:gd name="connsiteY36" fmla="*/ 5000 h 1232234"/>
                      <a:gd name="connsiteX37" fmla="*/ 1218280 w 1223396"/>
                      <a:gd name="connsiteY37" fmla="*/ 1017466 h 1232234"/>
                      <a:gd name="connsiteX38" fmla="*/ 1223035 w 1223396"/>
                      <a:gd name="connsiteY38" fmla="*/ 1117887 h 1232234"/>
                      <a:gd name="connsiteX39" fmla="*/ 1223396 w 1223396"/>
                      <a:gd name="connsiteY39" fmla="*/ 1119677 h 1232234"/>
                      <a:gd name="connsiteX40" fmla="*/ 1223172 w 1223396"/>
                      <a:gd name="connsiteY40" fmla="*/ 1120787 h 1232234"/>
                      <a:gd name="connsiteX41" fmla="*/ 1223396 w 1223396"/>
                      <a:gd name="connsiteY41" fmla="*/ 1125521 h 1232234"/>
                      <a:gd name="connsiteX42" fmla="*/ 1222506 w 1223396"/>
                      <a:gd name="connsiteY42" fmla="*/ 1144326 h 1232234"/>
                      <a:gd name="connsiteX43" fmla="*/ 1218420 w 1223396"/>
                      <a:gd name="connsiteY43" fmla="*/ 1144326 h 1232234"/>
                      <a:gd name="connsiteX44" fmla="*/ 1215647 w 1223396"/>
                      <a:gd name="connsiteY44" fmla="*/ 1158061 h 1232234"/>
                      <a:gd name="connsiteX45" fmla="*/ 1124784 w 1223396"/>
                      <a:gd name="connsiteY45" fmla="*/ 1218289 h 1232234"/>
                      <a:gd name="connsiteX46" fmla="*/ 1033921 w 1223396"/>
                      <a:gd name="connsiteY46" fmla="*/ 1158061 h 1232234"/>
                      <a:gd name="connsiteX47" fmla="*/ 1031148 w 1223396"/>
                      <a:gd name="connsiteY47" fmla="*/ 1144326 h 1232234"/>
                      <a:gd name="connsiteX48" fmla="*/ 1017556 w 1223396"/>
                      <a:gd name="connsiteY48" fmla="*/ 1144326 h 1232234"/>
                      <a:gd name="connsiteX49" fmla="*/ 1018446 w 1223396"/>
                      <a:gd name="connsiteY49" fmla="*/ 1125521 h 1232234"/>
                      <a:gd name="connsiteX50" fmla="*/ 191265 w 1223396"/>
                      <a:gd name="connsiteY50" fmla="*/ 208891 h 1232234"/>
                      <a:gd name="connsiteX51" fmla="*/ 118440 w 1223396"/>
                      <a:gd name="connsiteY51" fmla="*/ 205214 h 1232234"/>
                      <a:gd name="connsiteX52" fmla="*/ 117622 w 1223396"/>
                      <a:gd name="connsiteY52" fmla="*/ 205379 h 1232234"/>
                      <a:gd name="connsiteX53" fmla="*/ 116258 w 1223396"/>
                      <a:gd name="connsiteY53" fmla="*/ 205104 h 1232234"/>
                      <a:gd name="connsiteX54" fmla="*/ 113195 w 1223396"/>
                      <a:gd name="connsiteY54" fmla="*/ 204949 h 1232234"/>
                      <a:gd name="connsiteX55" fmla="*/ 113195 w 1223396"/>
                      <a:gd name="connsiteY55" fmla="*/ 204485 h 1232234"/>
                      <a:gd name="connsiteX56" fmla="*/ 79238 w 1223396"/>
                      <a:gd name="connsiteY56" fmla="*/ 197629 h 1232234"/>
                      <a:gd name="connsiteX57" fmla="*/ 19010 w 1223396"/>
                      <a:gd name="connsiteY57" fmla="*/ 106767 h 1232234"/>
                      <a:gd name="connsiteX58" fmla="*/ 79238 w 1223396"/>
                      <a:gd name="connsiteY58" fmla="*/ 15904 h 1232234"/>
                      <a:gd name="connsiteX59" fmla="*/ 113195 w 1223396"/>
                      <a:gd name="connsiteY59" fmla="*/ 9049 h 12322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</a:cxnLst>
                    <a:rect l="l" t="t" r="r" b="b"/>
                    <a:pathLst>
                      <a:path w="1223396" h="1232234">
                        <a:moveTo>
                          <a:pt x="99895" y="705868"/>
                        </a:moveTo>
                        <a:cubicBezTo>
                          <a:pt x="111063" y="705868"/>
                          <a:pt x="121702" y="708131"/>
                          <a:pt x="131379" y="712224"/>
                        </a:cubicBezTo>
                        <a:lnTo>
                          <a:pt x="137683" y="716475"/>
                        </a:lnTo>
                        <a:lnTo>
                          <a:pt x="176943" y="720432"/>
                        </a:lnTo>
                        <a:cubicBezTo>
                          <a:pt x="366547" y="759231"/>
                          <a:pt x="509175" y="926993"/>
                          <a:pt x="509175" y="1128068"/>
                        </a:cubicBezTo>
                        <a:lnTo>
                          <a:pt x="508892" y="1131280"/>
                        </a:lnTo>
                        <a:lnTo>
                          <a:pt x="510128" y="1137405"/>
                        </a:lnTo>
                        <a:cubicBezTo>
                          <a:pt x="510128" y="1182077"/>
                          <a:pt x="473915" y="1218290"/>
                          <a:pt x="429243" y="1218290"/>
                        </a:cubicBezTo>
                        <a:cubicBezTo>
                          <a:pt x="384571" y="1218290"/>
                          <a:pt x="348358" y="1182077"/>
                          <a:pt x="348358" y="1137405"/>
                        </a:cubicBezTo>
                        <a:cubicBezTo>
                          <a:pt x="348358" y="1126237"/>
                          <a:pt x="350621" y="1115598"/>
                          <a:pt x="354714" y="1105921"/>
                        </a:cubicBezTo>
                        <a:lnTo>
                          <a:pt x="358410" y="1100439"/>
                        </a:lnTo>
                        <a:lnTo>
                          <a:pt x="356666" y="1080670"/>
                        </a:lnTo>
                        <a:cubicBezTo>
                          <a:pt x="337430" y="972979"/>
                          <a:pt x="253812" y="887593"/>
                          <a:pt x="147049" y="865746"/>
                        </a:cubicBezTo>
                        <a:lnTo>
                          <a:pt x="121850" y="863206"/>
                        </a:lnTo>
                        <a:lnTo>
                          <a:pt x="99895" y="867638"/>
                        </a:lnTo>
                        <a:cubicBezTo>
                          <a:pt x="55223" y="867638"/>
                          <a:pt x="19010" y="831425"/>
                          <a:pt x="19010" y="786753"/>
                        </a:cubicBezTo>
                        <a:cubicBezTo>
                          <a:pt x="19010" y="742081"/>
                          <a:pt x="55223" y="705868"/>
                          <a:pt x="99895" y="705868"/>
                        </a:cubicBezTo>
                        <a:close/>
                        <a:moveTo>
                          <a:pt x="87908" y="347987"/>
                        </a:moveTo>
                        <a:cubicBezTo>
                          <a:pt x="100046" y="347987"/>
                          <a:pt x="111609" y="350447"/>
                          <a:pt x="122126" y="354895"/>
                        </a:cubicBezTo>
                        <a:lnTo>
                          <a:pt x="127095" y="358246"/>
                        </a:lnTo>
                        <a:lnTo>
                          <a:pt x="172013" y="360514"/>
                        </a:lnTo>
                        <a:cubicBezTo>
                          <a:pt x="512608" y="395104"/>
                          <a:pt x="787744" y="651115"/>
                          <a:pt x="851206" y="982332"/>
                        </a:cubicBezTo>
                        <a:lnTo>
                          <a:pt x="862982" y="1106917"/>
                        </a:lnTo>
                        <a:lnTo>
                          <a:pt x="865134" y="1110108"/>
                        </a:lnTo>
                        <a:cubicBezTo>
                          <a:pt x="869582" y="1120626"/>
                          <a:pt x="872042" y="1132189"/>
                          <a:pt x="872042" y="1144326"/>
                        </a:cubicBezTo>
                        <a:cubicBezTo>
                          <a:pt x="872042" y="1192876"/>
                          <a:pt x="832684" y="1232234"/>
                          <a:pt x="784134" y="1232234"/>
                        </a:cubicBezTo>
                        <a:cubicBezTo>
                          <a:pt x="735584" y="1232234"/>
                          <a:pt x="696226" y="1192876"/>
                          <a:pt x="696226" y="1144326"/>
                        </a:cubicBezTo>
                        <a:lnTo>
                          <a:pt x="702433" y="1113581"/>
                        </a:lnTo>
                        <a:lnTo>
                          <a:pt x="694208" y="1020363"/>
                        </a:lnTo>
                        <a:cubicBezTo>
                          <a:pt x="650338" y="774764"/>
                          <a:pt x="459640" y="580031"/>
                          <a:pt x="216156" y="530207"/>
                        </a:cubicBezTo>
                        <a:lnTo>
                          <a:pt x="113195" y="519828"/>
                        </a:lnTo>
                        <a:lnTo>
                          <a:pt x="113195" y="518698"/>
                        </a:lnTo>
                        <a:lnTo>
                          <a:pt x="87908" y="523803"/>
                        </a:lnTo>
                        <a:cubicBezTo>
                          <a:pt x="39358" y="523803"/>
                          <a:pt x="0" y="484445"/>
                          <a:pt x="0" y="435895"/>
                        </a:cubicBezTo>
                        <a:cubicBezTo>
                          <a:pt x="0" y="387345"/>
                          <a:pt x="39358" y="347987"/>
                          <a:pt x="87908" y="347987"/>
                        </a:cubicBezTo>
                        <a:close/>
                        <a:moveTo>
                          <a:pt x="113195" y="0"/>
                        </a:moveTo>
                        <a:lnTo>
                          <a:pt x="212221" y="5000"/>
                        </a:lnTo>
                        <a:cubicBezTo>
                          <a:pt x="744685" y="59075"/>
                          <a:pt x="1167507" y="484033"/>
                          <a:pt x="1218280" y="1017466"/>
                        </a:cubicBezTo>
                        <a:lnTo>
                          <a:pt x="1223035" y="1117887"/>
                        </a:lnTo>
                        <a:lnTo>
                          <a:pt x="1223396" y="1119677"/>
                        </a:lnTo>
                        <a:lnTo>
                          <a:pt x="1223172" y="1120787"/>
                        </a:lnTo>
                        <a:lnTo>
                          <a:pt x="1223396" y="1125521"/>
                        </a:lnTo>
                        <a:lnTo>
                          <a:pt x="1222506" y="1144326"/>
                        </a:lnTo>
                        <a:lnTo>
                          <a:pt x="1218420" y="1144326"/>
                        </a:lnTo>
                        <a:lnTo>
                          <a:pt x="1215647" y="1158061"/>
                        </a:lnTo>
                        <a:cubicBezTo>
                          <a:pt x="1200677" y="1193455"/>
                          <a:pt x="1165631" y="1218289"/>
                          <a:pt x="1124784" y="1218289"/>
                        </a:cubicBezTo>
                        <a:cubicBezTo>
                          <a:pt x="1083937" y="1218289"/>
                          <a:pt x="1048891" y="1193455"/>
                          <a:pt x="1033921" y="1158061"/>
                        </a:cubicBezTo>
                        <a:lnTo>
                          <a:pt x="1031148" y="1144326"/>
                        </a:lnTo>
                        <a:lnTo>
                          <a:pt x="1017556" y="1144326"/>
                        </a:lnTo>
                        <a:lnTo>
                          <a:pt x="1018446" y="1125521"/>
                        </a:lnTo>
                        <a:cubicBezTo>
                          <a:pt x="1018446" y="648457"/>
                          <a:pt x="655880" y="256075"/>
                          <a:pt x="191265" y="208891"/>
                        </a:cubicBezTo>
                        <a:lnTo>
                          <a:pt x="118440" y="205214"/>
                        </a:lnTo>
                        <a:lnTo>
                          <a:pt x="117622" y="205379"/>
                        </a:lnTo>
                        <a:lnTo>
                          <a:pt x="116258" y="205104"/>
                        </a:lnTo>
                        <a:lnTo>
                          <a:pt x="113195" y="204949"/>
                        </a:lnTo>
                        <a:lnTo>
                          <a:pt x="113195" y="204485"/>
                        </a:lnTo>
                        <a:lnTo>
                          <a:pt x="79238" y="197629"/>
                        </a:lnTo>
                        <a:cubicBezTo>
                          <a:pt x="43845" y="182659"/>
                          <a:pt x="19010" y="147613"/>
                          <a:pt x="19010" y="106767"/>
                        </a:cubicBezTo>
                        <a:cubicBezTo>
                          <a:pt x="19010" y="65920"/>
                          <a:pt x="43845" y="30874"/>
                          <a:pt x="79238" y="15904"/>
                        </a:cubicBezTo>
                        <a:lnTo>
                          <a:pt x="113195" y="9049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76" name="椭圆 75"/>
                  <p:cNvSpPr/>
                  <p:nvPr/>
                </p:nvSpPr>
                <p:spPr>
                  <a:xfrm>
                    <a:off x="7848463" y="4886837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57" name="组合 56"/>
                <p:cNvGrpSpPr/>
                <p:nvPr/>
              </p:nvGrpSpPr>
              <p:grpSpPr>
                <a:xfrm flipH="1">
                  <a:off x="10019785" y="4248873"/>
                  <a:ext cx="604550" cy="543006"/>
                  <a:chOff x="4875698" y="2567050"/>
                  <a:chExt cx="3631418" cy="3261732"/>
                </a:xfrm>
                <a:solidFill>
                  <a:schemeClr val="accent2"/>
                </a:solidFill>
              </p:grpSpPr>
              <p:sp>
                <p:nvSpPr>
                  <p:cNvPr id="61" name="任意多边形 60"/>
                  <p:cNvSpPr/>
                  <p:nvPr/>
                </p:nvSpPr>
                <p:spPr>
                  <a:xfrm>
                    <a:off x="4875698" y="3589362"/>
                    <a:ext cx="3631418" cy="2239420"/>
                  </a:xfrm>
                  <a:custGeom>
                    <a:avLst/>
                    <a:gdLst>
                      <a:gd name="connsiteX0" fmla="*/ 343063 w 3631418"/>
                      <a:gd name="connsiteY0" fmla="*/ 1157518 h 2239420"/>
                      <a:gd name="connsiteX1" fmla="*/ 193097 w 3631418"/>
                      <a:gd name="connsiteY1" fmla="*/ 1307484 h 2239420"/>
                      <a:gd name="connsiteX2" fmla="*/ 193097 w 3631418"/>
                      <a:gd name="connsiteY2" fmla="*/ 1907332 h 2239420"/>
                      <a:gd name="connsiteX3" fmla="*/ 343063 w 3631418"/>
                      <a:gd name="connsiteY3" fmla="*/ 2057298 h 2239420"/>
                      <a:gd name="connsiteX4" fmla="*/ 3288355 w 3631418"/>
                      <a:gd name="connsiteY4" fmla="*/ 2057298 h 2239420"/>
                      <a:gd name="connsiteX5" fmla="*/ 3438321 w 3631418"/>
                      <a:gd name="connsiteY5" fmla="*/ 1907332 h 2239420"/>
                      <a:gd name="connsiteX6" fmla="*/ 3438321 w 3631418"/>
                      <a:gd name="connsiteY6" fmla="*/ 1307484 h 2239420"/>
                      <a:gd name="connsiteX7" fmla="*/ 3288355 w 3631418"/>
                      <a:gd name="connsiteY7" fmla="*/ 1157518 h 2239420"/>
                      <a:gd name="connsiteX8" fmla="*/ 908273 w 3631418"/>
                      <a:gd name="connsiteY8" fmla="*/ 112 h 2239420"/>
                      <a:gd name="connsiteX9" fmla="*/ 974973 w 3631418"/>
                      <a:gd name="connsiteY9" fmla="*/ 23973 h 2239420"/>
                      <a:gd name="connsiteX10" fmla="*/ 979443 w 3631418"/>
                      <a:gd name="connsiteY10" fmla="*/ 28024 h 2239420"/>
                      <a:gd name="connsiteX11" fmla="*/ 985874 w 3631418"/>
                      <a:gd name="connsiteY11" fmla="*/ 158760 h 2239420"/>
                      <a:gd name="connsiteX12" fmla="*/ 691385 w 3631418"/>
                      <a:gd name="connsiteY12" fmla="*/ 483717 h 2239420"/>
                      <a:gd name="connsiteX13" fmla="*/ 691385 w 3631418"/>
                      <a:gd name="connsiteY13" fmla="*/ 975396 h 2239420"/>
                      <a:gd name="connsiteX14" fmla="*/ 3420743 w 3631418"/>
                      <a:gd name="connsiteY14" fmla="*/ 975396 h 2239420"/>
                      <a:gd name="connsiteX15" fmla="*/ 3631418 w 3631418"/>
                      <a:gd name="connsiteY15" fmla="*/ 1186071 h 2239420"/>
                      <a:gd name="connsiteX16" fmla="*/ 3631418 w 3631418"/>
                      <a:gd name="connsiteY16" fmla="*/ 2028745 h 2239420"/>
                      <a:gd name="connsiteX17" fmla="*/ 3420743 w 3631418"/>
                      <a:gd name="connsiteY17" fmla="*/ 2239420 h 2239420"/>
                      <a:gd name="connsiteX18" fmla="*/ 210675 w 3631418"/>
                      <a:gd name="connsiteY18" fmla="*/ 2239420 h 2239420"/>
                      <a:gd name="connsiteX19" fmla="*/ 0 w 3631418"/>
                      <a:gd name="connsiteY19" fmla="*/ 2028745 h 2239420"/>
                      <a:gd name="connsiteX20" fmla="*/ 0 w 3631418"/>
                      <a:gd name="connsiteY20" fmla="*/ 1186071 h 2239420"/>
                      <a:gd name="connsiteX21" fmla="*/ 210675 w 3631418"/>
                      <a:gd name="connsiteY21" fmla="*/ 975396 h 2239420"/>
                      <a:gd name="connsiteX22" fmla="*/ 494161 w 3631418"/>
                      <a:gd name="connsiteY22" fmla="*/ 975396 h 2239420"/>
                      <a:gd name="connsiteX23" fmla="*/ 494161 w 3631418"/>
                      <a:gd name="connsiteY23" fmla="*/ 480739 h 2239420"/>
                      <a:gd name="connsiteX24" fmla="*/ 489579 w 3631418"/>
                      <a:gd name="connsiteY24" fmla="*/ 462124 h 2239420"/>
                      <a:gd name="connsiteX25" fmla="*/ 494161 w 3631418"/>
                      <a:gd name="connsiteY25" fmla="*/ 430313 h 2239420"/>
                      <a:gd name="connsiteX26" fmla="*/ 494161 w 3631418"/>
                      <a:gd name="connsiteY26" fmla="*/ 426826 h 2239420"/>
                      <a:gd name="connsiteX27" fmla="*/ 494744 w 3631418"/>
                      <a:gd name="connsiteY27" fmla="*/ 426826 h 2239420"/>
                      <a:gd name="connsiteX28" fmla="*/ 513441 w 3631418"/>
                      <a:gd name="connsiteY28" fmla="*/ 395424 h 2239420"/>
                      <a:gd name="connsiteX29" fmla="*/ 844237 w 3631418"/>
                      <a:gd name="connsiteY29" fmla="*/ 30404 h 2239420"/>
                      <a:gd name="connsiteX30" fmla="*/ 908273 w 3631418"/>
                      <a:gd name="connsiteY30" fmla="*/ 112 h 22394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3631418" h="2239420">
                        <a:moveTo>
                          <a:pt x="343063" y="1157518"/>
                        </a:moveTo>
                        <a:cubicBezTo>
                          <a:pt x="260239" y="1157518"/>
                          <a:pt x="193097" y="1224660"/>
                          <a:pt x="193097" y="1307484"/>
                        </a:cubicBezTo>
                        <a:lnTo>
                          <a:pt x="193097" y="1907332"/>
                        </a:lnTo>
                        <a:cubicBezTo>
                          <a:pt x="193097" y="1990156"/>
                          <a:pt x="260239" y="2057298"/>
                          <a:pt x="343063" y="2057298"/>
                        </a:cubicBezTo>
                        <a:lnTo>
                          <a:pt x="3288355" y="2057298"/>
                        </a:lnTo>
                        <a:cubicBezTo>
                          <a:pt x="3371179" y="2057298"/>
                          <a:pt x="3438321" y="1990156"/>
                          <a:pt x="3438321" y="1907332"/>
                        </a:cubicBezTo>
                        <a:lnTo>
                          <a:pt x="3438321" y="1307484"/>
                        </a:lnTo>
                        <a:cubicBezTo>
                          <a:pt x="3438321" y="1224660"/>
                          <a:pt x="3371179" y="1157518"/>
                          <a:pt x="3288355" y="1157518"/>
                        </a:cubicBezTo>
                        <a:close/>
                        <a:moveTo>
                          <a:pt x="908273" y="112"/>
                        </a:moveTo>
                        <a:cubicBezTo>
                          <a:pt x="931932" y="-1051"/>
                          <a:pt x="956034" y="6810"/>
                          <a:pt x="974973" y="23973"/>
                        </a:cubicBezTo>
                        <a:lnTo>
                          <a:pt x="979443" y="28024"/>
                        </a:lnTo>
                        <a:cubicBezTo>
                          <a:pt x="1017321" y="62350"/>
                          <a:pt x="1020200" y="120883"/>
                          <a:pt x="985874" y="158760"/>
                        </a:cubicBezTo>
                        <a:lnTo>
                          <a:pt x="691385" y="483717"/>
                        </a:lnTo>
                        <a:lnTo>
                          <a:pt x="691385" y="975396"/>
                        </a:lnTo>
                        <a:lnTo>
                          <a:pt x="3420743" y="975396"/>
                        </a:lnTo>
                        <a:cubicBezTo>
                          <a:pt x="3537096" y="975396"/>
                          <a:pt x="3631418" y="1069718"/>
                          <a:pt x="3631418" y="1186071"/>
                        </a:cubicBezTo>
                        <a:lnTo>
                          <a:pt x="3631418" y="2028745"/>
                        </a:lnTo>
                        <a:cubicBezTo>
                          <a:pt x="3631418" y="2145098"/>
                          <a:pt x="3537096" y="2239420"/>
                          <a:pt x="3420743" y="2239420"/>
                        </a:cubicBezTo>
                        <a:lnTo>
                          <a:pt x="210675" y="2239420"/>
                        </a:lnTo>
                        <a:cubicBezTo>
                          <a:pt x="94322" y="2239420"/>
                          <a:pt x="0" y="2145098"/>
                          <a:pt x="0" y="2028745"/>
                        </a:cubicBezTo>
                        <a:lnTo>
                          <a:pt x="0" y="1186071"/>
                        </a:lnTo>
                        <a:cubicBezTo>
                          <a:pt x="0" y="1069718"/>
                          <a:pt x="94322" y="975396"/>
                          <a:pt x="210675" y="975396"/>
                        </a:cubicBezTo>
                        <a:lnTo>
                          <a:pt x="494161" y="975396"/>
                        </a:lnTo>
                        <a:lnTo>
                          <a:pt x="494161" y="480739"/>
                        </a:lnTo>
                        <a:lnTo>
                          <a:pt x="489579" y="462124"/>
                        </a:lnTo>
                        <a:lnTo>
                          <a:pt x="494161" y="430313"/>
                        </a:lnTo>
                        <a:lnTo>
                          <a:pt x="494161" y="426826"/>
                        </a:lnTo>
                        <a:lnTo>
                          <a:pt x="494744" y="426826"/>
                        </a:lnTo>
                        <a:lnTo>
                          <a:pt x="513441" y="395424"/>
                        </a:lnTo>
                        <a:lnTo>
                          <a:pt x="844237" y="30404"/>
                        </a:lnTo>
                        <a:cubicBezTo>
                          <a:pt x="861400" y="11465"/>
                          <a:pt x="884615" y="1276"/>
                          <a:pt x="908273" y="112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62" name="椭圆 61"/>
                  <p:cNvSpPr/>
                  <p:nvPr/>
                </p:nvSpPr>
                <p:spPr>
                  <a:xfrm>
                    <a:off x="5257887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63" name="椭圆 62"/>
                  <p:cNvSpPr/>
                  <p:nvPr/>
                </p:nvSpPr>
                <p:spPr>
                  <a:xfrm>
                    <a:off x="5622763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64" name="椭圆 63"/>
                  <p:cNvSpPr/>
                  <p:nvPr/>
                </p:nvSpPr>
                <p:spPr>
                  <a:xfrm>
                    <a:off x="5994216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65" name="椭圆 64"/>
                  <p:cNvSpPr/>
                  <p:nvPr/>
                </p:nvSpPr>
                <p:spPr>
                  <a:xfrm>
                    <a:off x="6365669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66" name="圆角矩形 65"/>
                  <p:cNvSpPr/>
                  <p:nvPr/>
                </p:nvSpPr>
                <p:spPr>
                  <a:xfrm>
                    <a:off x="7094759" y="5236947"/>
                    <a:ext cx="1030779" cy="201716"/>
                  </a:xfrm>
                  <a:prstGeom prst="roundRect">
                    <a:avLst>
                      <a:gd name="adj" fmla="val 48422"/>
                    </a:avLst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67" name="任意多边形 66"/>
                  <p:cNvSpPr/>
                  <p:nvPr/>
                </p:nvSpPr>
                <p:spPr>
                  <a:xfrm>
                    <a:off x="5693630" y="2567050"/>
                    <a:ext cx="1223396" cy="1232234"/>
                  </a:xfrm>
                  <a:custGeom>
                    <a:avLst/>
                    <a:gdLst>
                      <a:gd name="connsiteX0" fmla="*/ 99895 w 1223396"/>
                      <a:gd name="connsiteY0" fmla="*/ 705868 h 1232234"/>
                      <a:gd name="connsiteX1" fmla="*/ 131379 w 1223396"/>
                      <a:gd name="connsiteY1" fmla="*/ 712224 h 1232234"/>
                      <a:gd name="connsiteX2" fmla="*/ 137683 w 1223396"/>
                      <a:gd name="connsiteY2" fmla="*/ 716475 h 1232234"/>
                      <a:gd name="connsiteX3" fmla="*/ 176943 w 1223396"/>
                      <a:gd name="connsiteY3" fmla="*/ 720432 h 1232234"/>
                      <a:gd name="connsiteX4" fmla="*/ 509175 w 1223396"/>
                      <a:gd name="connsiteY4" fmla="*/ 1128068 h 1232234"/>
                      <a:gd name="connsiteX5" fmla="*/ 508892 w 1223396"/>
                      <a:gd name="connsiteY5" fmla="*/ 1131280 h 1232234"/>
                      <a:gd name="connsiteX6" fmla="*/ 510128 w 1223396"/>
                      <a:gd name="connsiteY6" fmla="*/ 1137405 h 1232234"/>
                      <a:gd name="connsiteX7" fmla="*/ 429243 w 1223396"/>
                      <a:gd name="connsiteY7" fmla="*/ 1218290 h 1232234"/>
                      <a:gd name="connsiteX8" fmla="*/ 348358 w 1223396"/>
                      <a:gd name="connsiteY8" fmla="*/ 1137405 h 1232234"/>
                      <a:gd name="connsiteX9" fmla="*/ 354714 w 1223396"/>
                      <a:gd name="connsiteY9" fmla="*/ 1105921 h 1232234"/>
                      <a:gd name="connsiteX10" fmla="*/ 358410 w 1223396"/>
                      <a:gd name="connsiteY10" fmla="*/ 1100439 h 1232234"/>
                      <a:gd name="connsiteX11" fmla="*/ 356666 w 1223396"/>
                      <a:gd name="connsiteY11" fmla="*/ 1080670 h 1232234"/>
                      <a:gd name="connsiteX12" fmla="*/ 147049 w 1223396"/>
                      <a:gd name="connsiteY12" fmla="*/ 865746 h 1232234"/>
                      <a:gd name="connsiteX13" fmla="*/ 121850 w 1223396"/>
                      <a:gd name="connsiteY13" fmla="*/ 863206 h 1232234"/>
                      <a:gd name="connsiteX14" fmla="*/ 99895 w 1223396"/>
                      <a:gd name="connsiteY14" fmla="*/ 867638 h 1232234"/>
                      <a:gd name="connsiteX15" fmla="*/ 19010 w 1223396"/>
                      <a:gd name="connsiteY15" fmla="*/ 786753 h 1232234"/>
                      <a:gd name="connsiteX16" fmla="*/ 99895 w 1223396"/>
                      <a:gd name="connsiteY16" fmla="*/ 705868 h 1232234"/>
                      <a:gd name="connsiteX17" fmla="*/ 87908 w 1223396"/>
                      <a:gd name="connsiteY17" fmla="*/ 347987 h 1232234"/>
                      <a:gd name="connsiteX18" fmla="*/ 122126 w 1223396"/>
                      <a:gd name="connsiteY18" fmla="*/ 354895 h 1232234"/>
                      <a:gd name="connsiteX19" fmla="*/ 127095 w 1223396"/>
                      <a:gd name="connsiteY19" fmla="*/ 358246 h 1232234"/>
                      <a:gd name="connsiteX20" fmla="*/ 172013 w 1223396"/>
                      <a:gd name="connsiteY20" fmla="*/ 360514 h 1232234"/>
                      <a:gd name="connsiteX21" fmla="*/ 851206 w 1223396"/>
                      <a:gd name="connsiteY21" fmla="*/ 982332 h 1232234"/>
                      <a:gd name="connsiteX22" fmla="*/ 862982 w 1223396"/>
                      <a:gd name="connsiteY22" fmla="*/ 1106917 h 1232234"/>
                      <a:gd name="connsiteX23" fmla="*/ 865134 w 1223396"/>
                      <a:gd name="connsiteY23" fmla="*/ 1110108 h 1232234"/>
                      <a:gd name="connsiteX24" fmla="*/ 872042 w 1223396"/>
                      <a:gd name="connsiteY24" fmla="*/ 1144326 h 1232234"/>
                      <a:gd name="connsiteX25" fmla="*/ 784134 w 1223396"/>
                      <a:gd name="connsiteY25" fmla="*/ 1232234 h 1232234"/>
                      <a:gd name="connsiteX26" fmla="*/ 696226 w 1223396"/>
                      <a:gd name="connsiteY26" fmla="*/ 1144326 h 1232234"/>
                      <a:gd name="connsiteX27" fmla="*/ 702433 w 1223396"/>
                      <a:gd name="connsiteY27" fmla="*/ 1113581 h 1232234"/>
                      <a:gd name="connsiteX28" fmla="*/ 694208 w 1223396"/>
                      <a:gd name="connsiteY28" fmla="*/ 1020363 h 1232234"/>
                      <a:gd name="connsiteX29" fmla="*/ 216156 w 1223396"/>
                      <a:gd name="connsiteY29" fmla="*/ 530207 h 1232234"/>
                      <a:gd name="connsiteX30" fmla="*/ 113195 w 1223396"/>
                      <a:gd name="connsiteY30" fmla="*/ 519828 h 1232234"/>
                      <a:gd name="connsiteX31" fmla="*/ 113195 w 1223396"/>
                      <a:gd name="connsiteY31" fmla="*/ 518698 h 1232234"/>
                      <a:gd name="connsiteX32" fmla="*/ 87908 w 1223396"/>
                      <a:gd name="connsiteY32" fmla="*/ 523803 h 1232234"/>
                      <a:gd name="connsiteX33" fmla="*/ 0 w 1223396"/>
                      <a:gd name="connsiteY33" fmla="*/ 435895 h 1232234"/>
                      <a:gd name="connsiteX34" fmla="*/ 87908 w 1223396"/>
                      <a:gd name="connsiteY34" fmla="*/ 347987 h 1232234"/>
                      <a:gd name="connsiteX35" fmla="*/ 113195 w 1223396"/>
                      <a:gd name="connsiteY35" fmla="*/ 0 h 1232234"/>
                      <a:gd name="connsiteX36" fmla="*/ 212221 w 1223396"/>
                      <a:gd name="connsiteY36" fmla="*/ 5000 h 1232234"/>
                      <a:gd name="connsiteX37" fmla="*/ 1218280 w 1223396"/>
                      <a:gd name="connsiteY37" fmla="*/ 1017466 h 1232234"/>
                      <a:gd name="connsiteX38" fmla="*/ 1223035 w 1223396"/>
                      <a:gd name="connsiteY38" fmla="*/ 1117887 h 1232234"/>
                      <a:gd name="connsiteX39" fmla="*/ 1223396 w 1223396"/>
                      <a:gd name="connsiteY39" fmla="*/ 1119677 h 1232234"/>
                      <a:gd name="connsiteX40" fmla="*/ 1223172 w 1223396"/>
                      <a:gd name="connsiteY40" fmla="*/ 1120787 h 1232234"/>
                      <a:gd name="connsiteX41" fmla="*/ 1223396 w 1223396"/>
                      <a:gd name="connsiteY41" fmla="*/ 1125521 h 1232234"/>
                      <a:gd name="connsiteX42" fmla="*/ 1222506 w 1223396"/>
                      <a:gd name="connsiteY42" fmla="*/ 1144326 h 1232234"/>
                      <a:gd name="connsiteX43" fmla="*/ 1218420 w 1223396"/>
                      <a:gd name="connsiteY43" fmla="*/ 1144326 h 1232234"/>
                      <a:gd name="connsiteX44" fmla="*/ 1215647 w 1223396"/>
                      <a:gd name="connsiteY44" fmla="*/ 1158061 h 1232234"/>
                      <a:gd name="connsiteX45" fmla="*/ 1124784 w 1223396"/>
                      <a:gd name="connsiteY45" fmla="*/ 1218289 h 1232234"/>
                      <a:gd name="connsiteX46" fmla="*/ 1033921 w 1223396"/>
                      <a:gd name="connsiteY46" fmla="*/ 1158061 h 1232234"/>
                      <a:gd name="connsiteX47" fmla="*/ 1031148 w 1223396"/>
                      <a:gd name="connsiteY47" fmla="*/ 1144326 h 1232234"/>
                      <a:gd name="connsiteX48" fmla="*/ 1017556 w 1223396"/>
                      <a:gd name="connsiteY48" fmla="*/ 1144326 h 1232234"/>
                      <a:gd name="connsiteX49" fmla="*/ 1018446 w 1223396"/>
                      <a:gd name="connsiteY49" fmla="*/ 1125521 h 1232234"/>
                      <a:gd name="connsiteX50" fmla="*/ 191265 w 1223396"/>
                      <a:gd name="connsiteY50" fmla="*/ 208891 h 1232234"/>
                      <a:gd name="connsiteX51" fmla="*/ 118440 w 1223396"/>
                      <a:gd name="connsiteY51" fmla="*/ 205214 h 1232234"/>
                      <a:gd name="connsiteX52" fmla="*/ 117622 w 1223396"/>
                      <a:gd name="connsiteY52" fmla="*/ 205379 h 1232234"/>
                      <a:gd name="connsiteX53" fmla="*/ 116258 w 1223396"/>
                      <a:gd name="connsiteY53" fmla="*/ 205104 h 1232234"/>
                      <a:gd name="connsiteX54" fmla="*/ 113195 w 1223396"/>
                      <a:gd name="connsiteY54" fmla="*/ 204949 h 1232234"/>
                      <a:gd name="connsiteX55" fmla="*/ 113195 w 1223396"/>
                      <a:gd name="connsiteY55" fmla="*/ 204485 h 1232234"/>
                      <a:gd name="connsiteX56" fmla="*/ 79238 w 1223396"/>
                      <a:gd name="connsiteY56" fmla="*/ 197629 h 1232234"/>
                      <a:gd name="connsiteX57" fmla="*/ 19010 w 1223396"/>
                      <a:gd name="connsiteY57" fmla="*/ 106767 h 1232234"/>
                      <a:gd name="connsiteX58" fmla="*/ 79238 w 1223396"/>
                      <a:gd name="connsiteY58" fmla="*/ 15904 h 1232234"/>
                      <a:gd name="connsiteX59" fmla="*/ 113195 w 1223396"/>
                      <a:gd name="connsiteY59" fmla="*/ 9049 h 12322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</a:cxnLst>
                    <a:rect l="l" t="t" r="r" b="b"/>
                    <a:pathLst>
                      <a:path w="1223396" h="1232234">
                        <a:moveTo>
                          <a:pt x="99895" y="705868"/>
                        </a:moveTo>
                        <a:cubicBezTo>
                          <a:pt x="111063" y="705868"/>
                          <a:pt x="121702" y="708131"/>
                          <a:pt x="131379" y="712224"/>
                        </a:cubicBezTo>
                        <a:lnTo>
                          <a:pt x="137683" y="716475"/>
                        </a:lnTo>
                        <a:lnTo>
                          <a:pt x="176943" y="720432"/>
                        </a:lnTo>
                        <a:cubicBezTo>
                          <a:pt x="366547" y="759231"/>
                          <a:pt x="509175" y="926993"/>
                          <a:pt x="509175" y="1128068"/>
                        </a:cubicBezTo>
                        <a:lnTo>
                          <a:pt x="508892" y="1131280"/>
                        </a:lnTo>
                        <a:lnTo>
                          <a:pt x="510128" y="1137405"/>
                        </a:lnTo>
                        <a:cubicBezTo>
                          <a:pt x="510128" y="1182077"/>
                          <a:pt x="473915" y="1218290"/>
                          <a:pt x="429243" y="1218290"/>
                        </a:cubicBezTo>
                        <a:cubicBezTo>
                          <a:pt x="384571" y="1218290"/>
                          <a:pt x="348358" y="1182077"/>
                          <a:pt x="348358" y="1137405"/>
                        </a:cubicBezTo>
                        <a:cubicBezTo>
                          <a:pt x="348358" y="1126237"/>
                          <a:pt x="350621" y="1115598"/>
                          <a:pt x="354714" y="1105921"/>
                        </a:cubicBezTo>
                        <a:lnTo>
                          <a:pt x="358410" y="1100439"/>
                        </a:lnTo>
                        <a:lnTo>
                          <a:pt x="356666" y="1080670"/>
                        </a:lnTo>
                        <a:cubicBezTo>
                          <a:pt x="337430" y="972979"/>
                          <a:pt x="253812" y="887593"/>
                          <a:pt x="147049" y="865746"/>
                        </a:cubicBezTo>
                        <a:lnTo>
                          <a:pt x="121850" y="863206"/>
                        </a:lnTo>
                        <a:lnTo>
                          <a:pt x="99895" y="867638"/>
                        </a:lnTo>
                        <a:cubicBezTo>
                          <a:pt x="55223" y="867638"/>
                          <a:pt x="19010" y="831425"/>
                          <a:pt x="19010" y="786753"/>
                        </a:cubicBezTo>
                        <a:cubicBezTo>
                          <a:pt x="19010" y="742081"/>
                          <a:pt x="55223" y="705868"/>
                          <a:pt x="99895" y="705868"/>
                        </a:cubicBezTo>
                        <a:close/>
                        <a:moveTo>
                          <a:pt x="87908" y="347987"/>
                        </a:moveTo>
                        <a:cubicBezTo>
                          <a:pt x="100046" y="347987"/>
                          <a:pt x="111609" y="350447"/>
                          <a:pt x="122126" y="354895"/>
                        </a:cubicBezTo>
                        <a:lnTo>
                          <a:pt x="127095" y="358246"/>
                        </a:lnTo>
                        <a:lnTo>
                          <a:pt x="172013" y="360514"/>
                        </a:lnTo>
                        <a:cubicBezTo>
                          <a:pt x="512608" y="395104"/>
                          <a:pt x="787744" y="651115"/>
                          <a:pt x="851206" y="982332"/>
                        </a:cubicBezTo>
                        <a:lnTo>
                          <a:pt x="862982" y="1106917"/>
                        </a:lnTo>
                        <a:lnTo>
                          <a:pt x="865134" y="1110108"/>
                        </a:lnTo>
                        <a:cubicBezTo>
                          <a:pt x="869582" y="1120626"/>
                          <a:pt x="872042" y="1132189"/>
                          <a:pt x="872042" y="1144326"/>
                        </a:cubicBezTo>
                        <a:cubicBezTo>
                          <a:pt x="872042" y="1192876"/>
                          <a:pt x="832684" y="1232234"/>
                          <a:pt x="784134" y="1232234"/>
                        </a:cubicBezTo>
                        <a:cubicBezTo>
                          <a:pt x="735584" y="1232234"/>
                          <a:pt x="696226" y="1192876"/>
                          <a:pt x="696226" y="1144326"/>
                        </a:cubicBezTo>
                        <a:lnTo>
                          <a:pt x="702433" y="1113581"/>
                        </a:lnTo>
                        <a:lnTo>
                          <a:pt x="694208" y="1020363"/>
                        </a:lnTo>
                        <a:cubicBezTo>
                          <a:pt x="650338" y="774764"/>
                          <a:pt x="459640" y="580031"/>
                          <a:pt x="216156" y="530207"/>
                        </a:cubicBezTo>
                        <a:lnTo>
                          <a:pt x="113195" y="519828"/>
                        </a:lnTo>
                        <a:lnTo>
                          <a:pt x="113195" y="518698"/>
                        </a:lnTo>
                        <a:lnTo>
                          <a:pt x="87908" y="523803"/>
                        </a:lnTo>
                        <a:cubicBezTo>
                          <a:pt x="39358" y="523803"/>
                          <a:pt x="0" y="484445"/>
                          <a:pt x="0" y="435895"/>
                        </a:cubicBezTo>
                        <a:cubicBezTo>
                          <a:pt x="0" y="387345"/>
                          <a:pt x="39358" y="347987"/>
                          <a:pt x="87908" y="347987"/>
                        </a:cubicBezTo>
                        <a:close/>
                        <a:moveTo>
                          <a:pt x="113195" y="0"/>
                        </a:moveTo>
                        <a:lnTo>
                          <a:pt x="212221" y="5000"/>
                        </a:lnTo>
                        <a:cubicBezTo>
                          <a:pt x="744685" y="59075"/>
                          <a:pt x="1167507" y="484033"/>
                          <a:pt x="1218280" y="1017466"/>
                        </a:cubicBezTo>
                        <a:lnTo>
                          <a:pt x="1223035" y="1117887"/>
                        </a:lnTo>
                        <a:lnTo>
                          <a:pt x="1223396" y="1119677"/>
                        </a:lnTo>
                        <a:lnTo>
                          <a:pt x="1223172" y="1120787"/>
                        </a:lnTo>
                        <a:lnTo>
                          <a:pt x="1223396" y="1125521"/>
                        </a:lnTo>
                        <a:lnTo>
                          <a:pt x="1222506" y="1144326"/>
                        </a:lnTo>
                        <a:lnTo>
                          <a:pt x="1218420" y="1144326"/>
                        </a:lnTo>
                        <a:lnTo>
                          <a:pt x="1215647" y="1158061"/>
                        </a:lnTo>
                        <a:cubicBezTo>
                          <a:pt x="1200677" y="1193455"/>
                          <a:pt x="1165631" y="1218289"/>
                          <a:pt x="1124784" y="1218289"/>
                        </a:cubicBezTo>
                        <a:cubicBezTo>
                          <a:pt x="1083937" y="1218289"/>
                          <a:pt x="1048891" y="1193455"/>
                          <a:pt x="1033921" y="1158061"/>
                        </a:cubicBezTo>
                        <a:lnTo>
                          <a:pt x="1031148" y="1144326"/>
                        </a:lnTo>
                        <a:lnTo>
                          <a:pt x="1017556" y="1144326"/>
                        </a:lnTo>
                        <a:lnTo>
                          <a:pt x="1018446" y="1125521"/>
                        </a:lnTo>
                        <a:cubicBezTo>
                          <a:pt x="1018446" y="648457"/>
                          <a:pt x="655880" y="256075"/>
                          <a:pt x="191265" y="208891"/>
                        </a:cubicBezTo>
                        <a:lnTo>
                          <a:pt x="118440" y="205214"/>
                        </a:lnTo>
                        <a:lnTo>
                          <a:pt x="117622" y="205379"/>
                        </a:lnTo>
                        <a:lnTo>
                          <a:pt x="116258" y="205104"/>
                        </a:lnTo>
                        <a:lnTo>
                          <a:pt x="113195" y="204949"/>
                        </a:lnTo>
                        <a:lnTo>
                          <a:pt x="113195" y="204485"/>
                        </a:lnTo>
                        <a:lnTo>
                          <a:pt x="79238" y="197629"/>
                        </a:lnTo>
                        <a:cubicBezTo>
                          <a:pt x="43845" y="182659"/>
                          <a:pt x="19010" y="147613"/>
                          <a:pt x="19010" y="106767"/>
                        </a:cubicBezTo>
                        <a:cubicBezTo>
                          <a:pt x="19010" y="65920"/>
                          <a:pt x="43845" y="30874"/>
                          <a:pt x="79238" y="15904"/>
                        </a:cubicBezTo>
                        <a:lnTo>
                          <a:pt x="113195" y="9049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68" name="椭圆 67"/>
                  <p:cNvSpPr/>
                  <p:nvPr/>
                </p:nvSpPr>
                <p:spPr>
                  <a:xfrm>
                    <a:off x="7848463" y="4886837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sp>
              <p:nvSpPr>
                <p:cNvPr id="59" name="任意多边形 58"/>
                <p:cNvSpPr/>
                <p:nvPr/>
              </p:nvSpPr>
              <p:spPr>
                <a:xfrm>
                  <a:off x="9399267" y="3861665"/>
                  <a:ext cx="158048" cy="335171"/>
                </a:xfrm>
                <a:custGeom>
                  <a:avLst/>
                  <a:gdLst>
                    <a:gd name="connsiteX0" fmla="*/ 192160 w 1152939"/>
                    <a:gd name="connsiteY0" fmla="*/ 0 h 2445026"/>
                    <a:gd name="connsiteX1" fmla="*/ 960779 w 1152939"/>
                    <a:gd name="connsiteY1" fmla="*/ 0 h 2445026"/>
                    <a:gd name="connsiteX2" fmla="*/ 1152939 w 1152939"/>
                    <a:gd name="connsiteY2" fmla="*/ 192160 h 2445026"/>
                    <a:gd name="connsiteX3" fmla="*/ 1152939 w 1152939"/>
                    <a:gd name="connsiteY3" fmla="*/ 2252866 h 2445026"/>
                    <a:gd name="connsiteX4" fmla="*/ 960779 w 1152939"/>
                    <a:gd name="connsiteY4" fmla="*/ 2445026 h 2445026"/>
                    <a:gd name="connsiteX5" fmla="*/ 192160 w 1152939"/>
                    <a:gd name="connsiteY5" fmla="*/ 2445026 h 2445026"/>
                    <a:gd name="connsiteX6" fmla="*/ 0 w 1152939"/>
                    <a:gd name="connsiteY6" fmla="*/ 2252866 h 2445026"/>
                    <a:gd name="connsiteX7" fmla="*/ 0 w 1152939"/>
                    <a:gd name="connsiteY7" fmla="*/ 192160 h 2445026"/>
                    <a:gd name="connsiteX8" fmla="*/ 192160 w 1152939"/>
                    <a:gd name="connsiteY8" fmla="*/ 0 h 2445026"/>
                    <a:gd name="connsiteX9" fmla="*/ 179055 w 1152939"/>
                    <a:gd name="connsiteY9" fmla="*/ 214196 h 2445026"/>
                    <a:gd name="connsiteX10" fmla="*/ 179055 w 1152939"/>
                    <a:gd name="connsiteY10" fmla="*/ 2028002 h 2445026"/>
                    <a:gd name="connsiteX11" fmla="*/ 966951 w 1152939"/>
                    <a:gd name="connsiteY11" fmla="*/ 2028002 h 2445026"/>
                    <a:gd name="connsiteX12" fmla="*/ 966951 w 1152939"/>
                    <a:gd name="connsiteY12" fmla="*/ 214196 h 2445026"/>
                    <a:gd name="connsiteX13" fmla="*/ 179055 w 1152939"/>
                    <a:gd name="connsiteY13" fmla="*/ 214196 h 2445026"/>
                    <a:gd name="connsiteX14" fmla="*/ 378350 w 1152939"/>
                    <a:gd name="connsiteY14" fmla="*/ 2150758 h 2445026"/>
                    <a:gd name="connsiteX15" fmla="*/ 347869 w 1152939"/>
                    <a:gd name="connsiteY15" fmla="*/ 2181239 h 2445026"/>
                    <a:gd name="connsiteX16" fmla="*/ 347869 w 1152939"/>
                    <a:gd name="connsiteY16" fmla="*/ 2303157 h 2445026"/>
                    <a:gd name="connsiteX17" fmla="*/ 378350 w 1152939"/>
                    <a:gd name="connsiteY17" fmla="*/ 2333638 h 2445026"/>
                    <a:gd name="connsiteX18" fmla="*/ 774590 w 1152939"/>
                    <a:gd name="connsiteY18" fmla="*/ 2333638 h 2445026"/>
                    <a:gd name="connsiteX19" fmla="*/ 805071 w 1152939"/>
                    <a:gd name="connsiteY19" fmla="*/ 2303157 h 2445026"/>
                    <a:gd name="connsiteX20" fmla="*/ 805071 w 1152939"/>
                    <a:gd name="connsiteY20" fmla="*/ 2181239 h 2445026"/>
                    <a:gd name="connsiteX21" fmla="*/ 774590 w 1152939"/>
                    <a:gd name="connsiteY21" fmla="*/ 2150758 h 2445026"/>
                    <a:gd name="connsiteX22" fmla="*/ 378350 w 1152939"/>
                    <a:gd name="connsiteY22" fmla="*/ 2150758 h 24450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152939" h="2445026">
                      <a:moveTo>
                        <a:pt x="192160" y="0"/>
                      </a:moveTo>
                      <a:lnTo>
                        <a:pt x="960779" y="0"/>
                      </a:lnTo>
                      <a:cubicBezTo>
                        <a:pt x="1066906" y="0"/>
                        <a:pt x="1152939" y="86033"/>
                        <a:pt x="1152939" y="192160"/>
                      </a:cubicBezTo>
                      <a:lnTo>
                        <a:pt x="1152939" y="2252866"/>
                      </a:lnTo>
                      <a:cubicBezTo>
                        <a:pt x="1152939" y="2358993"/>
                        <a:pt x="1066906" y="2445026"/>
                        <a:pt x="960779" y="2445026"/>
                      </a:cubicBezTo>
                      <a:lnTo>
                        <a:pt x="192160" y="2445026"/>
                      </a:lnTo>
                      <a:cubicBezTo>
                        <a:pt x="86033" y="2445026"/>
                        <a:pt x="0" y="2358993"/>
                        <a:pt x="0" y="2252866"/>
                      </a:cubicBezTo>
                      <a:lnTo>
                        <a:pt x="0" y="192160"/>
                      </a:lnTo>
                      <a:cubicBezTo>
                        <a:pt x="0" y="86033"/>
                        <a:pt x="86033" y="0"/>
                        <a:pt x="192160" y="0"/>
                      </a:cubicBezTo>
                      <a:close/>
                      <a:moveTo>
                        <a:pt x="179055" y="214196"/>
                      </a:moveTo>
                      <a:lnTo>
                        <a:pt x="179055" y="2028002"/>
                      </a:lnTo>
                      <a:lnTo>
                        <a:pt x="966951" y="2028002"/>
                      </a:lnTo>
                      <a:lnTo>
                        <a:pt x="966951" y="214196"/>
                      </a:lnTo>
                      <a:lnTo>
                        <a:pt x="179055" y="214196"/>
                      </a:lnTo>
                      <a:close/>
                      <a:moveTo>
                        <a:pt x="378350" y="2150758"/>
                      </a:moveTo>
                      <a:cubicBezTo>
                        <a:pt x="361516" y="2150758"/>
                        <a:pt x="347869" y="2164405"/>
                        <a:pt x="347869" y="2181239"/>
                      </a:cubicBezTo>
                      <a:lnTo>
                        <a:pt x="347869" y="2303157"/>
                      </a:lnTo>
                      <a:cubicBezTo>
                        <a:pt x="347869" y="2319991"/>
                        <a:pt x="361516" y="2333638"/>
                        <a:pt x="378350" y="2333638"/>
                      </a:cubicBezTo>
                      <a:lnTo>
                        <a:pt x="774590" y="2333638"/>
                      </a:lnTo>
                      <a:cubicBezTo>
                        <a:pt x="791424" y="2333638"/>
                        <a:pt x="805071" y="2319991"/>
                        <a:pt x="805071" y="2303157"/>
                      </a:cubicBezTo>
                      <a:lnTo>
                        <a:pt x="805071" y="2181239"/>
                      </a:lnTo>
                      <a:cubicBezTo>
                        <a:pt x="805071" y="2164405"/>
                        <a:pt x="791424" y="2150758"/>
                        <a:pt x="774590" y="2150758"/>
                      </a:cubicBezTo>
                      <a:lnTo>
                        <a:pt x="378350" y="215075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0" name="任意多边形 59"/>
                <p:cNvSpPr/>
                <p:nvPr/>
              </p:nvSpPr>
              <p:spPr>
                <a:xfrm>
                  <a:off x="9656781" y="4952446"/>
                  <a:ext cx="158048" cy="335171"/>
                </a:xfrm>
                <a:custGeom>
                  <a:avLst/>
                  <a:gdLst>
                    <a:gd name="connsiteX0" fmla="*/ 192160 w 1152939"/>
                    <a:gd name="connsiteY0" fmla="*/ 0 h 2445026"/>
                    <a:gd name="connsiteX1" fmla="*/ 960779 w 1152939"/>
                    <a:gd name="connsiteY1" fmla="*/ 0 h 2445026"/>
                    <a:gd name="connsiteX2" fmla="*/ 1152939 w 1152939"/>
                    <a:gd name="connsiteY2" fmla="*/ 192160 h 2445026"/>
                    <a:gd name="connsiteX3" fmla="*/ 1152939 w 1152939"/>
                    <a:gd name="connsiteY3" fmla="*/ 2252866 h 2445026"/>
                    <a:gd name="connsiteX4" fmla="*/ 960779 w 1152939"/>
                    <a:gd name="connsiteY4" fmla="*/ 2445026 h 2445026"/>
                    <a:gd name="connsiteX5" fmla="*/ 192160 w 1152939"/>
                    <a:gd name="connsiteY5" fmla="*/ 2445026 h 2445026"/>
                    <a:gd name="connsiteX6" fmla="*/ 0 w 1152939"/>
                    <a:gd name="connsiteY6" fmla="*/ 2252866 h 2445026"/>
                    <a:gd name="connsiteX7" fmla="*/ 0 w 1152939"/>
                    <a:gd name="connsiteY7" fmla="*/ 192160 h 2445026"/>
                    <a:gd name="connsiteX8" fmla="*/ 192160 w 1152939"/>
                    <a:gd name="connsiteY8" fmla="*/ 0 h 2445026"/>
                    <a:gd name="connsiteX9" fmla="*/ 179055 w 1152939"/>
                    <a:gd name="connsiteY9" fmla="*/ 214196 h 2445026"/>
                    <a:gd name="connsiteX10" fmla="*/ 179055 w 1152939"/>
                    <a:gd name="connsiteY10" fmla="*/ 2028002 h 2445026"/>
                    <a:gd name="connsiteX11" fmla="*/ 966951 w 1152939"/>
                    <a:gd name="connsiteY11" fmla="*/ 2028002 h 2445026"/>
                    <a:gd name="connsiteX12" fmla="*/ 966951 w 1152939"/>
                    <a:gd name="connsiteY12" fmla="*/ 214196 h 2445026"/>
                    <a:gd name="connsiteX13" fmla="*/ 179055 w 1152939"/>
                    <a:gd name="connsiteY13" fmla="*/ 214196 h 2445026"/>
                    <a:gd name="connsiteX14" fmla="*/ 378350 w 1152939"/>
                    <a:gd name="connsiteY14" fmla="*/ 2150758 h 2445026"/>
                    <a:gd name="connsiteX15" fmla="*/ 347869 w 1152939"/>
                    <a:gd name="connsiteY15" fmla="*/ 2181239 h 2445026"/>
                    <a:gd name="connsiteX16" fmla="*/ 347869 w 1152939"/>
                    <a:gd name="connsiteY16" fmla="*/ 2303157 h 2445026"/>
                    <a:gd name="connsiteX17" fmla="*/ 378350 w 1152939"/>
                    <a:gd name="connsiteY17" fmla="*/ 2333638 h 2445026"/>
                    <a:gd name="connsiteX18" fmla="*/ 774590 w 1152939"/>
                    <a:gd name="connsiteY18" fmla="*/ 2333638 h 2445026"/>
                    <a:gd name="connsiteX19" fmla="*/ 805071 w 1152939"/>
                    <a:gd name="connsiteY19" fmla="*/ 2303157 h 2445026"/>
                    <a:gd name="connsiteX20" fmla="*/ 805071 w 1152939"/>
                    <a:gd name="connsiteY20" fmla="*/ 2181239 h 2445026"/>
                    <a:gd name="connsiteX21" fmla="*/ 774590 w 1152939"/>
                    <a:gd name="connsiteY21" fmla="*/ 2150758 h 2445026"/>
                    <a:gd name="connsiteX22" fmla="*/ 378350 w 1152939"/>
                    <a:gd name="connsiteY22" fmla="*/ 2150758 h 24450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152939" h="2445026">
                      <a:moveTo>
                        <a:pt x="192160" y="0"/>
                      </a:moveTo>
                      <a:lnTo>
                        <a:pt x="960779" y="0"/>
                      </a:lnTo>
                      <a:cubicBezTo>
                        <a:pt x="1066906" y="0"/>
                        <a:pt x="1152939" y="86033"/>
                        <a:pt x="1152939" y="192160"/>
                      </a:cubicBezTo>
                      <a:lnTo>
                        <a:pt x="1152939" y="2252866"/>
                      </a:lnTo>
                      <a:cubicBezTo>
                        <a:pt x="1152939" y="2358993"/>
                        <a:pt x="1066906" y="2445026"/>
                        <a:pt x="960779" y="2445026"/>
                      </a:cubicBezTo>
                      <a:lnTo>
                        <a:pt x="192160" y="2445026"/>
                      </a:lnTo>
                      <a:cubicBezTo>
                        <a:pt x="86033" y="2445026"/>
                        <a:pt x="0" y="2358993"/>
                        <a:pt x="0" y="2252866"/>
                      </a:cubicBezTo>
                      <a:lnTo>
                        <a:pt x="0" y="192160"/>
                      </a:lnTo>
                      <a:cubicBezTo>
                        <a:pt x="0" y="86033"/>
                        <a:pt x="86033" y="0"/>
                        <a:pt x="192160" y="0"/>
                      </a:cubicBezTo>
                      <a:close/>
                      <a:moveTo>
                        <a:pt x="179055" y="214196"/>
                      </a:moveTo>
                      <a:lnTo>
                        <a:pt x="179055" y="2028002"/>
                      </a:lnTo>
                      <a:lnTo>
                        <a:pt x="966951" y="2028002"/>
                      </a:lnTo>
                      <a:lnTo>
                        <a:pt x="966951" y="214196"/>
                      </a:lnTo>
                      <a:lnTo>
                        <a:pt x="179055" y="214196"/>
                      </a:lnTo>
                      <a:close/>
                      <a:moveTo>
                        <a:pt x="378350" y="2150758"/>
                      </a:moveTo>
                      <a:cubicBezTo>
                        <a:pt x="361516" y="2150758"/>
                        <a:pt x="347869" y="2164405"/>
                        <a:pt x="347869" y="2181239"/>
                      </a:cubicBezTo>
                      <a:lnTo>
                        <a:pt x="347869" y="2303157"/>
                      </a:lnTo>
                      <a:cubicBezTo>
                        <a:pt x="347869" y="2319991"/>
                        <a:pt x="361516" y="2333638"/>
                        <a:pt x="378350" y="2333638"/>
                      </a:cubicBezTo>
                      <a:lnTo>
                        <a:pt x="774590" y="2333638"/>
                      </a:lnTo>
                      <a:cubicBezTo>
                        <a:pt x="791424" y="2333638"/>
                        <a:pt x="805071" y="2319991"/>
                        <a:pt x="805071" y="2303157"/>
                      </a:cubicBezTo>
                      <a:lnTo>
                        <a:pt x="805071" y="2181239"/>
                      </a:lnTo>
                      <a:cubicBezTo>
                        <a:pt x="805071" y="2164405"/>
                        <a:pt x="791424" y="2150758"/>
                        <a:pt x="774590" y="2150758"/>
                      </a:cubicBezTo>
                      <a:lnTo>
                        <a:pt x="378350" y="215075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7" name="组合 36"/>
              <p:cNvGrpSpPr/>
              <p:nvPr/>
            </p:nvGrpSpPr>
            <p:grpSpPr>
              <a:xfrm rot="12876126">
                <a:off x="4051306" y="4018612"/>
                <a:ext cx="911134" cy="237255"/>
                <a:chOff x="6023992" y="3000164"/>
                <a:chExt cx="2486601" cy="237255"/>
              </a:xfrm>
            </p:grpSpPr>
            <p:cxnSp>
              <p:nvCxnSpPr>
                <p:cNvPr id="38" name="直接箭头连接符 37"/>
                <p:cNvCxnSpPr/>
                <p:nvPr/>
              </p:nvCxnSpPr>
              <p:spPr bwMode="auto">
                <a:xfrm>
                  <a:off x="6023992" y="3118791"/>
                  <a:ext cx="2486601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none"/>
                </a:ln>
                <a:effectLst/>
              </p:spPr>
            </p:cxnSp>
            <p:sp>
              <p:nvSpPr>
                <p:cNvPr id="39" name="文本框 38"/>
                <p:cNvSpPr txBox="1"/>
                <p:nvPr/>
              </p:nvSpPr>
              <p:spPr>
                <a:xfrm rot="10745855">
                  <a:off x="6749070" y="3000164"/>
                  <a:ext cx="880886" cy="237255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36000" tIns="10800" rIns="36000" bIns="10800" rtlCol="0" anchor="ctr" anchorCtr="0">
                  <a:spAutoFit/>
                </a:bodyPr>
                <a:lstStyle/>
                <a:p>
                  <a:r>
                    <a:rPr lang="en-US" altLang="zh-CN" sz="1400" dirty="0" smtClean="0">
                      <a:solidFill>
                        <a:srgbClr val="FF0000"/>
                      </a:solidFill>
                    </a:rPr>
                    <a:t>BA</a:t>
                  </a:r>
                  <a:endParaRPr lang="zh-CN" altLang="en-US" sz="1400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9" name="直接连接符 8"/>
            <p:cNvCxnSpPr>
              <a:stCxn id="45" idx="6"/>
            </p:cNvCxnSpPr>
            <p:nvPr/>
          </p:nvCxnSpPr>
          <p:spPr bwMode="auto">
            <a:xfrm flipV="1">
              <a:off x="8998038" y="4395840"/>
              <a:ext cx="743592" cy="511230"/>
            </a:xfrm>
            <a:prstGeom prst="line">
              <a:avLst/>
            </a:prstGeom>
            <a:solidFill>
              <a:srgbClr val="00B8FF"/>
            </a:solidFill>
            <a:ln w="349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直接连接符 79"/>
            <p:cNvCxnSpPr>
              <a:stCxn id="60" idx="12"/>
              <a:endCxn id="61" idx="17"/>
            </p:cNvCxnSpPr>
            <p:nvPr/>
          </p:nvCxnSpPr>
          <p:spPr bwMode="auto">
            <a:xfrm flipV="1">
              <a:off x="10142134" y="5130601"/>
              <a:ext cx="265525" cy="199068"/>
            </a:xfrm>
            <a:prstGeom prst="line">
              <a:avLst/>
            </a:prstGeom>
            <a:solidFill>
              <a:srgbClr val="00B8FF"/>
            </a:solidFill>
            <a:ln w="34925" cap="flat" cmpd="sng" algn="ctr">
              <a:solidFill>
                <a:schemeClr val="accent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" name="矩形 14"/>
          <p:cNvSpPr/>
          <p:nvPr/>
        </p:nvSpPr>
        <p:spPr>
          <a:xfrm>
            <a:off x="3405883" y="5685062"/>
            <a:ext cx="2755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b="1" i="1" dirty="0" smtClean="0">
                <a:solidFill>
                  <a:schemeClr val="tx1"/>
                </a:solidFill>
              </a:rPr>
              <a:t>Co-SR transmission </a:t>
            </a:r>
            <a:r>
              <a:rPr lang="en-US" altLang="zh-CN" sz="1800" b="1" i="1" dirty="0">
                <a:solidFill>
                  <a:schemeClr val="tx1"/>
                </a:solidFill>
              </a:rPr>
              <a:t>phase </a:t>
            </a:r>
            <a:endParaRPr lang="zh-CN" altLang="en-US" sz="1800" b="1" i="1" dirty="0">
              <a:solidFill>
                <a:schemeClr val="tx1"/>
              </a:solidFill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076385" y="3310091"/>
            <a:ext cx="6673586" cy="2302558"/>
            <a:chOff x="848175" y="3320548"/>
            <a:chExt cx="6673586" cy="2302558"/>
          </a:xfrm>
        </p:grpSpPr>
        <p:sp>
          <p:nvSpPr>
            <p:cNvPr id="96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5781" y="4401715"/>
              <a:ext cx="604598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 9">
              <a:extLst>
                <a:ext uri="{FF2B5EF4-FFF2-40B4-BE49-F238E27FC236}">
                  <a16:creationId xmlns:a16="http://schemas.microsoft.com/office/drawing/2014/main" id="{783E6ADA-614D-8AE0-0D19-572B7B851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460" y="4177260"/>
              <a:ext cx="432811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>
                <a:buClrTx/>
                <a:buSzTx/>
                <a:buFontTx/>
                <a:buNone/>
              </a:pP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AP-1</a:t>
              </a:r>
              <a:endPara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00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5781" y="4946277"/>
              <a:ext cx="604598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 14">
              <a:extLst>
                <a:ext uri="{FF2B5EF4-FFF2-40B4-BE49-F238E27FC236}">
                  <a16:creationId xmlns:a16="http://schemas.microsoft.com/office/drawing/2014/main" id="{1849B7C6-5EB4-A528-9F6D-132E385D1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460" y="4665006"/>
              <a:ext cx="432811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>
                <a:buClrTx/>
                <a:buSzTx/>
              </a:pP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AP-2</a:t>
              </a:r>
              <a:endPara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607" y="4101386"/>
              <a:ext cx="1621899" cy="30032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8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lang="en-US" altLang="zh-CN" sz="18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o-SR </a:t>
              </a:r>
              <a:r>
                <a:rPr lang="en-US" sz="18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Trigger</a:t>
              </a:r>
              <a:endParaRPr lang="en-US" sz="18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03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4755" y="5269003"/>
              <a:ext cx="605700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04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4754" y="5590544"/>
              <a:ext cx="605700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05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848175" y="4969013"/>
              <a:ext cx="8640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STA-11</a:t>
              </a:r>
              <a:endPara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786" y="5018893"/>
              <a:ext cx="1173417" cy="25010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BA</a:t>
              </a:r>
              <a:r>
                <a:rPr lang="en-US" sz="1400" kern="0" dirty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 </a:t>
              </a:r>
              <a:r>
                <a:rPr lang="en-US" sz="14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 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08" name="Rectangle 7">
              <a:extLst>
                <a:ext uri="{FF2B5EF4-FFF2-40B4-BE49-F238E27FC236}">
                  <a16:creationId xmlns:a16="http://schemas.microsoft.com/office/drawing/2014/main" id="{A7CA705C-3118-E265-9FDB-A7CD340B2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7369" y="4646540"/>
              <a:ext cx="1722290" cy="300921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18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DL</a:t>
              </a:r>
              <a:r>
                <a:rPr kumimoji="0" lang="en-US" altLang="zh-CN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 PPDU-2</a:t>
              </a:r>
            </a:p>
          </p:txBody>
        </p:sp>
        <p:sp>
          <p:nvSpPr>
            <p:cNvPr id="111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786" y="5340434"/>
              <a:ext cx="1173417" cy="25010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BA</a:t>
              </a:r>
              <a:r>
                <a:rPr lang="en-US" altLang="zh-CN" sz="14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  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12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848175" y="5309174"/>
              <a:ext cx="864096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lnSpc>
                  <a:spcPct val="90000"/>
                </a:lnSpc>
                <a:spcAft>
                  <a:spcPts val="300"/>
                </a:spcAft>
                <a:buClrTx/>
                <a:buSzTx/>
                <a:defRPr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</a:t>
              </a:r>
              <a:r>
                <a:rPr lang="en-US" sz="1600" kern="0" dirty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2</a:t>
              </a:r>
              <a:r>
                <a:rPr lang="en-US" altLang="zh-CN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13" name="Rectangle 7">
              <a:extLst>
                <a:ext uri="{FF2B5EF4-FFF2-40B4-BE49-F238E27FC236}">
                  <a16:creationId xmlns:a16="http://schemas.microsoft.com/office/drawing/2014/main" id="{A7CA705C-3118-E265-9FDB-A7CD340B2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7369" y="4101386"/>
              <a:ext cx="1722290" cy="300921"/>
            </a:xfrm>
            <a:prstGeom prst="rect">
              <a:avLst/>
            </a:prstGeom>
            <a:solidFill>
              <a:schemeClr val="bg1"/>
            </a:solidFill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DL PPDU-1</a:t>
              </a:r>
            </a:p>
          </p:txBody>
        </p:sp>
        <p:cxnSp>
          <p:nvCxnSpPr>
            <p:cNvPr id="114" name="直接连接符 113"/>
            <p:cNvCxnSpPr/>
            <p:nvPr/>
          </p:nvCxnSpPr>
          <p:spPr>
            <a:xfrm>
              <a:off x="5629659" y="3320548"/>
              <a:ext cx="0" cy="1625729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</p:cxnSp>
        <p:sp>
          <p:nvSpPr>
            <p:cNvPr id="117" name="矩形 116"/>
            <p:cNvSpPr/>
            <p:nvPr/>
          </p:nvSpPr>
          <p:spPr>
            <a:xfrm>
              <a:off x="3968273" y="3321368"/>
              <a:ext cx="167789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altLang="zh-CN" sz="14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With Power Control </a:t>
              </a:r>
              <a:endParaRPr lang="zh-CN" altLang="en-US" sz="1400" dirty="0">
                <a:solidFill>
                  <a:schemeClr val="tx1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5967009" y="3320548"/>
              <a:ext cx="146895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altLang="zh-CN" sz="14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BA interference</a:t>
              </a:r>
            </a:p>
          </p:txBody>
        </p:sp>
        <p:cxnSp>
          <p:nvCxnSpPr>
            <p:cNvPr id="122" name="直接连接符 121"/>
            <p:cNvCxnSpPr/>
            <p:nvPr/>
          </p:nvCxnSpPr>
          <p:spPr>
            <a:xfrm>
              <a:off x="3905632" y="3320548"/>
              <a:ext cx="0" cy="1632348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lgDash"/>
              <a:miter lim="800000"/>
            </a:ln>
            <a:effectLst/>
          </p:spPr>
        </p:cxnSp>
        <p:cxnSp>
          <p:nvCxnSpPr>
            <p:cNvPr id="123" name="直接连接符 122"/>
            <p:cNvCxnSpPr/>
            <p:nvPr/>
          </p:nvCxnSpPr>
          <p:spPr>
            <a:xfrm>
              <a:off x="6106786" y="3320548"/>
              <a:ext cx="0" cy="2269995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lgDash"/>
              <a:miter lim="800000"/>
            </a:ln>
            <a:effectLst/>
          </p:spPr>
        </p:cxnSp>
        <p:grpSp>
          <p:nvGrpSpPr>
            <p:cNvPr id="19" name="组合 18"/>
            <p:cNvGrpSpPr/>
            <p:nvPr/>
          </p:nvGrpSpPr>
          <p:grpSpPr>
            <a:xfrm>
              <a:off x="3401380" y="4107059"/>
              <a:ext cx="542136" cy="307777"/>
              <a:chOff x="3406960" y="3545287"/>
              <a:chExt cx="542136" cy="307777"/>
            </a:xfrm>
          </p:grpSpPr>
          <p:sp>
            <p:nvSpPr>
              <p:cNvPr id="120" name="矩形 119"/>
              <p:cNvSpPr/>
              <p:nvPr/>
            </p:nvSpPr>
            <p:spPr>
              <a:xfrm>
                <a:off x="3406960" y="3545287"/>
                <a:ext cx="5421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altLang="zh-CN" sz="1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SIFS</a:t>
                </a:r>
                <a:endParaRPr lang="zh-CN" altLang="en-US" sz="14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cxnSp>
            <p:nvCxnSpPr>
              <p:cNvPr id="124" name="直接箭头连接符 123"/>
              <p:cNvCxnSpPr/>
              <p:nvPr/>
            </p:nvCxnSpPr>
            <p:spPr bwMode="auto">
              <a:xfrm flipV="1">
                <a:off x="3430241" y="3837392"/>
                <a:ext cx="477127" cy="101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88" name="直接箭头连接符 87"/>
            <p:cNvCxnSpPr/>
            <p:nvPr/>
          </p:nvCxnSpPr>
          <p:spPr bwMode="auto">
            <a:xfrm>
              <a:off x="3880624" y="3629145"/>
              <a:ext cx="172851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91" name="组合 90"/>
            <p:cNvGrpSpPr/>
            <p:nvPr/>
          </p:nvGrpSpPr>
          <p:grpSpPr>
            <a:xfrm>
              <a:off x="5609142" y="4107059"/>
              <a:ext cx="542136" cy="307777"/>
              <a:chOff x="3406960" y="3545287"/>
              <a:chExt cx="542136" cy="307777"/>
            </a:xfrm>
          </p:grpSpPr>
          <p:sp>
            <p:nvSpPr>
              <p:cNvPr id="92" name="矩形 91"/>
              <p:cNvSpPr/>
              <p:nvPr/>
            </p:nvSpPr>
            <p:spPr>
              <a:xfrm>
                <a:off x="3406960" y="3545287"/>
                <a:ext cx="5421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altLang="zh-CN" sz="1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SIFS</a:t>
                </a:r>
                <a:endParaRPr lang="zh-CN" altLang="en-US" sz="14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cxnSp>
            <p:nvCxnSpPr>
              <p:cNvPr id="93" name="直接箭头连接符 92"/>
              <p:cNvCxnSpPr/>
              <p:nvPr/>
            </p:nvCxnSpPr>
            <p:spPr bwMode="auto">
              <a:xfrm flipV="1">
                <a:off x="3430241" y="3837392"/>
                <a:ext cx="477127" cy="101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97" name="直接连接符 96"/>
            <p:cNvCxnSpPr>
              <a:endCxn id="111" idx="3"/>
            </p:cNvCxnSpPr>
            <p:nvPr/>
          </p:nvCxnSpPr>
          <p:spPr>
            <a:xfrm>
              <a:off x="7280203" y="3320548"/>
              <a:ext cx="0" cy="2144941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lgDash"/>
              <a:miter lim="800000"/>
            </a:ln>
            <a:effectLst/>
          </p:spPr>
        </p:cxnSp>
        <p:sp>
          <p:nvSpPr>
            <p:cNvPr id="22" name="矩形 21"/>
            <p:cNvSpPr/>
            <p:nvPr/>
          </p:nvSpPr>
          <p:spPr>
            <a:xfrm>
              <a:off x="6253800" y="3704500"/>
              <a:ext cx="87695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lang="en-US" altLang="zh-CN" sz="12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Without Power Control </a:t>
              </a:r>
              <a:endParaRPr lang="zh-CN" altLang="en-US" sz="1200" i="1" dirty="0">
                <a:solidFill>
                  <a:srgbClr val="FF0000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cxnSp>
          <p:nvCxnSpPr>
            <p:cNvPr id="98" name="直接箭头连接符 97"/>
            <p:cNvCxnSpPr/>
            <p:nvPr/>
          </p:nvCxnSpPr>
          <p:spPr bwMode="auto">
            <a:xfrm>
              <a:off x="6094943" y="3630758"/>
              <a:ext cx="118526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0203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915132" y="3078222"/>
            <a:ext cx="7258213" cy="2690952"/>
            <a:chOff x="933863" y="3732959"/>
            <a:chExt cx="7258213" cy="2690952"/>
          </a:xfrm>
        </p:grpSpPr>
        <p:sp>
          <p:nvSpPr>
            <p:cNvPr id="98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2486" y="6322898"/>
              <a:ext cx="648000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49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3513" y="4495861"/>
              <a:ext cx="648000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9">
              <a:extLst>
                <a:ext uri="{FF2B5EF4-FFF2-40B4-BE49-F238E27FC236}">
                  <a16:creationId xmlns:a16="http://schemas.microsoft.com/office/drawing/2014/main" id="{783E6ADA-614D-8AE0-0D19-572B7B851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267" y="4280926"/>
              <a:ext cx="432811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>
                <a:buClrTx/>
                <a:buSzTx/>
                <a:buFontTx/>
                <a:buNone/>
              </a:pP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AP-1</a:t>
              </a:r>
              <a:endPara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2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3513" y="5040423"/>
              <a:ext cx="648000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14">
              <a:extLst>
                <a:ext uri="{FF2B5EF4-FFF2-40B4-BE49-F238E27FC236}">
                  <a16:creationId xmlns:a16="http://schemas.microsoft.com/office/drawing/2014/main" id="{1849B7C6-5EB4-A528-9F6D-132E385D1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267" y="4768672"/>
              <a:ext cx="432811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>
                <a:buClrTx/>
                <a:buSzTx/>
              </a:pP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AP-2</a:t>
              </a:r>
              <a:endPara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091" y="4041713"/>
              <a:ext cx="687536" cy="45158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defTabSz="914400">
                <a:buClrTx/>
                <a:buSzTx/>
              </a:pPr>
              <a:r>
                <a:rPr lang="en-US" sz="14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lang="en-US" altLang="zh-CN" sz="14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o-BF </a:t>
              </a:r>
              <a:r>
                <a:rPr lang="en-US" altLang="en-US" sz="1400" dirty="0">
                  <a:solidFill>
                    <a:srgbClr val="000000"/>
                  </a:solidFill>
                </a:rPr>
                <a:t>Invite</a:t>
              </a:r>
              <a:endParaRPr lang="en-US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71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2487" y="5363149"/>
              <a:ext cx="648000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2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2486" y="5684690"/>
              <a:ext cx="648000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933863" y="5139152"/>
              <a:ext cx="8640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STA-11</a:t>
              </a:r>
              <a:endPara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85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933863" y="5479313"/>
              <a:ext cx="864096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lnSpc>
                  <a:spcPct val="90000"/>
                </a:lnSpc>
                <a:spcAft>
                  <a:spcPts val="300"/>
                </a:spcAft>
                <a:buClrTx/>
                <a:buSzTx/>
                <a:defRPr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STA-31</a:t>
              </a:r>
              <a:endPara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94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2486" y="5996835"/>
              <a:ext cx="648000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97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933863" y="5795686"/>
              <a:ext cx="864096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lnSpc>
                  <a:spcPct val="90000"/>
                </a:lnSpc>
                <a:spcAft>
                  <a:spcPts val="300"/>
                </a:spcAft>
                <a:buClrTx/>
                <a:buSzTx/>
                <a:buFontTx/>
                <a:buNone/>
                <a:defRPr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</a:t>
              </a:r>
              <a:r>
                <a:rPr lang="en-US" altLang="zh-CN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22</a:t>
              </a:r>
              <a:endParaRPr lang="en-US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00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933863" y="6109979"/>
              <a:ext cx="864096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lnSpc>
                  <a:spcPct val="90000"/>
                </a:lnSpc>
                <a:spcAft>
                  <a:spcPts val="300"/>
                </a:spcAft>
                <a:buClrTx/>
                <a:buSzTx/>
                <a:buFontTx/>
                <a:buNone/>
                <a:defRPr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</a:t>
              </a:r>
              <a:r>
                <a:rPr lang="en-US" sz="1600" kern="0" dirty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4</a:t>
              </a:r>
              <a:r>
                <a:rPr lang="en-US" altLang="zh-CN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2</a:t>
              </a:r>
              <a:endParaRPr lang="en-US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7053623" y="3743114"/>
              <a:ext cx="1138453" cy="2579784"/>
              <a:chOff x="6031702" y="3749800"/>
              <a:chExt cx="1253688" cy="2579784"/>
            </a:xfrm>
          </p:grpSpPr>
          <p:sp>
            <p:nvSpPr>
              <p:cNvPr id="76" name="Rectangle 50">
                <a:extLst>
                  <a:ext uri="{FF2B5EF4-FFF2-40B4-BE49-F238E27FC236}">
                    <a16:creationId xmlns:a16="http://schemas.microsoft.com/office/drawing/2014/main" id="{CEDEE2B9-DDDA-E659-19E8-FC660EEFD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7721" y="5119726"/>
                <a:ext cx="1156929" cy="250109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BA</a:t>
                </a:r>
                <a:r>
                  <a:rPr lang="en-US" sz="1400" kern="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 </a:t>
                </a:r>
                <a:r>
                  <a:rPr lang="en-US" sz="14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@RU-1</a:t>
                </a:r>
                <a:endPara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 50">
                <a:extLst>
                  <a:ext uri="{FF2B5EF4-FFF2-40B4-BE49-F238E27FC236}">
                    <a16:creationId xmlns:a16="http://schemas.microsoft.com/office/drawing/2014/main" id="{CEDEE2B9-DDDA-E659-19E8-FC660EEFD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7721" y="5441267"/>
                <a:ext cx="1156929" cy="250109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BA</a:t>
                </a:r>
                <a:r>
                  <a:rPr lang="en-US" altLang="zh-CN" sz="14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400" kern="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@</a:t>
                </a:r>
                <a:r>
                  <a:rPr lang="en-US" altLang="zh-CN" sz="14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RU-2</a:t>
                </a:r>
                <a:endPara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6" name="Rectangle 50">
                <a:extLst>
                  <a:ext uri="{FF2B5EF4-FFF2-40B4-BE49-F238E27FC236}">
                    <a16:creationId xmlns:a16="http://schemas.microsoft.com/office/drawing/2014/main" id="{CEDEE2B9-DDDA-E659-19E8-FC660EEFD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7721" y="5753412"/>
                <a:ext cx="1156929" cy="250109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BA</a:t>
                </a:r>
                <a:r>
                  <a:rPr lang="en-US" altLang="zh-CN" sz="1400" kern="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 @</a:t>
                </a:r>
                <a:r>
                  <a:rPr lang="en-US" altLang="zh-CN" sz="14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RU-1</a:t>
                </a:r>
                <a:endPara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Rectangle 50">
                <a:extLst>
                  <a:ext uri="{FF2B5EF4-FFF2-40B4-BE49-F238E27FC236}">
                    <a16:creationId xmlns:a16="http://schemas.microsoft.com/office/drawing/2014/main" id="{CEDEE2B9-DDDA-E659-19E8-FC660EEFD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7721" y="6079475"/>
                <a:ext cx="1156929" cy="250109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BA</a:t>
                </a:r>
                <a:r>
                  <a:rPr lang="en-US" sz="1400" kern="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400" kern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@RU-2</a:t>
                </a:r>
                <a:endPara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4" name="直接箭头连接符 103"/>
              <p:cNvCxnSpPr/>
              <p:nvPr/>
            </p:nvCxnSpPr>
            <p:spPr bwMode="auto">
              <a:xfrm>
                <a:off x="6033696" y="4041149"/>
                <a:ext cx="1191157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12" name="矩形 111"/>
              <p:cNvSpPr/>
              <p:nvPr/>
            </p:nvSpPr>
            <p:spPr>
              <a:xfrm>
                <a:off x="6031702" y="3749800"/>
                <a:ext cx="12536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altLang="zh-CN" sz="1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RX Collision</a:t>
                </a:r>
                <a:endParaRPr lang="zh-CN" altLang="en-US" sz="1400" dirty="0">
                  <a:solidFill>
                    <a:srgbClr val="FF0000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cxnSp>
            <p:nvCxnSpPr>
              <p:cNvPr id="82" name="直接连接符 81"/>
              <p:cNvCxnSpPr>
                <a:endCxn id="99" idx="1"/>
              </p:cNvCxnSpPr>
              <p:nvPr/>
            </p:nvCxnSpPr>
            <p:spPr>
              <a:xfrm>
                <a:off x="6057661" y="3888621"/>
                <a:ext cx="59" cy="2315909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lgDash"/>
                <a:miter lim="800000"/>
              </a:ln>
              <a:effectLst/>
            </p:spPr>
          </p:cxnSp>
          <p:cxnSp>
            <p:nvCxnSpPr>
              <p:cNvPr id="56" name="直接连接符 55"/>
              <p:cNvCxnSpPr>
                <a:endCxn id="99" idx="3"/>
              </p:cNvCxnSpPr>
              <p:nvPr/>
            </p:nvCxnSpPr>
            <p:spPr>
              <a:xfrm>
                <a:off x="7214649" y="3888621"/>
                <a:ext cx="1" cy="2315909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lgDash"/>
                <a:miter lim="800000"/>
              </a:ln>
              <a:effectLst/>
            </p:spPr>
          </p:cxnSp>
        </p:grpSp>
        <p:grpSp>
          <p:nvGrpSpPr>
            <p:cNvPr id="116" name="组合 115"/>
            <p:cNvGrpSpPr/>
            <p:nvPr/>
          </p:nvGrpSpPr>
          <p:grpSpPr>
            <a:xfrm>
              <a:off x="2478312" y="4202449"/>
              <a:ext cx="542136" cy="307777"/>
              <a:chOff x="3406960" y="3545287"/>
              <a:chExt cx="542136" cy="307777"/>
            </a:xfrm>
          </p:grpSpPr>
          <p:sp>
            <p:nvSpPr>
              <p:cNvPr id="117" name="矩形 116"/>
              <p:cNvSpPr/>
              <p:nvPr/>
            </p:nvSpPr>
            <p:spPr>
              <a:xfrm>
                <a:off x="3406960" y="3545287"/>
                <a:ext cx="5421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altLang="zh-CN" sz="1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SIFS</a:t>
                </a:r>
                <a:endParaRPr lang="zh-CN" altLang="en-US" sz="14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cxnSp>
            <p:nvCxnSpPr>
              <p:cNvPr id="119" name="直接箭头连接符 118"/>
              <p:cNvCxnSpPr/>
              <p:nvPr/>
            </p:nvCxnSpPr>
            <p:spPr bwMode="auto">
              <a:xfrm flipV="1">
                <a:off x="3430241" y="3837392"/>
                <a:ext cx="477127" cy="101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120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126" y="4588834"/>
              <a:ext cx="687536" cy="45158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defTabSz="914400">
                <a:buClrTx/>
                <a:buSzTx/>
              </a:pPr>
              <a:r>
                <a:rPr lang="en-US" sz="14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lang="en-US" altLang="zh-CN" sz="14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o-BF </a:t>
              </a:r>
              <a:r>
                <a:rPr lang="en-US" altLang="en-US" sz="1400" dirty="0">
                  <a:solidFill>
                    <a:srgbClr val="000000"/>
                  </a:solidFill>
                </a:rPr>
                <a:t>Response</a:t>
              </a:r>
              <a:endParaRPr lang="en-US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1064" y="4042965"/>
              <a:ext cx="687536" cy="45158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defTabSz="914400">
                <a:buClrTx/>
                <a:buSzTx/>
              </a:pPr>
              <a:r>
                <a:rPr lang="en-US" sz="14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lang="en-US" altLang="zh-CN" sz="14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o-BF </a:t>
              </a:r>
              <a:r>
                <a:rPr lang="en-US" altLang="en-US" sz="1400" dirty="0">
                  <a:solidFill>
                    <a:srgbClr val="000000"/>
                  </a:solidFill>
                </a:rPr>
                <a:t>Sync</a:t>
              </a:r>
            </a:p>
          </p:txBody>
        </p:sp>
        <p:grpSp>
          <p:nvGrpSpPr>
            <p:cNvPr id="122" name="组合 121"/>
            <p:cNvGrpSpPr/>
            <p:nvPr/>
          </p:nvGrpSpPr>
          <p:grpSpPr>
            <a:xfrm>
              <a:off x="3622751" y="4202449"/>
              <a:ext cx="542136" cy="307777"/>
              <a:chOff x="3406960" y="3545287"/>
              <a:chExt cx="542136" cy="307777"/>
            </a:xfrm>
          </p:grpSpPr>
          <p:sp>
            <p:nvSpPr>
              <p:cNvPr id="123" name="矩形 122"/>
              <p:cNvSpPr/>
              <p:nvPr/>
            </p:nvSpPr>
            <p:spPr>
              <a:xfrm>
                <a:off x="3406960" y="3545287"/>
                <a:ext cx="5421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altLang="zh-CN" sz="1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SIFS</a:t>
                </a:r>
                <a:endParaRPr lang="zh-CN" altLang="en-US" sz="14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cxnSp>
            <p:nvCxnSpPr>
              <p:cNvPr id="124" name="直接箭头连接符 123"/>
              <p:cNvCxnSpPr/>
              <p:nvPr/>
            </p:nvCxnSpPr>
            <p:spPr bwMode="auto">
              <a:xfrm flipV="1">
                <a:off x="3430241" y="3837392"/>
                <a:ext cx="477127" cy="101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22" name="组合 21"/>
            <p:cNvGrpSpPr/>
            <p:nvPr/>
          </p:nvGrpSpPr>
          <p:grpSpPr>
            <a:xfrm>
              <a:off x="5309793" y="3732959"/>
              <a:ext cx="1268694" cy="1312779"/>
              <a:chOff x="4133304" y="3734263"/>
              <a:chExt cx="1447290" cy="1312779"/>
            </a:xfrm>
          </p:grpSpPr>
          <p:sp>
            <p:nvSpPr>
              <p:cNvPr id="80" name="Rectangle 7">
                <a:extLst>
                  <a:ext uri="{FF2B5EF4-FFF2-40B4-BE49-F238E27FC236}">
                    <a16:creationId xmlns:a16="http://schemas.microsoft.com/office/drawing/2014/main" id="{A7CA705C-3118-E265-9FDB-A7CD340B26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5101" y="4740686"/>
                <a:ext cx="1445493" cy="300921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MU PPDU-2</a:t>
                </a:r>
              </a:p>
            </p:txBody>
          </p:sp>
          <p:sp>
            <p:nvSpPr>
              <p:cNvPr id="93" name="Rectangle 7">
                <a:extLst>
                  <a:ext uri="{FF2B5EF4-FFF2-40B4-BE49-F238E27FC236}">
                    <a16:creationId xmlns:a16="http://schemas.microsoft.com/office/drawing/2014/main" id="{A7CA705C-3118-E265-9FDB-A7CD340B26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5101" y="4195532"/>
                <a:ext cx="1445493" cy="300921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MU PPDU-1</a:t>
                </a:r>
              </a:p>
            </p:txBody>
          </p:sp>
          <p:cxnSp>
            <p:nvCxnSpPr>
              <p:cNvPr id="101" name="直接连接符 100"/>
              <p:cNvCxnSpPr/>
              <p:nvPr/>
            </p:nvCxnSpPr>
            <p:spPr>
              <a:xfrm>
                <a:off x="5580594" y="3888621"/>
                <a:ext cx="0" cy="1151802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lgDash"/>
                <a:miter lim="800000"/>
              </a:ln>
              <a:effectLst/>
            </p:spPr>
          </p:cxnSp>
          <p:sp>
            <p:nvSpPr>
              <p:cNvPr id="110" name="矩形 109"/>
              <p:cNvSpPr/>
              <p:nvPr/>
            </p:nvSpPr>
            <p:spPr>
              <a:xfrm>
                <a:off x="4404631" y="3734263"/>
                <a:ext cx="86754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altLang="zh-CN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TX(DL)</a:t>
                </a:r>
                <a:endParaRPr lang="zh-CN" altLang="en-US" sz="1600" dirty="0">
                  <a:solidFill>
                    <a:schemeClr val="tx1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4133364" y="3895240"/>
                <a:ext cx="0" cy="1151802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lgDash"/>
                <a:miter lim="800000"/>
              </a:ln>
              <a:effectLst/>
            </p:spPr>
          </p:cxnSp>
          <p:cxnSp>
            <p:nvCxnSpPr>
              <p:cNvPr id="125" name="直接箭头连接符 124"/>
              <p:cNvCxnSpPr/>
              <p:nvPr/>
            </p:nvCxnSpPr>
            <p:spPr bwMode="auto">
              <a:xfrm>
                <a:off x="4133304" y="4043017"/>
                <a:ext cx="1445493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6" name="组合 125"/>
            <p:cNvGrpSpPr/>
            <p:nvPr/>
          </p:nvGrpSpPr>
          <p:grpSpPr>
            <a:xfrm>
              <a:off x="6565009" y="4202708"/>
              <a:ext cx="542136" cy="307777"/>
              <a:chOff x="3406960" y="3545287"/>
              <a:chExt cx="542136" cy="307777"/>
            </a:xfrm>
          </p:grpSpPr>
          <p:sp>
            <p:nvSpPr>
              <p:cNvPr id="127" name="矩形 126"/>
              <p:cNvSpPr/>
              <p:nvPr/>
            </p:nvSpPr>
            <p:spPr>
              <a:xfrm>
                <a:off x="3406960" y="3545287"/>
                <a:ext cx="5421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altLang="zh-CN" sz="1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SIFS</a:t>
                </a:r>
                <a:endParaRPr lang="zh-CN" altLang="en-US" sz="14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cxnSp>
            <p:nvCxnSpPr>
              <p:cNvPr id="128" name="直接箭头连接符 127"/>
              <p:cNvCxnSpPr/>
              <p:nvPr/>
            </p:nvCxnSpPr>
            <p:spPr bwMode="auto">
              <a:xfrm flipV="1">
                <a:off x="3430241" y="3837392"/>
                <a:ext cx="477127" cy="101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9" name="组合 128"/>
            <p:cNvGrpSpPr/>
            <p:nvPr/>
          </p:nvGrpSpPr>
          <p:grpSpPr>
            <a:xfrm>
              <a:off x="4794086" y="4202449"/>
              <a:ext cx="542136" cy="307777"/>
              <a:chOff x="3406960" y="3545287"/>
              <a:chExt cx="542136" cy="307777"/>
            </a:xfrm>
          </p:grpSpPr>
          <p:sp>
            <p:nvSpPr>
              <p:cNvPr id="130" name="矩形 129"/>
              <p:cNvSpPr/>
              <p:nvPr/>
            </p:nvSpPr>
            <p:spPr>
              <a:xfrm>
                <a:off x="3406960" y="3545287"/>
                <a:ext cx="5421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altLang="zh-CN" sz="1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SIFS</a:t>
                </a:r>
                <a:endParaRPr lang="zh-CN" altLang="en-US" sz="14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  <p:cxnSp>
            <p:nvCxnSpPr>
              <p:cNvPr id="131" name="直接箭头连接符 130"/>
              <p:cNvCxnSpPr/>
              <p:nvPr/>
            </p:nvCxnSpPr>
            <p:spPr bwMode="auto">
              <a:xfrm flipV="1">
                <a:off x="3430241" y="3837392"/>
                <a:ext cx="477127" cy="101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</p:grp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 smtClean="0"/>
              <a:t>Issue on UHR Co-BF Ack</a:t>
            </a:r>
            <a:endParaRPr lang="zh-CN" altLang="en-US" dirty="0"/>
          </a:p>
        </p:txBody>
      </p:sp>
      <p:sp>
        <p:nvSpPr>
          <p:cNvPr id="1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82366"/>
            <a:ext cx="10361084" cy="157462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</a:t>
            </a:r>
            <a:r>
              <a:rPr lang="en-US" altLang="zh-CN" sz="2000" dirty="0" smtClean="0"/>
              <a:t>oth DL PPDU </a:t>
            </a:r>
            <a:r>
              <a:rPr lang="en-US" altLang="zh-CN" sz="2000" dirty="0"/>
              <a:t>solicit </a:t>
            </a:r>
            <a:r>
              <a:rPr lang="en-US" altLang="zh-CN" sz="2000" dirty="0" smtClean="0"/>
              <a:t>immediate (</a:t>
            </a:r>
            <a:r>
              <a:rPr lang="en-US" altLang="zh-CN" sz="2000" dirty="0"/>
              <a:t>implicit</a:t>
            </a:r>
            <a:r>
              <a:rPr lang="en-US" altLang="zh-CN" sz="2000" dirty="0" smtClean="0"/>
              <a:t>) acknowledgments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/>
              <a:t>T</a:t>
            </a:r>
            <a:r>
              <a:rPr lang="en-US" altLang="zh-CN" sz="1800" dirty="0" smtClean="0"/>
              <a:t>hese recipients in different BSS may respond Ack frame at same RU, resulting in RX collisions in AP side.</a:t>
            </a:r>
            <a:endParaRPr lang="en-US" altLang="zh-CN" dirty="0"/>
          </a:p>
        </p:txBody>
      </p:sp>
      <p:grpSp>
        <p:nvGrpSpPr>
          <p:cNvPr id="28" name="组合 27"/>
          <p:cNvGrpSpPr/>
          <p:nvPr/>
        </p:nvGrpSpPr>
        <p:grpSpPr>
          <a:xfrm>
            <a:off x="8235150" y="3347626"/>
            <a:ext cx="3547125" cy="2458088"/>
            <a:chOff x="8235150" y="3347626"/>
            <a:chExt cx="3547125" cy="2458088"/>
          </a:xfrm>
        </p:grpSpPr>
        <p:sp>
          <p:nvSpPr>
            <p:cNvPr id="47" name="任意多边形 46"/>
            <p:cNvSpPr/>
            <p:nvPr/>
          </p:nvSpPr>
          <p:spPr>
            <a:xfrm>
              <a:off x="9272404" y="3458435"/>
              <a:ext cx="1472618" cy="2236472"/>
            </a:xfrm>
            <a:custGeom>
              <a:avLst/>
              <a:gdLst>
                <a:gd name="connsiteX0" fmla="*/ 1215886 w 2431774"/>
                <a:gd name="connsiteY0" fmla="*/ 0 h 3770948"/>
                <a:gd name="connsiteX1" fmla="*/ 1347251 w 2431774"/>
                <a:gd name="connsiteY1" fmla="*/ 63281 h 3770948"/>
                <a:gd name="connsiteX2" fmla="*/ 2431774 w 2431774"/>
                <a:gd name="connsiteY2" fmla="*/ 1885474 h 3770948"/>
                <a:gd name="connsiteX3" fmla="*/ 1347251 w 2431774"/>
                <a:gd name="connsiteY3" fmla="*/ 3707667 h 3770948"/>
                <a:gd name="connsiteX4" fmla="*/ 1215888 w 2431774"/>
                <a:gd name="connsiteY4" fmla="*/ 3770948 h 3770948"/>
                <a:gd name="connsiteX5" fmla="*/ 1084523 w 2431774"/>
                <a:gd name="connsiteY5" fmla="*/ 3707666 h 3770948"/>
                <a:gd name="connsiteX6" fmla="*/ 0 w 2431774"/>
                <a:gd name="connsiteY6" fmla="*/ 1885473 h 3770948"/>
                <a:gd name="connsiteX7" fmla="*/ 1084523 w 2431774"/>
                <a:gd name="connsiteY7" fmla="*/ 63280 h 3770948"/>
                <a:gd name="connsiteX8" fmla="*/ 1215886 w 2431774"/>
                <a:gd name="connsiteY8" fmla="*/ 0 h 3770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31774" h="3770948">
                  <a:moveTo>
                    <a:pt x="1215886" y="0"/>
                  </a:moveTo>
                  <a:lnTo>
                    <a:pt x="1347251" y="63281"/>
                  </a:lnTo>
                  <a:cubicBezTo>
                    <a:pt x="1993242" y="414205"/>
                    <a:pt x="2431774" y="1098627"/>
                    <a:pt x="2431774" y="1885474"/>
                  </a:cubicBezTo>
                  <a:cubicBezTo>
                    <a:pt x="2431774" y="2672321"/>
                    <a:pt x="1993242" y="3356744"/>
                    <a:pt x="1347251" y="3707667"/>
                  </a:cubicBezTo>
                  <a:lnTo>
                    <a:pt x="1215888" y="3770948"/>
                  </a:lnTo>
                  <a:lnTo>
                    <a:pt x="1084523" y="3707666"/>
                  </a:lnTo>
                  <a:cubicBezTo>
                    <a:pt x="438532" y="3356743"/>
                    <a:pt x="0" y="2672320"/>
                    <a:pt x="0" y="1885473"/>
                  </a:cubicBezTo>
                  <a:cubicBezTo>
                    <a:pt x="0" y="1098626"/>
                    <a:pt x="438532" y="414204"/>
                    <a:pt x="1084523" y="63280"/>
                  </a:cubicBezTo>
                  <a:lnTo>
                    <a:pt x="1215886" y="0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48" name="任意多边形 47"/>
            <p:cNvSpPr/>
            <p:nvPr/>
          </p:nvSpPr>
          <p:spPr>
            <a:xfrm>
              <a:off x="10008712" y="3347626"/>
              <a:ext cx="1773563" cy="2458087"/>
            </a:xfrm>
            <a:custGeom>
              <a:avLst/>
              <a:gdLst>
                <a:gd name="connsiteX0" fmla="*/ 856423 w 2928732"/>
                <a:gd name="connsiteY0" fmla="*/ 0 h 4144618"/>
                <a:gd name="connsiteX1" fmla="*/ 2928732 w 2928732"/>
                <a:gd name="connsiteY1" fmla="*/ 2072309 h 4144618"/>
                <a:gd name="connsiteX2" fmla="*/ 856423 w 2928732"/>
                <a:gd name="connsiteY2" fmla="*/ 4144618 h 4144618"/>
                <a:gd name="connsiteX3" fmla="*/ 49787 w 2928732"/>
                <a:gd name="connsiteY3" fmla="*/ 3981766 h 4144618"/>
                <a:gd name="connsiteX4" fmla="*/ 2 w 2928732"/>
                <a:gd name="connsiteY4" fmla="*/ 3957784 h 4144618"/>
                <a:gd name="connsiteX5" fmla="*/ 131365 w 2928732"/>
                <a:gd name="connsiteY5" fmla="*/ 3894503 h 4144618"/>
                <a:gd name="connsiteX6" fmla="*/ 1215888 w 2928732"/>
                <a:gd name="connsiteY6" fmla="*/ 2072310 h 4144618"/>
                <a:gd name="connsiteX7" fmla="*/ 131365 w 2928732"/>
                <a:gd name="connsiteY7" fmla="*/ 250117 h 4144618"/>
                <a:gd name="connsiteX8" fmla="*/ 0 w 2928732"/>
                <a:gd name="connsiteY8" fmla="*/ 186836 h 4144618"/>
                <a:gd name="connsiteX9" fmla="*/ 49787 w 2928732"/>
                <a:gd name="connsiteY9" fmla="*/ 162852 h 4144618"/>
                <a:gd name="connsiteX10" fmla="*/ 856423 w 2928732"/>
                <a:gd name="connsiteY10" fmla="*/ 0 h 4144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28732" h="4144618">
                  <a:moveTo>
                    <a:pt x="856423" y="0"/>
                  </a:moveTo>
                  <a:cubicBezTo>
                    <a:pt x="2000928" y="0"/>
                    <a:pt x="2928732" y="927804"/>
                    <a:pt x="2928732" y="2072309"/>
                  </a:cubicBezTo>
                  <a:cubicBezTo>
                    <a:pt x="2928732" y="3216814"/>
                    <a:pt x="2000928" y="4144618"/>
                    <a:pt x="856423" y="4144618"/>
                  </a:cubicBezTo>
                  <a:cubicBezTo>
                    <a:pt x="570297" y="4144618"/>
                    <a:pt x="297715" y="4086630"/>
                    <a:pt x="49787" y="3981766"/>
                  </a:cubicBezTo>
                  <a:lnTo>
                    <a:pt x="2" y="3957784"/>
                  </a:lnTo>
                  <a:lnTo>
                    <a:pt x="131365" y="3894503"/>
                  </a:lnTo>
                  <a:cubicBezTo>
                    <a:pt x="777356" y="3543580"/>
                    <a:pt x="1215888" y="2859157"/>
                    <a:pt x="1215888" y="2072310"/>
                  </a:cubicBezTo>
                  <a:cubicBezTo>
                    <a:pt x="1215888" y="1285463"/>
                    <a:pt x="777356" y="601041"/>
                    <a:pt x="131365" y="250117"/>
                  </a:cubicBezTo>
                  <a:lnTo>
                    <a:pt x="0" y="186836"/>
                  </a:lnTo>
                  <a:lnTo>
                    <a:pt x="49787" y="162852"/>
                  </a:lnTo>
                  <a:cubicBezTo>
                    <a:pt x="297715" y="57988"/>
                    <a:pt x="570297" y="0"/>
                    <a:pt x="856423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chemeClr val="accent2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49"/>
            <p:cNvSpPr/>
            <p:nvPr/>
          </p:nvSpPr>
          <p:spPr>
            <a:xfrm>
              <a:off x="8235150" y="3347627"/>
              <a:ext cx="1773563" cy="2458087"/>
            </a:xfrm>
            <a:custGeom>
              <a:avLst/>
              <a:gdLst>
                <a:gd name="connsiteX0" fmla="*/ 2072309 w 2928732"/>
                <a:gd name="connsiteY0" fmla="*/ 0 h 4144618"/>
                <a:gd name="connsiteX1" fmla="*/ 2878945 w 2928732"/>
                <a:gd name="connsiteY1" fmla="*/ 162852 h 4144618"/>
                <a:gd name="connsiteX2" fmla="*/ 2928730 w 2928732"/>
                <a:gd name="connsiteY2" fmla="*/ 186835 h 4144618"/>
                <a:gd name="connsiteX3" fmla="*/ 2797367 w 2928732"/>
                <a:gd name="connsiteY3" fmla="*/ 250115 h 4144618"/>
                <a:gd name="connsiteX4" fmla="*/ 1712844 w 2928732"/>
                <a:gd name="connsiteY4" fmla="*/ 2072308 h 4144618"/>
                <a:gd name="connsiteX5" fmla="*/ 2797367 w 2928732"/>
                <a:gd name="connsiteY5" fmla="*/ 3894501 h 4144618"/>
                <a:gd name="connsiteX6" fmla="*/ 2928732 w 2928732"/>
                <a:gd name="connsiteY6" fmla="*/ 3957783 h 4144618"/>
                <a:gd name="connsiteX7" fmla="*/ 2878945 w 2928732"/>
                <a:gd name="connsiteY7" fmla="*/ 3981766 h 4144618"/>
                <a:gd name="connsiteX8" fmla="*/ 2072309 w 2928732"/>
                <a:gd name="connsiteY8" fmla="*/ 4144618 h 4144618"/>
                <a:gd name="connsiteX9" fmla="*/ 0 w 2928732"/>
                <a:gd name="connsiteY9" fmla="*/ 2072309 h 4144618"/>
                <a:gd name="connsiteX10" fmla="*/ 2072309 w 2928732"/>
                <a:gd name="connsiteY10" fmla="*/ 0 h 4144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28732" h="4144618">
                  <a:moveTo>
                    <a:pt x="2072309" y="0"/>
                  </a:moveTo>
                  <a:cubicBezTo>
                    <a:pt x="2358435" y="0"/>
                    <a:pt x="2631018" y="57988"/>
                    <a:pt x="2878945" y="162852"/>
                  </a:cubicBezTo>
                  <a:lnTo>
                    <a:pt x="2928730" y="186835"/>
                  </a:lnTo>
                  <a:lnTo>
                    <a:pt x="2797367" y="250115"/>
                  </a:lnTo>
                  <a:cubicBezTo>
                    <a:pt x="2151376" y="601039"/>
                    <a:pt x="1712844" y="1285461"/>
                    <a:pt x="1712844" y="2072308"/>
                  </a:cubicBezTo>
                  <a:cubicBezTo>
                    <a:pt x="1712844" y="2859155"/>
                    <a:pt x="2151376" y="3543578"/>
                    <a:pt x="2797367" y="3894501"/>
                  </a:cubicBezTo>
                  <a:lnTo>
                    <a:pt x="2928732" y="3957783"/>
                  </a:lnTo>
                  <a:lnTo>
                    <a:pt x="2878945" y="3981766"/>
                  </a:lnTo>
                  <a:cubicBezTo>
                    <a:pt x="2631018" y="4086630"/>
                    <a:pt x="2358435" y="4144618"/>
                    <a:pt x="2072309" y="4144618"/>
                  </a:cubicBezTo>
                  <a:cubicBezTo>
                    <a:pt x="927804" y="4144618"/>
                    <a:pt x="0" y="3216814"/>
                    <a:pt x="0" y="2072309"/>
                  </a:cubicBezTo>
                  <a:cubicBezTo>
                    <a:pt x="0" y="927804"/>
                    <a:pt x="927804" y="0"/>
                    <a:pt x="2072309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9804547" y="5001978"/>
              <a:ext cx="561990" cy="229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STA-22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9702247" y="4525025"/>
              <a:ext cx="561990" cy="229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STA-11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8571849" y="4585712"/>
              <a:ext cx="446551" cy="2549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AP-1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11071597" y="4570257"/>
              <a:ext cx="446551" cy="2549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AP-2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8976137" y="3563131"/>
              <a:ext cx="514125" cy="2549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BSS-1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10617546" y="3559451"/>
              <a:ext cx="514125" cy="2549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BSS-2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9797485" y="3559403"/>
              <a:ext cx="498639" cy="2549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OBSS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63" name="组合 62"/>
            <p:cNvGrpSpPr/>
            <p:nvPr/>
          </p:nvGrpSpPr>
          <p:grpSpPr>
            <a:xfrm>
              <a:off x="9023056" y="4295444"/>
              <a:ext cx="530928" cy="499826"/>
              <a:chOff x="4875698" y="2567050"/>
              <a:chExt cx="3631418" cy="3261732"/>
            </a:xfrm>
            <a:solidFill>
              <a:schemeClr val="tx1"/>
            </a:solidFill>
          </p:grpSpPr>
          <p:sp>
            <p:nvSpPr>
              <p:cNvPr id="79" name="任意多边形 78"/>
              <p:cNvSpPr/>
              <p:nvPr/>
            </p:nvSpPr>
            <p:spPr>
              <a:xfrm>
                <a:off x="4875698" y="3589362"/>
                <a:ext cx="3631418" cy="2239420"/>
              </a:xfrm>
              <a:custGeom>
                <a:avLst/>
                <a:gdLst>
                  <a:gd name="connsiteX0" fmla="*/ 343063 w 3631418"/>
                  <a:gd name="connsiteY0" fmla="*/ 1157518 h 2239420"/>
                  <a:gd name="connsiteX1" fmla="*/ 193097 w 3631418"/>
                  <a:gd name="connsiteY1" fmla="*/ 1307484 h 2239420"/>
                  <a:gd name="connsiteX2" fmla="*/ 193097 w 3631418"/>
                  <a:gd name="connsiteY2" fmla="*/ 1907332 h 2239420"/>
                  <a:gd name="connsiteX3" fmla="*/ 343063 w 3631418"/>
                  <a:gd name="connsiteY3" fmla="*/ 2057298 h 2239420"/>
                  <a:gd name="connsiteX4" fmla="*/ 3288355 w 3631418"/>
                  <a:gd name="connsiteY4" fmla="*/ 2057298 h 2239420"/>
                  <a:gd name="connsiteX5" fmla="*/ 3438321 w 3631418"/>
                  <a:gd name="connsiteY5" fmla="*/ 1907332 h 2239420"/>
                  <a:gd name="connsiteX6" fmla="*/ 3438321 w 3631418"/>
                  <a:gd name="connsiteY6" fmla="*/ 1307484 h 2239420"/>
                  <a:gd name="connsiteX7" fmla="*/ 3288355 w 3631418"/>
                  <a:gd name="connsiteY7" fmla="*/ 1157518 h 2239420"/>
                  <a:gd name="connsiteX8" fmla="*/ 908273 w 3631418"/>
                  <a:gd name="connsiteY8" fmla="*/ 112 h 2239420"/>
                  <a:gd name="connsiteX9" fmla="*/ 974973 w 3631418"/>
                  <a:gd name="connsiteY9" fmla="*/ 23973 h 2239420"/>
                  <a:gd name="connsiteX10" fmla="*/ 979443 w 3631418"/>
                  <a:gd name="connsiteY10" fmla="*/ 28024 h 2239420"/>
                  <a:gd name="connsiteX11" fmla="*/ 985874 w 3631418"/>
                  <a:gd name="connsiteY11" fmla="*/ 158760 h 2239420"/>
                  <a:gd name="connsiteX12" fmla="*/ 691385 w 3631418"/>
                  <a:gd name="connsiteY12" fmla="*/ 483717 h 2239420"/>
                  <a:gd name="connsiteX13" fmla="*/ 691385 w 3631418"/>
                  <a:gd name="connsiteY13" fmla="*/ 975396 h 2239420"/>
                  <a:gd name="connsiteX14" fmla="*/ 3420743 w 3631418"/>
                  <a:gd name="connsiteY14" fmla="*/ 975396 h 2239420"/>
                  <a:gd name="connsiteX15" fmla="*/ 3631418 w 3631418"/>
                  <a:gd name="connsiteY15" fmla="*/ 1186071 h 2239420"/>
                  <a:gd name="connsiteX16" fmla="*/ 3631418 w 3631418"/>
                  <a:gd name="connsiteY16" fmla="*/ 2028745 h 2239420"/>
                  <a:gd name="connsiteX17" fmla="*/ 3420743 w 3631418"/>
                  <a:gd name="connsiteY17" fmla="*/ 2239420 h 2239420"/>
                  <a:gd name="connsiteX18" fmla="*/ 210675 w 3631418"/>
                  <a:gd name="connsiteY18" fmla="*/ 2239420 h 2239420"/>
                  <a:gd name="connsiteX19" fmla="*/ 0 w 3631418"/>
                  <a:gd name="connsiteY19" fmla="*/ 2028745 h 2239420"/>
                  <a:gd name="connsiteX20" fmla="*/ 0 w 3631418"/>
                  <a:gd name="connsiteY20" fmla="*/ 1186071 h 2239420"/>
                  <a:gd name="connsiteX21" fmla="*/ 210675 w 3631418"/>
                  <a:gd name="connsiteY21" fmla="*/ 975396 h 2239420"/>
                  <a:gd name="connsiteX22" fmla="*/ 494161 w 3631418"/>
                  <a:gd name="connsiteY22" fmla="*/ 975396 h 2239420"/>
                  <a:gd name="connsiteX23" fmla="*/ 494161 w 3631418"/>
                  <a:gd name="connsiteY23" fmla="*/ 480739 h 2239420"/>
                  <a:gd name="connsiteX24" fmla="*/ 489579 w 3631418"/>
                  <a:gd name="connsiteY24" fmla="*/ 462124 h 2239420"/>
                  <a:gd name="connsiteX25" fmla="*/ 494161 w 3631418"/>
                  <a:gd name="connsiteY25" fmla="*/ 430313 h 2239420"/>
                  <a:gd name="connsiteX26" fmla="*/ 494161 w 3631418"/>
                  <a:gd name="connsiteY26" fmla="*/ 426826 h 2239420"/>
                  <a:gd name="connsiteX27" fmla="*/ 494744 w 3631418"/>
                  <a:gd name="connsiteY27" fmla="*/ 426826 h 2239420"/>
                  <a:gd name="connsiteX28" fmla="*/ 513441 w 3631418"/>
                  <a:gd name="connsiteY28" fmla="*/ 395424 h 2239420"/>
                  <a:gd name="connsiteX29" fmla="*/ 844237 w 3631418"/>
                  <a:gd name="connsiteY29" fmla="*/ 30404 h 2239420"/>
                  <a:gd name="connsiteX30" fmla="*/ 908273 w 3631418"/>
                  <a:gd name="connsiteY30" fmla="*/ 112 h 2239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31418" h="2239420">
                    <a:moveTo>
                      <a:pt x="343063" y="1157518"/>
                    </a:moveTo>
                    <a:cubicBezTo>
                      <a:pt x="260239" y="1157518"/>
                      <a:pt x="193097" y="1224660"/>
                      <a:pt x="193097" y="1307484"/>
                    </a:cubicBezTo>
                    <a:lnTo>
                      <a:pt x="193097" y="1907332"/>
                    </a:lnTo>
                    <a:cubicBezTo>
                      <a:pt x="193097" y="1990156"/>
                      <a:pt x="260239" y="2057298"/>
                      <a:pt x="343063" y="2057298"/>
                    </a:cubicBezTo>
                    <a:lnTo>
                      <a:pt x="3288355" y="2057298"/>
                    </a:lnTo>
                    <a:cubicBezTo>
                      <a:pt x="3371179" y="2057298"/>
                      <a:pt x="3438321" y="1990156"/>
                      <a:pt x="3438321" y="1907332"/>
                    </a:cubicBezTo>
                    <a:lnTo>
                      <a:pt x="3438321" y="1307484"/>
                    </a:lnTo>
                    <a:cubicBezTo>
                      <a:pt x="3438321" y="1224660"/>
                      <a:pt x="3371179" y="1157518"/>
                      <a:pt x="3288355" y="1157518"/>
                    </a:cubicBezTo>
                    <a:close/>
                    <a:moveTo>
                      <a:pt x="908273" y="112"/>
                    </a:moveTo>
                    <a:cubicBezTo>
                      <a:pt x="931932" y="-1051"/>
                      <a:pt x="956034" y="6810"/>
                      <a:pt x="974973" y="23973"/>
                    </a:cubicBezTo>
                    <a:lnTo>
                      <a:pt x="979443" y="28024"/>
                    </a:lnTo>
                    <a:cubicBezTo>
                      <a:pt x="1017321" y="62350"/>
                      <a:pt x="1020200" y="120883"/>
                      <a:pt x="985874" y="158760"/>
                    </a:cubicBezTo>
                    <a:lnTo>
                      <a:pt x="691385" y="483717"/>
                    </a:lnTo>
                    <a:lnTo>
                      <a:pt x="691385" y="975396"/>
                    </a:lnTo>
                    <a:lnTo>
                      <a:pt x="3420743" y="975396"/>
                    </a:lnTo>
                    <a:cubicBezTo>
                      <a:pt x="3537096" y="975396"/>
                      <a:pt x="3631418" y="1069718"/>
                      <a:pt x="3631418" y="1186071"/>
                    </a:cubicBezTo>
                    <a:lnTo>
                      <a:pt x="3631418" y="2028745"/>
                    </a:lnTo>
                    <a:cubicBezTo>
                      <a:pt x="3631418" y="2145098"/>
                      <a:pt x="3537096" y="2239420"/>
                      <a:pt x="3420743" y="2239420"/>
                    </a:cubicBezTo>
                    <a:lnTo>
                      <a:pt x="210675" y="2239420"/>
                    </a:lnTo>
                    <a:cubicBezTo>
                      <a:pt x="94322" y="2239420"/>
                      <a:pt x="0" y="2145098"/>
                      <a:pt x="0" y="2028745"/>
                    </a:cubicBezTo>
                    <a:lnTo>
                      <a:pt x="0" y="1186071"/>
                    </a:lnTo>
                    <a:cubicBezTo>
                      <a:pt x="0" y="1069718"/>
                      <a:pt x="94322" y="975396"/>
                      <a:pt x="210675" y="975396"/>
                    </a:cubicBezTo>
                    <a:lnTo>
                      <a:pt x="494161" y="975396"/>
                    </a:lnTo>
                    <a:lnTo>
                      <a:pt x="494161" y="480739"/>
                    </a:lnTo>
                    <a:lnTo>
                      <a:pt x="489579" y="462124"/>
                    </a:lnTo>
                    <a:lnTo>
                      <a:pt x="494161" y="430313"/>
                    </a:lnTo>
                    <a:lnTo>
                      <a:pt x="494161" y="426826"/>
                    </a:lnTo>
                    <a:lnTo>
                      <a:pt x="494744" y="426826"/>
                    </a:lnTo>
                    <a:lnTo>
                      <a:pt x="513441" y="395424"/>
                    </a:lnTo>
                    <a:lnTo>
                      <a:pt x="844237" y="30404"/>
                    </a:lnTo>
                    <a:cubicBezTo>
                      <a:pt x="861400" y="11465"/>
                      <a:pt x="884615" y="1276"/>
                      <a:pt x="908273" y="112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4" name="椭圆 83"/>
              <p:cNvSpPr/>
              <p:nvPr/>
            </p:nvSpPr>
            <p:spPr>
              <a:xfrm>
                <a:off x="5257887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6" name="椭圆 85"/>
              <p:cNvSpPr/>
              <p:nvPr/>
            </p:nvSpPr>
            <p:spPr>
              <a:xfrm>
                <a:off x="5622763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7" name="椭圆 86"/>
              <p:cNvSpPr/>
              <p:nvPr/>
            </p:nvSpPr>
            <p:spPr>
              <a:xfrm>
                <a:off x="5994216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8" name="椭圆 87"/>
              <p:cNvSpPr/>
              <p:nvPr/>
            </p:nvSpPr>
            <p:spPr>
              <a:xfrm>
                <a:off x="6365669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9" name="圆角矩形 88"/>
              <p:cNvSpPr/>
              <p:nvPr/>
            </p:nvSpPr>
            <p:spPr>
              <a:xfrm>
                <a:off x="7094759" y="5236947"/>
                <a:ext cx="1030779" cy="201716"/>
              </a:xfrm>
              <a:prstGeom prst="roundRect">
                <a:avLst>
                  <a:gd name="adj" fmla="val 48422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0" name="任意多边形 89"/>
              <p:cNvSpPr/>
              <p:nvPr/>
            </p:nvSpPr>
            <p:spPr>
              <a:xfrm>
                <a:off x="5693630" y="2567050"/>
                <a:ext cx="1223396" cy="1232234"/>
              </a:xfrm>
              <a:custGeom>
                <a:avLst/>
                <a:gdLst>
                  <a:gd name="connsiteX0" fmla="*/ 99895 w 1223396"/>
                  <a:gd name="connsiteY0" fmla="*/ 705868 h 1232234"/>
                  <a:gd name="connsiteX1" fmla="*/ 131379 w 1223396"/>
                  <a:gd name="connsiteY1" fmla="*/ 712224 h 1232234"/>
                  <a:gd name="connsiteX2" fmla="*/ 137683 w 1223396"/>
                  <a:gd name="connsiteY2" fmla="*/ 716475 h 1232234"/>
                  <a:gd name="connsiteX3" fmla="*/ 176943 w 1223396"/>
                  <a:gd name="connsiteY3" fmla="*/ 720432 h 1232234"/>
                  <a:gd name="connsiteX4" fmla="*/ 509175 w 1223396"/>
                  <a:gd name="connsiteY4" fmla="*/ 1128068 h 1232234"/>
                  <a:gd name="connsiteX5" fmla="*/ 508892 w 1223396"/>
                  <a:gd name="connsiteY5" fmla="*/ 1131280 h 1232234"/>
                  <a:gd name="connsiteX6" fmla="*/ 510128 w 1223396"/>
                  <a:gd name="connsiteY6" fmla="*/ 1137405 h 1232234"/>
                  <a:gd name="connsiteX7" fmla="*/ 429243 w 1223396"/>
                  <a:gd name="connsiteY7" fmla="*/ 1218290 h 1232234"/>
                  <a:gd name="connsiteX8" fmla="*/ 348358 w 1223396"/>
                  <a:gd name="connsiteY8" fmla="*/ 1137405 h 1232234"/>
                  <a:gd name="connsiteX9" fmla="*/ 354714 w 1223396"/>
                  <a:gd name="connsiteY9" fmla="*/ 1105921 h 1232234"/>
                  <a:gd name="connsiteX10" fmla="*/ 358410 w 1223396"/>
                  <a:gd name="connsiteY10" fmla="*/ 1100439 h 1232234"/>
                  <a:gd name="connsiteX11" fmla="*/ 356666 w 1223396"/>
                  <a:gd name="connsiteY11" fmla="*/ 1080670 h 1232234"/>
                  <a:gd name="connsiteX12" fmla="*/ 147049 w 1223396"/>
                  <a:gd name="connsiteY12" fmla="*/ 865746 h 1232234"/>
                  <a:gd name="connsiteX13" fmla="*/ 121850 w 1223396"/>
                  <a:gd name="connsiteY13" fmla="*/ 863206 h 1232234"/>
                  <a:gd name="connsiteX14" fmla="*/ 99895 w 1223396"/>
                  <a:gd name="connsiteY14" fmla="*/ 867638 h 1232234"/>
                  <a:gd name="connsiteX15" fmla="*/ 19010 w 1223396"/>
                  <a:gd name="connsiteY15" fmla="*/ 786753 h 1232234"/>
                  <a:gd name="connsiteX16" fmla="*/ 99895 w 1223396"/>
                  <a:gd name="connsiteY16" fmla="*/ 705868 h 1232234"/>
                  <a:gd name="connsiteX17" fmla="*/ 87908 w 1223396"/>
                  <a:gd name="connsiteY17" fmla="*/ 347987 h 1232234"/>
                  <a:gd name="connsiteX18" fmla="*/ 122126 w 1223396"/>
                  <a:gd name="connsiteY18" fmla="*/ 354895 h 1232234"/>
                  <a:gd name="connsiteX19" fmla="*/ 127095 w 1223396"/>
                  <a:gd name="connsiteY19" fmla="*/ 358246 h 1232234"/>
                  <a:gd name="connsiteX20" fmla="*/ 172013 w 1223396"/>
                  <a:gd name="connsiteY20" fmla="*/ 360514 h 1232234"/>
                  <a:gd name="connsiteX21" fmla="*/ 851206 w 1223396"/>
                  <a:gd name="connsiteY21" fmla="*/ 982332 h 1232234"/>
                  <a:gd name="connsiteX22" fmla="*/ 862982 w 1223396"/>
                  <a:gd name="connsiteY22" fmla="*/ 1106917 h 1232234"/>
                  <a:gd name="connsiteX23" fmla="*/ 865134 w 1223396"/>
                  <a:gd name="connsiteY23" fmla="*/ 1110108 h 1232234"/>
                  <a:gd name="connsiteX24" fmla="*/ 872042 w 1223396"/>
                  <a:gd name="connsiteY24" fmla="*/ 1144326 h 1232234"/>
                  <a:gd name="connsiteX25" fmla="*/ 784134 w 1223396"/>
                  <a:gd name="connsiteY25" fmla="*/ 1232234 h 1232234"/>
                  <a:gd name="connsiteX26" fmla="*/ 696226 w 1223396"/>
                  <a:gd name="connsiteY26" fmla="*/ 1144326 h 1232234"/>
                  <a:gd name="connsiteX27" fmla="*/ 702433 w 1223396"/>
                  <a:gd name="connsiteY27" fmla="*/ 1113581 h 1232234"/>
                  <a:gd name="connsiteX28" fmla="*/ 694208 w 1223396"/>
                  <a:gd name="connsiteY28" fmla="*/ 1020363 h 1232234"/>
                  <a:gd name="connsiteX29" fmla="*/ 216156 w 1223396"/>
                  <a:gd name="connsiteY29" fmla="*/ 530207 h 1232234"/>
                  <a:gd name="connsiteX30" fmla="*/ 113195 w 1223396"/>
                  <a:gd name="connsiteY30" fmla="*/ 519828 h 1232234"/>
                  <a:gd name="connsiteX31" fmla="*/ 113195 w 1223396"/>
                  <a:gd name="connsiteY31" fmla="*/ 518698 h 1232234"/>
                  <a:gd name="connsiteX32" fmla="*/ 87908 w 1223396"/>
                  <a:gd name="connsiteY32" fmla="*/ 523803 h 1232234"/>
                  <a:gd name="connsiteX33" fmla="*/ 0 w 1223396"/>
                  <a:gd name="connsiteY33" fmla="*/ 435895 h 1232234"/>
                  <a:gd name="connsiteX34" fmla="*/ 87908 w 1223396"/>
                  <a:gd name="connsiteY34" fmla="*/ 347987 h 1232234"/>
                  <a:gd name="connsiteX35" fmla="*/ 113195 w 1223396"/>
                  <a:gd name="connsiteY35" fmla="*/ 0 h 1232234"/>
                  <a:gd name="connsiteX36" fmla="*/ 212221 w 1223396"/>
                  <a:gd name="connsiteY36" fmla="*/ 5000 h 1232234"/>
                  <a:gd name="connsiteX37" fmla="*/ 1218280 w 1223396"/>
                  <a:gd name="connsiteY37" fmla="*/ 1017466 h 1232234"/>
                  <a:gd name="connsiteX38" fmla="*/ 1223035 w 1223396"/>
                  <a:gd name="connsiteY38" fmla="*/ 1117887 h 1232234"/>
                  <a:gd name="connsiteX39" fmla="*/ 1223396 w 1223396"/>
                  <a:gd name="connsiteY39" fmla="*/ 1119677 h 1232234"/>
                  <a:gd name="connsiteX40" fmla="*/ 1223172 w 1223396"/>
                  <a:gd name="connsiteY40" fmla="*/ 1120787 h 1232234"/>
                  <a:gd name="connsiteX41" fmla="*/ 1223396 w 1223396"/>
                  <a:gd name="connsiteY41" fmla="*/ 1125521 h 1232234"/>
                  <a:gd name="connsiteX42" fmla="*/ 1222506 w 1223396"/>
                  <a:gd name="connsiteY42" fmla="*/ 1144326 h 1232234"/>
                  <a:gd name="connsiteX43" fmla="*/ 1218420 w 1223396"/>
                  <a:gd name="connsiteY43" fmla="*/ 1144326 h 1232234"/>
                  <a:gd name="connsiteX44" fmla="*/ 1215647 w 1223396"/>
                  <a:gd name="connsiteY44" fmla="*/ 1158061 h 1232234"/>
                  <a:gd name="connsiteX45" fmla="*/ 1124784 w 1223396"/>
                  <a:gd name="connsiteY45" fmla="*/ 1218289 h 1232234"/>
                  <a:gd name="connsiteX46" fmla="*/ 1033921 w 1223396"/>
                  <a:gd name="connsiteY46" fmla="*/ 1158061 h 1232234"/>
                  <a:gd name="connsiteX47" fmla="*/ 1031148 w 1223396"/>
                  <a:gd name="connsiteY47" fmla="*/ 1144326 h 1232234"/>
                  <a:gd name="connsiteX48" fmla="*/ 1017556 w 1223396"/>
                  <a:gd name="connsiteY48" fmla="*/ 1144326 h 1232234"/>
                  <a:gd name="connsiteX49" fmla="*/ 1018446 w 1223396"/>
                  <a:gd name="connsiteY49" fmla="*/ 1125521 h 1232234"/>
                  <a:gd name="connsiteX50" fmla="*/ 191265 w 1223396"/>
                  <a:gd name="connsiteY50" fmla="*/ 208891 h 1232234"/>
                  <a:gd name="connsiteX51" fmla="*/ 118440 w 1223396"/>
                  <a:gd name="connsiteY51" fmla="*/ 205214 h 1232234"/>
                  <a:gd name="connsiteX52" fmla="*/ 117622 w 1223396"/>
                  <a:gd name="connsiteY52" fmla="*/ 205379 h 1232234"/>
                  <a:gd name="connsiteX53" fmla="*/ 116258 w 1223396"/>
                  <a:gd name="connsiteY53" fmla="*/ 205104 h 1232234"/>
                  <a:gd name="connsiteX54" fmla="*/ 113195 w 1223396"/>
                  <a:gd name="connsiteY54" fmla="*/ 204949 h 1232234"/>
                  <a:gd name="connsiteX55" fmla="*/ 113195 w 1223396"/>
                  <a:gd name="connsiteY55" fmla="*/ 204485 h 1232234"/>
                  <a:gd name="connsiteX56" fmla="*/ 79238 w 1223396"/>
                  <a:gd name="connsiteY56" fmla="*/ 197629 h 1232234"/>
                  <a:gd name="connsiteX57" fmla="*/ 19010 w 1223396"/>
                  <a:gd name="connsiteY57" fmla="*/ 106767 h 1232234"/>
                  <a:gd name="connsiteX58" fmla="*/ 79238 w 1223396"/>
                  <a:gd name="connsiteY58" fmla="*/ 15904 h 1232234"/>
                  <a:gd name="connsiteX59" fmla="*/ 113195 w 1223396"/>
                  <a:gd name="connsiteY59" fmla="*/ 9049 h 12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223396" h="1232234">
                    <a:moveTo>
                      <a:pt x="99895" y="705868"/>
                    </a:moveTo>
                    <a:cubicBezTo>
                      <a:pt x="111063" y="705868"/>
                      <a:pt x="121702" y="708131"/>
                      <a:pt x="131379" y="712224"/>
                    </a:cubicBezTo>
                    <a:lnTo>
                      <a:pt x="137683" y="716475"/>
                    </a:lnTo>
                    <a:lnTo>
                      <a:pt x="176943" y="720432"/>
                    </a:lnTo>
                    <a:cubicBezTo>
                      <a:pt x="366547" y="759231"/>
                      <a:pt x="509175" y="926993"/>
                      <a:pt x="509175" y="1128068"/>
                    </a:cubicBezTo>
                    <a:lnTo>
                      <a:pt x="508892" y="1131280"/>
                    </a:lnTo>
                    <a:lnTo>
                      <a:pt x="510128" y="1137405"/>
                    </a:lnTo>
                    <a:cubicBezTo>
                      <a:pt x="510128" y="1182077"/>
                      <a:pt x="473915" y="1218290"/>
                      <a:pt x="429243" y="1218290"/>
                    </a:cubicBezTo>
                    <a:cubicBezTo>
                      <a:pt x="384571" y="1218290"/>
                      <a:pt x="348358" y="1182077"/>
                      <a:pt x="348358" y="1137405"/>
                    </a:cubicBezTo>
                    <a:cubicBezTo>
                      <a:pt x="348358" y="1126237"/>
                      <a:pt x="350621" y="1115598"/>
                      <a:pt x="354714" y="1105921"/>
                    </a:cubicBezTo>
                    <a:lnTo>
                      <a:pt x="358410" y="1100439"/>
                    </a:lnTo>
                    <a:lnTo>
                      <a:pt x="356666" y="1080670"/>
                    </a:lnTo>
                    <a:cubicBezTo>
                      <a:pt x="337430" y="972979"/>
                      <a:pt x="253812" y="887593"/>
                      <a:pt x="147049" y="865746"/>
                    </a:cubicBezTo>
                    <a:lnTo>
                      <a:pt x="121850" y="863206"/>
                    </a:lnTo>
                    <a:lnTo>
                      <a:pt x="99895" y="867638"/>
                    </a:lnTo>
                    <a:cubicBezTo>
                      <a:pt x="55223" y="867638"/>
                      <a:pt x="19010" y="831425"/>
                      <a:pt x="19010" y="786753"/>
                    </a:cubicBezTo>
                    <a:cubicBezTo>
                      <a:pt x="19010" y="742081"/>
                      <a:pt x="55223" y="705868"/>
                      <a:pt x="99895" y="705868"/>
                    </a:cubicBezTo>
                    <a:close/>
                    <a:moveTo>
                      <a:pt x="87908" y="347987"/>
                    </a:moveTo>
                    <a:cubicBezTo>
                      <a:pt x="100046" y="347987"/>
                      <a:pt x="111609" y="350447"/>
                      <a:pt x="122126" y="354895"/>
                    </a:cubicBezTo>
                    <a:lnTo>
                      <a:pt x="127095" y="358246"/>
                    </a:lnTo>
                    <a:lnTo>
                      <a:pt x="172013" y="360514"/>
                    </a:lnTo>
                    <a:cubicBezTo>
                      <a:pt x="512608" y="395104"/>
                      <a:pt x="787744" y="651115"/>
                      <a:pt x="851206" y="982332"/>
                    </a:cubicBezTo>
                    <a:lnTo>
                      <a:pt x="862982" y="1106917"/>
                    </a:lnTo>
                    <a:lnTo>
                      <a:pt x="865134" y="1110108"/>
                    </a:lnTo>
                    <a:cubicBezTo>
                      <a:pt x="869582" y="1120626"/>
                      <a:pt x="872042" y="1132189"/>
                      <a:pt x="872042" y="1144326"/>
                    </a:cubicBezTo>
                    <a:cubicBezTo>
                      <a:pt x="872042" y="1192876"/>
                      <a:pt x="832684" y="1232234"/>
                      <a:pt x="784134" y="1232234"/>
                    </a:cubicBezTo>
                    <a:cubicBezTo>
                      <a:pt x="735584" y="1232234"/>
                      <a:pt x="696226" y="1192876"/>
                      <a:pt x="696226" y="1144326"/>
                    </a:cubicBezTo>
                    <a:lnTo>
                      <a:pt x="702433" y="1113581"/>
                    </a:lnTo>
                    <a:lnTo>
                      <a:pt x="694208" y="1020363"/>
                    </a:lnTo>
                    <a:cubicBezTo>
                      <a:pt x="650338" y="774764"/>
                      <a:pt x="459640" y="580031"/>
                      <a:pt x="216156" y="530207"/>
                    </a:cubicBezTo>
                    <a:lnTo>
                      <a:pt x="113195" y="519828"/>
                    </a:lnTo>
                    <a:lnTo>
                      <a:pt x="113195" y="518698"/>
                    </a:lnTo>
                    <a:lnTo>
                      <a:pt x="87908" y="523803"/>
                    </a:lnTo>
                    <a:cubicBezTo>
                      <a:pt x="39358" y="523803"/>
                      <a:pt x="0" y="484445"/>
                      <a:pt x="0" y="435895"/>
                    </a:cubicBezTo>
                    <a:cubicBezTo>
                      <a:pt x="0" y="387345"/>
                      <a:pt x="39358" y="347987"/>
                      <a:pt x="87908" y="347987"/>
                    </a:cubicBezTo>
                    <a:close/>
                    <a:moveTo>
                      <a:pt x="113195" y="0"/>
                    </a:moveTo>
                    <a:lnTo>
                      <a:pt x="212221" y="5000"/>
                    </a:lnTo>
                    <a:cubicBezTo>
                      <a:pt x="744685" y="59075"/>
                      <a:pt x="1167507" y="484033"/>
                      <a:pt x="1218280" y="1017466"/>
                    </a:cubicBezTo>
                    <a:lnTo>
                      <a:pt x="1223035" y="1117887"/>
                    </a:lnTo>
                    <a:lnTo>
                      <a:pt x="1223396" y="1119677"/>
                    </a:lnTo>
                    <a:lnTo>
                      <a:pt x="1223172" y="1120787"/>
                    </a:lnTo>
                    <a:lnTo>
                      <a:pt x="1223396" y="1125521"/>
                    </a:lnTo>
                    <a:lnTo>
                      <a:pt x="1222506" y="1144326"/>
                    </a:lnTo>
                    <a:lnTo>
                      <a:pt x="1218420" y="1144326"/>
                    </a:lnTo>
                    <a:lnTo>
                      <a:pt x="1215647" y="1158061"/>
                    </a:lnTo>
                    <a:cubicBezTo>
                      <a:pt x="1200677" y="1193455"/>
                      <a:pt x="1165631" y="1218289"/>
                      <a:pt x="1124784" y="1218289"/>
                    </a:cubicBezTo>
                    <a:cubicBezTo>
                      <a:pt x="1083937" y="1218289"/>
                      <a:pt x="1048891" y="1193455"/>
                      <a:pt x="1033921" y="1158061"/>
                    </a:cubicBezTo>
                    <a:lnTo>
                      <a:pt x="1031148" y="1144326"/>
                    </a:lnTo>
                    <a:lnTo>
                      <a:pt x="1017556" y="1144326"/>
                    </a:lnTo>
                    <a:lnTo>
                      <a:pt x="1018446" y="1125521"/>
                    </a:lnTo>
                    <a:cubicBezTo>
                      <a:pt x="1018446" y="648457"/>
                      <a:pt x="655880" y="256075"/>
                      <a:pt x="191265" y="208891"/>
                    </a:cubicBezTo>
                    <a:lnTo>
                      <a:pt x="118440" y="205214"/>
                    </a:lnTo>
                    <a:lnTo>
                      <a:pt x="117622" y="205379"/>
                    </a:lnTo>
                    <a:lnTo>
                      <a:pt x="116258" y="205104"/>
                    </a:lnTo>
                    <a:lnTo>
                      <a:pt x="113195" y="204949"/>
                    </a:lnTo>
                    <a:lnTo>
                      <a:pt x="113195" y="204485"/>
                    </a:lnTo>
                    <a:lnTo>
                      <a:pt x="79238" y="197629"/>
                    </a:lnTo>
                    <a:cubicBezTo>
                      <a:pt x="43845" y="182659"/>
                      <a:pt x="19010" y="147613"/>
                      <a:pt x="19010" y="106767"/>
                    </a:cubicBezTo>
                    <a:cubicBezTo>
                      <a:pt x="19010" y="65920"/>
                      <a:pt x="43845" y="30874"/>
                      <a:pt x="79238" y="15904"/>
                    </a:cubicBezTo>
                    <a:lnTo>
                      <a:pt x="113195" y="9049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1" name="椭圆 90"/>
              <p:cNvSpPr/>
              <p:nvPr/>
            </p:nvSpPr>
            <p:spPr>
              <a:xfrm>
                <a:off x="7848463" y="4886837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64" name="组合 63"/>
            <p:cNvGrpSpPr/>
            <p:nvPr/>
          </p:nvGrpSpPr>
          <p:grpSpPr>
            <a:xfrm flipH="1">
              <a:off x="10479559" y="4273156"/>
              <a:ext cx="530928" cy="499826"/>
              <a:chOff x="4875698" y="2567050"/>
              <a:chExt cx="3631418" cy="3261732"/>
            </a:xfrm>
            <a:solidFill>
              <a:schemeClr val="accent2"/>
            </a:solidFill>
          </p:grpSpPr>
          <p:sp>
            <p:nvSpPr>
              <p:cNvPr id="67" name="任意多边形 66"/>
              <p:cNvSpPr/>
              <p:nvPr/>
            </p:nvSpPr>
            <p:spPr>
              <a:xfrm>
                <a:off x="4875698" y="3589362"/>
                <a:ext cx="3631418" cy="2239420"/>
              </a:xfrm>
              <a:custGeom>
                <a:avLst/>
                <a:gdLst>
                  <a:gd name="connsiteX0" fmla="*/ 343063 w 3631418"/>
                  <a:gd name="connsiteY0" fmla="*/ 1157518 h 2239420"/>
                  <a:gd name="connsiteX1" fmla="*/ 193097 w 3631418"/>
                  <a:gd name="connsiteY1" fmla="*/ 1307484 h 2239420"/>
                  <a:gd name="connsiteX2" fmla="*/ 193097 w 3631418"/>
                  <a:gd name="connsiteY2" fmla="*/ 1907332 h 2239420"/>
                  <a:gd name="connsiteX3" fmla="*/ 343063 w 3631418"/>
                  <a:gd name="connsiteY3" fmla="*/ 2057298 h 2239420"/>
                  <a:gd name="connsiteX4" fmla="*/ 3288355 w 3631418"/>
                  <a:gd name="connsiteY4" fmla="*/ 2057298 h 2239420"/>
                  <a:gd name="connsiteX5" fmla="*/ 3438321 w 3631418"/>
                  <a:gd name="connsiteY5" fmla="*/ 1907332 h 2239420"/>
                  <a:gd name="connsiteX6" fmla="*/ 3438321 w 3631418"/>
                  <a:gd name="connsiteY6" fmla="*/ 1307484 h 2239420"/>
                  <a:gd name="connsiteX7" fmla="*/ 3288355 w 3631418"/>
                  <a:gd name="connsiteY7" fmla="*/ 1157518 h 2239420"/>
                  <a:gd name="connsiteX8" fmla="*/ 908273 w 3631418"/>
                  <a:gd name="connsiteY8" fmla="*/ 112 h 2239420"/>
                  <a:gd name="connsiteX9" fmla="*/ 974973 w 3631418"/>
                  <a:gd name="connsiteY9" fmla="*/ 23973 h 2239420"/>
                  <a:gd name="connsiteX10" fmla="*/ 979443 w 3631418"/>
                  <a:gd name="connsiteY10" fmla="*/ 28024 h 2239420"/>
                  <a:gd name="connsiteX11" fmla="*/ 985874 w 3631418"/>
                  <a:gd name="connsiteY11" fmla="*/ 158760 h 2239420"/>
                  <a:gd name="connsiteX12" fmla="*/ 691385 w 3631418"/>
                  <a:gd name="connsiteY12" fmla="*/ 483717 h 2239420"/>
                  <a:gd name="connsiteX13" fmla="*/ 691385 w 3631418"/>
                  <a:gd name="connsiteY13" fmla="*/ 975396 h 2239420"/>
                  <a:gd name="connsiteX14" fmla="*/ 3420743 w 3631418"/>
                  <a:gd name="connsiteY14" fmla="*/ 975396 h 2239420"/>
                  <a:gd name="connsiteX15" fmla="*/ 3631418 w 3631418"/>
                  <a:gd name="connsiteY15" fmla="*/ 1186071 h 2239420"/>
                  <a:gd name="connsiteX16" fmla="*/ 3631418 w 3631418"/>
                  <a:gd name="connsiteY16" fmla="*/ 2028745 h 2239420"/>
                  <a:gd name="connsiteX17" fmla="*/ 3420743 w 3631418"/>
                  <a:gd name="connsiteY17" fmla="*/ 2239420 h 2239420"/>
                  <a:gd name="connsiteX18" fmla="*/ 210675 w 3631418"/>
                  <a:gd name="connsiteY18" fmla="*/ 2239420 h 2239420"/>
                  <a:gd name="connsiteX19" fmla="*/ 0 w 3631418"/>
                  <a:gd name="connsiteY19" fmla="*/ 2028745 h 2239420"/>
                  <a:gd name="connsiteX20" fmla="*/ 0 w 3631418"/>
                  <a:gd name="connsiteY20" fmla="*/ 1186071 h 2239420"/>
                  <a:gd name="connsiteX21" fmla="*/ 210675 w 3631418"/>
                  <a:gd name="connsiteY21" fmla="*/ 975396 h 2239420"/>
                  <a:gd name="connsiteX22" fmla="*/ 494161 w 3631418"/>
                  <a:gd name="connsiteY22" fmla="*/ 975396 h 2239420"/>
                  <a:gd name="connsiteX23" fmla="*/ 494161 w 3631418"/>
                  <a:gd name="connsiteY23" fmla="*/ 480739 h 2239420"/>
                  <a:gd name="connsiteX24" fmla="*/ 489579 w 3631418"/>
                  <a:gd name="connsiteY24" fmla="*/ 462124 h 2239420"/>
                  <a:gd name="connsiteX25" fmla="*/ 494161 w 3631418"/>
                  <a:gd name="connsiteY25" fmla="*/ 430313 h 2239420"/>
                  <a:gd name="connsiteX26" fmla="*/ 494161 w 3631418"/>
                  <a:gd name="connsiteY26" fmla="*/ 426826 h 2239420"/>
                  <a:gd name="connsiteX27" fmla="*/ 494744 w 3631418"/>
                  <a:gd name="connsiteY27" fmla="*/ 426826 h 2239420"/>
                  <a:gd name="connsiteX28" fmla="*/ 513441 w 3631418"/>
                  <a:gd name="connsiteY28" fmla="*/ 395424 h 2239420"/>
                  <a:gd name="connsiteX29" fmla="*/ 844237 w 3631418"/>
                  <a:gd name="connsiteY29" fmla="*/ 30404 h 2239420"/>
                  <a:gd name="connsiteX30" fmla="*/ 908273 w 3631418"/>
                  <a:gd name="connsiteY30" fmla="*/ 112 h 2239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31418" h="2239420">
                    <a:moveTo>
                      <a:pt x="343063" y="1157518"/>
                    </a:moveTo>
                    <a:cubicBezTo>
                      <a:pt x="260239" y="1157518"/>
                      <a:pt x="193097" y="1224660"/>
                      <a:pt x="193097" y="1307484"/>
                    </a:cubicBezTo>
                    <a:lnTo>
                      <a:pt x="193097" y="1907332"/>
                    </a:lnTo>
                    <a:cubicBezTo>
                      <a:pt x="193097" y="1990156"/>
                      <a:pt x="260239" y="2057298"/>
                      <a:pt x="343063" y="2057298"/>
                    </a:cubicBezTo>
                    <a:lnTo>
                      <a:pt x="3288355" y="2057298"/>
                    </a:lnTo>
                    <a:cubicBezTo>
                      <a:pt x="3371179" y="2057298"/>
                      <a:pt x="3438321" y="1990156"/>
                      <a:pt x="3438321" y="1907332"/>
                    </a:cubicBezTo>
                    <a:lnTo>
                      <a:pt x="3438321" y="1307484"/>
                    </a:lnTo>
                    <a:cubicBezTo>
                      <a:pt x="3438321" y="1224660"/>
                      <a:pt x="3371179" y="1157518"/>
                      <a:pt x="3288355" y="1157518"/>
                    </a:cubicBezTo>
                    <a:close/>
                    <a:moveTo>
                      <a:pt x="908273" y="112"/>
                    </a:moveTo>
                    <a:cubicBezTo>
                      <a:pt x="931932" y="-1051"/>
                      <a:pt x="956034" y="6810"/>
                      <a:pt x="974973" y="23973"/>
                    </a:cubicBezTo>
                    <a:lnTo>
                      <a:pt x="979443" y="28024"/>
                    </a:lnTo>
                    <a:cubicBezTo>
                      <a:pt x="1017321" y="62350"/>
                      <a:pt x="1020200" y="120883"/>
                      <a:pt x="985874" y="158760"/>
                    </a:cubicBezTo>
                    <a:lnTo>
                      <a:pt x="691385" y="483717"/>
                    </a:lnTo>
                    <a:lnTo>
                      <a:pt x="691385" y="975396"/>
                    </a:lnTo>
                    <a:lnTo>
                      <a:pt x="3420743" y="975396"/>
                    </a:lnTo>
                    <a:cubicBezTo>
                      <a:pt x="3537096" y="975396"/>
                      <a:pt x="3631418" y="1069718"/>
                      <a:pt x="3631418" y="1186071"/>
                    </a:cubicBezTo>
                    <a:lnTo>
                      <a:pt x="3631418" y="2028745"/>
                    </a:lnTo>
                    <a:cubicBezTo>
                      <a:pt x="3631418" y="2145098"/>
                      <a:pt x="3537096" y="2239420"/>
                      <a:pt x="3420743" y="2239420"/>
                    </a:cubicBezTo>
                    <a:lnTo>
                      <a:pt x="210675" y="2239420"/>
                    </a:lnTo>
                    <a:cubicBezTo>
                      <a:pt x="94322" y="2239420"/>
                      <a:pt x="0" y="2145098"/>
                      <a:pt x="0" y="2028745"/>
                    </a:cubicBezTo>
                    <a:lnTo>
                      <a:pt x="0" y="1186071"/>
                    </a:lnTo>
                    <a:cubicBezTo>
                      <a:pt x="0" y="1069718"/>
                      <a:pt x="94322" y="975396"/>
                      <a:pt x="210675" y="975396"/>
                    </a:cubicBezTo>
                    <a:lnTo>
                      <a:pt x="494161" y="975396"/>
                    </a:lnTo>
                    <a:lnTo>
                      <a:pt x="494161" y="480739"/>
                    </a:lnTo>
                    <a:lnTo>
                      <a:pt x="489579" y="462124"/>
                    </a:lnTo>
                    <a:lnTo>
                      <a:pt x="494161" y="430313"/>
                    </a:lnTo>
                    <a:lnTo>
                      <a:pt x="494161" y="426826"/>
                    </a:lnTo>
                    <a:lnTo>
                      <a:pt x="494744" y="426826"/>
                    </a:lnTo>
                    <a:lnTo>
                      <a:pt x="513441" y="395424"/>
                    </a:lnTo>
                    <a:lnTo>
                      <a:pt x="844237" y="30404"/>
                    </a:lnTo>
                    <a:cubicBezTo>
                      <a:pt x="861400" y="11465"/>
                      <a:pt x="884615" y="1276"/>
                      <a:pt x="908273" y="112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8" name="椭圆 67"/>
              <p:cNvSpPr/>
              <p:nvPr/>
            </p:nvSpPr>
            <p:spPr>
              <a:xfrm>
                <a:off x="5257887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9" name="椭圆 68"/>
              <p:cNvSpPr/>
              <p:nvPr/>
            </p:nvSpPr>
            <p:spPr>
              <a:xfrm>
                <a:off x="5622763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70" name="椭圆 69"/>
              <p:cNvSpPr/>
              <p:nvPr/>
            </p:nvSpPr>
            <p:spPr>
              <a:xfrm>
                <a:off x="5994216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74" name="椭圆 73"/>
              <p:cNvSpPr/>
              <p:nvPr/>
            </p:nvSpPr>
            <p:spPr>
              <a:xfrm>
                <a:off x="6365669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75" name="圆角矩形 74"/>
              <p:cNvSpPr/>
              <p:nvPr/>
            </p:nvSpPr>
            <p:spPr>
              <a:xfrm>
                <a:off x="7094759" y="5236947"/>
                <a:ext cx="1030779" cy="201716"/>
              </a:xfrm>
              <a:prstGeom prst="roundRect">
                <a:avLst>
                  <a:gd name="adj" fmla="val 48422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77" name="任意多边形 76"/>
              <p:cNvSpPr/>
              <p:nvPr/>
            </p:nvSpPr>
            <p:spPr>
              <a:xfrm>
                <a:off x="5693630" y="2567050"/>
                <a:ext cx="1223396" cy="1232234"/>
              </a:xfrm>
              <a:custGeom>
                <a:avLst/>
                <a:gdLst>
                  <a:gd name="connsiteX0" fmla="*/ 99895 w 1223396"/>
                  <a:gd name="connsiteY0" fmla="*/ 705868 h 1232234"/>
                  <a:gd name="connsiteX1" fmla="*/ 131379 w 1223396"/>
                  <a:gd name="connsiteY1" fmla="*/ 712224 h 1232234"/>
                  <a:gd name="connsiteX2" fmla="*/ 137683 w 1223396"/>
                  <a:gd name="connsiteY2" fmla="*/ 716475 h 1232234"/>
                  <a:gd name="connsiteX3" fmla="*/ 176943 w 1223396"/>
                  <a:gd name="connsiteY3" fmla="*/ 720432 h 1232234"/>
                  <a:gd name="connsiteX4" fmla="*/ 509175 w 1223396"/>
                  <a:gd name="connsiteY4" fmla="*/ 1128068 h 1232234"/>
                  <a:gd name="connsiteX5" fmla="*/ 508892 w 1223396"/>
                  <a:gd name="connsiteY5" fmla="*/ 1131280 h 1232234"/>
                  <a:gd name="connsiteX6" fmla="*/ 510128 w 1223396"/>
                  <a:gd name="connsiteY6" fmla="*/ 1137405 h 1232234"/>
                  <a:gd name="connsiteX7" fmla="*/ 429243 w 1223396"/>
                  <a:gd name="connsiteY7" fmla="*/ 1218290 h 1232234"/>
                  <a:gd name="connsiteX8" fmla="*/ 348358 w 1223396"/>
                  <a:gd name="connsiteY8" fmla="*/ 1137405 h 1232234"/>
                  <a:gd name="connsiteX9" fmla="*/ 354714 w 1223396"/>
                  <a:gd name="connsiteY9" fmla="*/ 1105921 h 1232234"/>
                  <a:gd name="connsiteX10" fmla="*/ 358410 w 1223396"/>
                  <a:gd name="connsiteY10" fmla="*/ 1100439 h 1232234"/>
                  <a:gd name="connsiteX11" fmla="*/ 356666 w 1223396"/>
                  <a:gd name="connsiteY11" fmla="*/ 1080670 h 1232234"/>
                  <a:gd name="connsiteX12" fmla="*/ 147049 w 1223396"/>
                  <a:gd name="connsiteY12" fmla="*/ 865746 h 1232234"/>
                  <a:gd name="connsiteX13" fmla="*/ 121850 w 1223396"/>
                  <a:gd name="connsiteY13" fmla="*/ 863206 h 1232234"/>
                  <a:gd name="connsiteX14" fmla="*/ 99895 w 1223396"/>
                  <a:gd name="connsiteY14" fmla="*/ 867638 h 1232234"/>
                  <a:gd name="connsiteX15" fmla="*/ 19010 w 1223396"/>
                  <a:gd name="connsiteY15" fmla="*/ 786753 h 1232234"/>
                  <a:gd name="connsiteX16" fmla="*/ 99895 w 1223396"/>
                  <a:gd name="connsiteY16" fmla="*/ 705868 h 1232234"/>
                  <a:gd name="connsiteX17" fmla="*/ 87908 w 1223396"/>
                  <a:gd name="connsiteY17" fmla="*/ 347987 h 1232234"/>
                  <a:gd name="connsiteX18" fmla="*/ 122126 w 1223396"/>
                  <a:gd name="connsiteY18" fmla="*/ 354895 h 1232234"/>
                  <a:gd name="connsiteX19" fmla="*/ 127095 w 1223396"/>
                  <a:gd name="connsiteY19" fmla="*/ 358246 h 1232234"/>
                  <a:gd name="connsiteX20" fmla="*/ 172013 w 1223396"/>
                  <a:gd name="connsiteY20" fmla="*/ 360514 h 1232234"/>
                  <a:gd name="connsiteX21" fmla="*/ 851206 w 1223396"/>
                  <a:gd name="connsiteY21" fmla="*/ 982332 h 1232234"/>
                  <a:gd name="connsiteX22" fmla="*/ 862982 w 1223396"/>
                  <a:gd name="connsiteY22" fmla="*/ 1106917 h 1232234"/>
                  <a:gd name="connsiteX23" fmla="*/ 865134 w 1223396"/>
                  <a:gd name="connsiteY23" fmla="*/ 1110108 h 1232234"/>
                  <a:gd name="connsiteX24" fmla="*/ 872042 w 1223396"/>
                  <a:gd name="connsiteY24" fmla="*/ 1144326 h 1232234"/>
                  <a:gd name="connsiteX25" fmla="*/ 784134 w 1223396"/>
                  <a:gd name="connsiteY25" fmla="*/ 1232234 h 1232234"/>
                  <a:gd name="connsiteX26" fmla="*/ 696226 w 1223396"/>
                  <a:gd name="connsiteY26" fmla="*/ 1144326 h 1232234"/>
                  <a:gd name="connsiteX27" fmla="*/ 702433 w 1223396"/>
                  <a:gd name="connsiteY27" fmla="*/ 1113581 h 1232234"/>
                  <a:gd name="connsiteX28" fmla="*/ 694208 w 1223396"/>
                  <a:gd name="connsiteY28" fmla="*/ 1020363 h 1232234"/>
                  <a:gd name="connsiteX29" fmla="*/ 216156 w 1223396"/>
                  <a:gd name="connsiteY29" fmla="*/ 530207 h 1232234"/>
                  <a:gd name="connsiteX30" fmla="*/ 113195 w 1223396"/>
                  <a:gd name="connsiteY30" fmla="*/ 519828 h 1232234"/>
                  <a:gd name="connsiteX31" fmla="*/ 113195 w 1223396"/>
                  <a:gd name="connsiteY31" fmla="*/ 518698 h 1232234"/>
                  <a:gd name="connsiteX32" fmla="*/ 87908 w 1223396"/>
                  <a:gd name="connsiteY32" fmla="*/ 523803 h 1232234"/>
                  <a:gd name="connsiteX33" fmla="*/ 0 w 1223396"/>
                  <a:gd name="connsiteY33" fmla="*/ 435895 h 1232234"/>
                  <a:gd name="connsiteX34" fmla="*/ 87908 w 1223396"/>
                  <a:gd name="connsiteY34" fmla="*/ 347987 h 1232234"/>
                  <a:gd name="connsiteX35" fmla="*/ 113195 w 1223396"/>
                  <a:gd name="connsiteY35" fmla="*/ 0 h 1232234"/>
                  <a:gd name="connsiteX36" fmla="*/ 212221 w 1223396"/>
                  <a:gd name="connsiteY36" fmla="*/ 5000 h 1232234"/>
                  <a:gd name="connsiteX37" fmla="*/ 1218280 w 1223396"/>
                  <a:gd name="connsiteY37" fmla="*/ 1017466 h 1232234"/>
                  <a:gd name="connsiteX38" fmla="*/ 1223035 w 1223396"/>
                  <a:gd name="connsiteY38" fmla="*/ 1117887 h 1232234"/>
                  <a:gd name="connsiteX39" fmla="*/ 1223396 w 1223396"/>
                  <a:gd name="connsiteY39" fmla="*/ 1119677 h 1232234"/>
                  <a:gd name="connsiteX40" fmla="*/ 1223172 w 1223396"/>
                  <a:gd name="connsiteY40" fmla="*/ 1120787 h 1232234"/>
                  <a:gd name="connsiteX41" fmla="*/ 1223396 w 1223396"/>
                  <a:gd name="connsiteY41" fmla="*/ 1125521 h 1232234"/>
                  <a:gd name="connsiteX42" fmla="*/ 1222506 w 1223396"/>
                  <a:gd name="connsiteY42" fmla="*/ 1144326 h 1232234"/>
                  <a:gd name="connsiteX43" fmla="*/ 1218420 w 1223396"/>
                  <a:gd name="connsiteY43" fmla="*/ 1144326 h 1232234"/>
                  <a:gd name="connsiteX44" fmla="*/ 1215647 w 1223396"/>
                  <a:gd name="connsiteY44" fmla="*/ 1158061 h 1232234"/>
                  <a:gd name="connsiteX45" fmla="*/ 1124784 w 1223396"/>
                  <a:gd name="connsiteY45" fmla="*/ 1218289 h 1232234"/>
                  <a:gd name="connsiteX46" fmla="*/ 1033921 w 1223396"/>
                  <a:gd name="connsiteY46" fmla="*/ 1158061 h 1232234"/>
                  <a:gd name="connsiteX47" fmla="*/ 1031148 w 1223396"/>
                  <a:gd name="connsiteY47" fmla="*/ 1144326 h 1232234"/>
                  <a:gd name="connsiteX48" fmla="*/ 1017556 w 1223396"/>
                  <a:gd name="connsiteY48" fmla="*/ 1144326 h 1232234"/>
                  <a:gd name="connsiteX49" fmla="*/ 1018446 w 1223396"/>
                  <a:gd name="connsiteY49" fmla="*/ 1125521 h 1232234"/>
                  <a:gd name="connsiteX50" fmla="*/ 191265 w 1223396"/>
                  <a:gd name="connsiteY50" fmla="*/ 208891 h 1232234"/>
                  <a:gd name="connsiteX51" fmla="*/ 118440 w 1223396"/>
                  <a:gd name="connsiteY51" fmla="*/ 205214 h 1232234"/>
                  <a:gd name="connsiteX52" fmla="*/ 117622 w 1223396"/>
                  <a:gd name="connsiteY52" fmla="*/ 205379 h 1232234"/>
                  <a:gd name="connsiteX53" fmla="*/ 116258 w 1223396"/>
                  <a:gd name="connsiteY53" fmla="*/ 205104 h 1232234"/>
                  <a:gd name="connsiteX54" fmla="*/ 113195 w 1223396"/>
                  <a:gd name="connsiteY54" fmla="*/ 204949 h 1232234"/>
                  <a:gd name="connsiteX55" fmla="*/ 113195 w 1223396"/>
                  <a:gd name="connsiteY55" fmla="*/ 204485 h 1232234"/>
                  <a:gd name="connsiteX56" fmla="*/ 79238 w 1223396"/>
                  <a:gd name="connsiteY56" fmla="*/ 197629 h 1232234"/>
                  <a:gd name="connsiteX57" fmla="*/ 19010 w 1223396"/>
                  <a:gd name="connsiteY57" fmla="*/ 106767 h 1232234"/>
                  <a:gd name="connsiteX58" fmla="*/ 79238 w 1223396"/>
                  <a:gd name="connsiteY58" fmla="*/ 15904 h 1232234"/>
                  <a:gd name="connsiteX59" fmla="*/ 113195 w 1223396"/>
                  <a:gd name="connsiteY59" fmla="*/ 9049 h 12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223396" h="1232234">
                    <a:moveTo>
                      <a:pt x="99895" y="705868"/>
                    </a:moveTo>
                    <a:cubicBezTo>
                      <a:pt x="111063" y="705868"/>
                      <a:pt x="121702" y="708131"/>
                      <a:pt x="131379" y="712224"/>
                    </a:cubicBezTo>
                    <a:lnTo>
                      <a:pt x="137683" y="716475"/>
                    </a:lnTo>
                    <a:lnTo>
                      <a:pt x="176943" y="720432"/>
                    </a:lnTo>
                    <a:cubicBezTo>
                      <a:pt x="366547" y="759231"/>
                      <a:pt x="509175" y="926993"/>
                      <a:pt x="509175" y="1128068"/>
                    </a:cubicBezTo>
                    <a:lnTo>
                      <a:pt x="508892" y="1131280"/>
                    </a:lnTo>
                    <a:lnTo>
                      <a:pt x="510128" y="1137405"/>
                    </a:lnTo>
                    <a:cubicBezTo>
                      <a:pt x="510128" y="1182077"/>
                      <a:pt x="473915" y="1218290"/>
                      <a:pt x="429243" y="1218290"/>
                    </a:cubicBezTo>
                    <a:cubicBezTo>
                      <a:pt x="384571" y="1218290"/>
                      <a:pt x="348358" y="1182077"/>
                      <a:pt x="348358" y="1137405"/>
                    </a:cubicBezTo>
                    <a:cubicBezTo>
                      <a:pt x="348358" y="1126237"/>
                      <a:pt x="350621" y="1115598"/>
                      <a:pt x="354714" y="1105921"/>
                    </a:cubicBezTo>
                    <a:lnTo>
                      <a:pt x="358410" y="1100439"/>
                    </a:lnTo>
                    <a:lnTo>
                      <a:pt x="356666" y="1080670"/>
                    </a:lnTo>
                    <a:cubicBezTo>
                      <a:pt x="337430" y="972979"/>
                      <a:pt x="253812" y="887593"/>
                      <a:pt x="147049" y="865746"/>
                    </a:cubicBezTo>
                    <a:lnTo>
                      <a:pt x="121850" y="863206"/>
                    </a:lnTo>
                    <a:lnTo>
                      <a:pt x="99895" y="867638"/>
                    </a:lnTo>
                    <a:cubicBezTo>
                      <a:pt x="55223" y="867638"/>
                      <a:pt x="19010" y="831425"/>
                      <a:pt x="19010" y="786753"/>
                    </a:cubicBezTo>
                    <a:cubicBezTo>
                      <a:pt x="19010" y="742081"/>
                      <a:pt x="55223" y="705868"/>
                      <a:pt x="99895" y="705868"/>
                    </a:cubicBezTo>
                    <a:close/>
                    <a:moveTo>
                      <a:pt x="87908" y="347987"/>
                    </a:moveTo>
                    <a:cubicBezTo>
                      <a:pt x="100046" y="347987"/>
                      <a:pt x="111609" y="350447"/>
                      <a:pt x="122126" y="354895"/>
                    </a:cubicBezTo>
                    <a:lnTo>
                      <a:pt x="127095" y="358246"/>
                    </a:lnTo>
                    <a:lnTo>
                      <a:pt x="172013" y="360514"/>
                    </a:lnTo>
                    <a:cubicBezTo>
                      <a:pt x="512608" y="395104"/>
                      <a:pt x="787744" y="651115"/>
                      <a:pt x="851206" y="982332"/>
                    </a:cubicBezTo>
                    <a:lnTo>
                      <a:pt x="862982" y="1106917"/>
                    </a:lnTo>
                    <a:lnTo>
                      <a:pt x="865134" y="1110108"/>
                    </a:lnTo>
                    <a:cubicBezTo>
                      <a:pt x="869582" y="1120626"/>
                      <a:pt x="872042" y="1132189"/>
                      <a:pt x="872042" y="1144326"/>
                    </a:cubicBezTo>
                    <a:cubicBezTo>
                      <a:pt x="872042" y="1192876"/>
                      <a:pt x="832684" y="1232234"/>
                      <a:pt x="784134" y="1232234"/>
                    </a:cubicBezTo>
                    <a:cubicBezTo>
                      <a:pt x="735584" y="1232234"/>
                      <a:pt x="696226" y="1192876"/>
                      <a:pt x="696226" y="1144326"/>
                    </a:cubicBezTo>
                    <a:lnTo>
                      <a:pt x="702433" y="1113581"/>
                    </a:lnTo>
                    <a:lnTo>
                      <a:pt x="694208" y="1020363"/>
                    </a:lnTo>
                    <a:cubicBezTo>
                      <a:pt x="650338" y="774764"/>
                      <a:pt x="459640" y="580031"/>
                      <a:pt x="216156" y="530207"/>
                    </a:cubicBezTo>
                    <a:lnTo>
                      <a:pt x="113195" y="519828"/>
                    </a:lnTo>
                    <a:lnTo>
                      <a:pt x="113195" y="518698"/>
                    </a:lnTo>
                    <a:lnTo>
                      <a:pt x="87908" y="523803"/>
                    </a:lnTo>
                    <a:cubicBezTo>
                      <a:pt x="39358" y="523803"/>
                      <a:pt x="0" y="484445"/>
                      <a:pt x="0" y="435895"/>
                    </a:cubicBezTo>
                    <a:cubicBezTo>
                      <a:pt x="0" y="387345"/>
                      <a:pt x="39358" y="347987"/>
                      <a:pt x="87908" y="347987"/>
                    </a:cubicBezTo>
                    <a:close/>
                    <a:moveTo>
                      <a:pt x="113195" y="0"/>
                    </a:moveTo>
                    <a:lnTo>
                      <a:pt x="212221" y="5000"/>
                    </a:lnTo>
                    <a:cubicBezTo>
                      <a:pt x="744685" y="59075"/>
                      <a:pt x="1167507" y="484033"/>
                      <a:pt x="1218280" y="1017466"/>
                    </a:cubicBezTo>
                    <a:lnTo>
                      <a:pt x="1223035" y="1117887"/>
                    </a:lnTo>
                    <a:lnTo>
                      <a:pt x="1223396" y="1119677"/>
                    </a:lnTo>
                    <a:lnTo>
                      <a:pt x="1223172" y="1120787"/>
                    </a:lnTo>
                    <a:lnTo>
                      <a:pt x="1223396" y="1125521"/>
                    </a:lnTo>
                    <a:lnTo>
                      <a:pt x="1222506" y="1144326"/>
                    </a:lnTo>
                    <a:lnTo>
                      <a:pt x="1218420" y="1144326"/>
                    </a:lnTo>
                    <a:lnTo>
                      <a:pt x="1215647" y="1158061"/>
                    </a:lnTo>
                    <a:cubicBezTo>
                      <a:pt x="1200677" y="1193455"/>
                      <a:pt x="1165631" y="1218289"/>
                      <a:pt x="1124784" y="1218289"/>
                    </a:cubicBezTo>
                    <a:cubicBezTo>
                      <a:pt x="1083937" y="1218289"/>
                      <a:pt x="1048891" y="1193455"/>
                      <a:pt x="1033921" y="1158061"/>
                    </a:cubicBezTo>
                    <a:lnTo>
                      <a:pt x="1031148" y="1144326"/>
                    </a:lnTo>
                    <a:lnTo>
                      <a:pt x="1017556" y="1144326"/>
                    </a:lnTo>
                    <a:lnTo>
                      <a:pt x="1018446" y="1125521"/>
                    </a:lnTo>
                    <a:cubicBezTo>
                      <a:pt x="1018446" y="648457"/>
                      <a:pt x="655880" y="256075"/>
                      <a:pt x="191265" y="208891"/>
                    </a:cubicBezTo>
                    <a:lnTo>
                      <a:pt x="118440" y="205214"/>
                    </a:lnTo>
                    <a:lnTo>
                      <a:pt x="117622" y="205379"/>
                    </a:lnTo>
                    <a:lnTo>
                      <a:pt x="116258" y="205104"/>
                    </a:lnTo>
                    <a:lnTo>
                      <a:pt x="113195" y="204949"/>
                    </a:lnTo>
                    <a:lnTo>
                      <a:pt x="113195" y="204485"/>
                    </a:lnTo>
                    <a:lnTo>
                      <a:pt x="79238" y="197629"/>
                    </a:lnTo>
                    <a:cubicBezTo>
                      <a:pt x="43845" y="182659"/>
                      <a:pt x="19010" y="147613"/>
                      <a:pt x="19010" y="106767"/>
                    </a:cubicBezTo>
                    <a:cubicBezTo>
                      <a:pt x="19010" y="65920"/>
                      <a:pt x="43845" y="30874"/>
                      <a:pt x="79238" y="15904"/>
                    </a:cubicBezTo>
                    <a:lnTo>
                      <a:pt x="113195" y="9049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78" name="椭圆 77"/>
              <p:cNvSpPr/>
              <p:nvPr/>
            </p:nvSpPr>
            <p:spPr>
              <a:xfrm>
                <a:off x="7848463" y="4886837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65" name="任意多边形 64"/>
            <p:cNvSpPr/>
            <p:nvPr/>
          </p:nvSpPr>
          <p:spPr>
            <a:xfrm>
              <a:off x="9925137" y="4277031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6" name="任意多边形 65"/>
            <p:cNvSpPr/>
            <p:nvPr/>
          </p:nvSpPr>
          <p:spPr>
            <a:xfrm>
              <a:off x="10085542" y="4720032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2" name="任意多边形 91"/>
            <p:cNvSpPr/>
            <p:nvPr/>
          </p:nvSpPr>
          <p:spPr>
            <a:xfrm>
              <a:off x="9577458" y="3859355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5" name="任意多边形 94"/>
            <p:cNvSpPr/>
            <p:nvPr/>
          </p:nvSpPr>
          <p:spPr>
            <a:xfrm>
              <a:off x="10395697" y="5004552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9455068" y="4099376"/>
              <a:ext cx="561990" cy="229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STA-31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10203834" y="5263585"/>
              <a:ext cx="561990" cy="229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STA-42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06" name="直接连接符 105"/>
            <p:cNvCxnSpPr>
              <a:stCxn id="47" idx="6"/>
              <a:endCxn id="92" idx="6"/>
            </p:cNvCxnSpPr>
            <p:nvPr/>
          </p:nvCxnSpPr>
          <p:spPr bwMode="auto">
            <a:xfrm flipV="1">
              <a:off x="9272404" y="4143626"/>
              <a:ext cx="305054" cy="433045"/>
            </a:xfrm>
            <a:prstGeom prst="line">
              <a:avLst/>
            </a:prstGeom>
            <a:solidFill>
              <a:srgbClr val="00B8FF"/>
            </a:solidFill>
            <a:ln w="349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直接连接符 106"/>
            <p:cNvCxnSpPr>
              <a:stCxn id="47" idx="6"/>
              <a:endCxn id="65" idx="10"/>
            </p:cNvCxnSpPr>
            <p:nvPr/>
          </p:nvCxnSpPr>
          <p:spPr bwMode="auto">
            <a:xfrm flipV="1">
              <a:off x="9272404" y="4532928"/>
              <a:ext cx="674289" cy="43743"/>
            </a:xfrm>
            <a:prstGeom prst="line">
              <a:avLst/>
            </a:prstGeom>
            <a:solidFill>
              <a:srgbClr val="00B8FF"/>
            </a:solidFill>
            <a:ln w="349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直接连接符 107"/>
            <p:cNvCxnSpPr>
              <a:stCxn id="66" idx="12"/>
              <a:endCxn id="67" idx="4"/>
            </p:cNvCxnSpPr>
            <p:nvPr/>
          </p:nvCxnSpPr>
          <p:spPr bwMode="auto">
            <a:xfrm flipV="1">
              <a:off x="10201951" y="4745073"/>
              <a:ext cx="327764" cy="1987"/>
            </a:xfrm>
            <a:prstGeom prst="line">
              <a:avLst/>
            </a:prstGeom>
            <a:solidFill>
              <a:srgbClr val="00B8FF"/>
            </a:solidFill>
            <a:ln w="34925" cap="flat" cmpd="sng" algn="ctr">
              <a:solidFill>
                <a:schemeClr val="accent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直接连接符 108"/>
            <p:cNvCxnSpPr>
              <a:endCxn id="67" idx="4"/>
            </p:cNvCxnSpPr>
            <p:nvPr/>
          </p:nvCxnSpPr>
          <p:spPr bwMode="auto">
            <a:xfrm flipV="1">
              <a:off x="10529715" y="4745073"/>
              <a:ext cx="0" cy="294868"/>
            </a:xfrm>
            <a:prstGeom prst="line">
              <a:avLst/>
            </a:prstGeom>
            <a:solidFill>
              <a:srgbClr val="00B8FF"/>
            </a:solidFill>
            <a:ln w="34925" cap="flat" cmpd="sng" algn="ctr">
              <a:solidFill>
                <a:schemeClr val="accent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2" name="矩形 131"/>
          <p:cNvSpPr/>
          <p:nvPr/>
        </p:nvSpPr>
        <p:spPr>
          <a:xfrm>
            <a:off x="3138660" y="5706053"/>
            <a:ext cx="2777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b="1" i="1" dirty="0" smtClean="0">
                <a:solidFill>
                  <a:schemeClr val="tx1"/>
                </a:solidFill>
              </a:rPr>
              <a:t>Co-BF transmission </a:t>
            </a:r>
            <a:r>
              <a:rPr lang="en-US" altLang="zh-CN" sz="1800" b="1" i="1" dirty="0">
                <a:solidFill>
                  <a:schemeClr val="tx1"/>
                </a:solidFill>
              </a:rPr>
              <a:t>phase </a:t>
            </a:r>
            <a:endParaRPr lang="zh-CN" altLang="en-US" sz="1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1605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/>
              </a:rPr>
              <a:t>Proposal: Ack Policy </a:t>
            </a:r>
            <a:r>
              <a:rPr lang="en-US" altLang="zh-CN" dirty="0" smtClean="0">
                <a:ea typeface="宋体"/>
              </a:rPr>
              <a:t>for MAP </a:t>
            </a:r>
            <a:r>
              <a:rPr lang="en-US" altLang="zh-CN" dirty="0">
                <a:ea typeface="宋体"/>
              </a:rPr>
              <a:t>Co-transmission S</a:t>
            </a:r>
            <a:r>
              <a:rPr lang="en-US" altLang="zh-CN" dirty="0" smtClean="0">
                <a:ea typeface="宋体"/>
              </a:rPr>
              <a:t>chemes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58" name="组合 57"/>
          <p:cNvGrpSpPr/>
          <p:nvPr/>
        </p:nvGrpSpPr>
        <p:grpSpPr>
          <a:xfrm>
            <a:off x="834931" y="3356992"/>
            <a:ext cx="10440554" cy="2725074"/>
            <a:chOff x="354064" y="2917827"/>
            <a:chExt cx="10440554" cy="2725074"/>
          </a:xfrm>
        </p:grpSpPr>
        <p:sp>
          <p:nvSpPr>
            <p:cNvPr id="6" name="矩形 5"/>
            <p:cNvSpPr/>
            <p:nvPr/>
          </p:nvSpPr>
          <p:spPr>
            <a:xfrm>
              <a:off x="426198" y="3521762"/>
              <a:ext cx="162922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 smtClean="0">
                  <a:solidFill>
                    <a:schemeClr val="tx1"/>
                  </a:solidFill>
                </a:rPr>
                <a:t>requesting </a:t>
              </a:r>
              <a:r>
                <a:rPr lang="zh-CN" altLang="en-US" sz="2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354064" y="4626693"/>
              <a:ext cx="170136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 smtClean="0">
                  <a:solidFill>
                    <a:schemeClr val="tx1"/>
                  </a:solidFill>
                </a:rPr>
                <a:t>responding </a:t>
              </a:r>
              <a:r>
                <a:rPr lang="zh-CN" altLang="en-US" sz="2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8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427" y="3767564"/>
              <a:ext cx="873919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427" y="4946049"/>
              <a:ext cx="873919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80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6283959" y="3574031"/>
              <a:ext cx="1820585" cy="16867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MAP concurrent DL Transmission</a:t>
              </a:r>
            </a:p>
          </p:txBody>
        </p:sp>
        <p:sp>
          <p:nvSpPr>
            <p:cNvPr id="12" name="右箭头 11"/>
            <p:cNvSpPr/>
            <p:nvPr/>
          </p:nvSpPr>
          <p:spPr bwMode="auto">
            <a:xfrm>
              <a:off x="5569870" y="4246447"/>
              <a:ext cx="382114" cy="288032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右箭头 12"/>
            <p:cNvSpPr/>
            <p:nvPr/>
          </p:nvSpPr>
          <p:spPr bwMode="auto">
            <a:xfrm>
              <a:off x="8294483" y="4246447"/>
              <a:ext cx="382114" cy="288032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8870431" y="3568673"/>
              <a:ext cx="1595637" cy="16867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</a:pPr>
              <a:endParaRPr lang="en-US" altLang="zh-CN" sz="1800" dirty="0">
                <a:solidFill>
                  <a:schemeClr val="tx1"/>
                </a:solidFill>
              </a:endParaRPr>
            </a:p>
            <a:p>
              <a:pPr algn="ctr">
                <a:spcBef>
                  <a:spcPts val="0"/>
                </a:spcBef>
              </a:pPr>
              <a:r>
                <a:rPr lang="en-US" altLang="zh-CN" sz="1800" dirty="0">
                  <a:solidFill>
                    <a:schemeClr val="tx1"/>
                  </a:solidFill>
                </a:rPr>
                <a:t>Coordinated</a:t>
              </a:r>
            </a:p>
            <a:p>
              <a:pPr algn="ctr">
                <a:spcBef>
                  <a:spcPts val="0"/>
                </a:spcBef>
              </a:pPr>
              <a:r>
                <a:rPr lang="en-US" altLang="zh-CN" sz="18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3468042" y="3016237"/>
              <a:ext cx="23711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err="1" smtClean="0">
                  <a:solidFill>
                    <a:srgbClr val="FF0000"/>
                  </a:solidFill>
                </a:rPr>
                <a:t>Ack</a:t>
              </a:r>
              <a:r>
                <a:rPr lang="en-US" altLang="zh-CN" sz="18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CN" sz="1800" dirty="0">
                  <a:solidFill>
                    <a:srgbClr val="FF0000"/>
                  </a:solidFill>
                </a:rPr>
                <a:t>Policy negotiation </a:t>
              </a: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3743651" y="3457842"/>
              <a:ext cx="1515713" cy="650165"/>
              <a:chOff x="3102942" y="3445801"/>
              <a:chExt cx="1515713" cy="650165"/>
            </a:xfrm>
          </p:grpSpPr>
          <p:sp>
            <p:nvSpPr>
              <p:cNvPr id="21" name="圆角矩形 20"/>
              <p:cNvSpPr/>
              <p:nvPr/>
            </p:nvSpPr>
            <p:spPr bwMode="auto">
              <a:xfrm>
                <a:off x="3177331" y="3445801"/>
                <a:ext cx="1315292" cy="643526"/>
              </a:xfrm>
              <a:prstGeom prst="roundRect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3102942" y="3449635"/>
                <a:ext cx="151571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800" dirty="0" smtClean="0">
                    <a:solidFill>
                      <a:schemeClr val="tx1"/>
                    </a:solidFill>
                  </a:rPr>
                  <a:t>Negotiation Req.</a:t>
                </a:r>
                <a:endParaRPr lang="zh-CN" altLang="en-US" sz="1800" dirty="0"/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3818040" y="4622883"/>
              <a:ext cx="1443113" cy="663480"/>
              <a:chOff x="3818040" y="4622883"/>
              <a:chExt cx="1443113" cy="663480"/>
            </a:xfrm>
          </p:grpSpPr>
          <p:sp>
            <p:nvSpPr>
              <p:cNvPr id="22" name="圆角矩形 21"/>
              <p:cNvSpPr/>
              <p:nvPr/>
            </p:nvSpPr>
            <p:spPr bwMode="auto">
              <a:xfrm>
                <a:off x="3843862" y="4642837"/>
                <a:ext cx="1315292" cy="643526"/>
              </a:xfrm>
              <a:prstGeom prst="roundRect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3818040" y="4622883"/>
                <a:ext cx="144311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tx1"/>
                    </a:solidFill>
                  </a:rPr>
                  <a:t>Negotiation Resp.</a:t>
                </a:r>
                <a:endParaRPr lang="zh-CN" altLang="en-US" sz="1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 flipV="1">
              <a:off x="2481385" y="3599644"/>
              <a:ext cx="530928" cy="499826"/>
              <a:chOff x="4875698" y="2567050"/>
              <a:chExt cx="3631418" cy="3261732"/>
            </a:xfrm>
            <a:solidFill>
              <a:schemeClr val="tx1"/>
            </a:solidFill>
          </p:grpSpPr>
          <p:sp>
            <p:nvSpPr>
              <p:cNvPr id="34" name="任意多边形 33"/>
              <p:cNvSpPr/>
              <p:nvPr/>
            </p:nvSpPr>
            <p:spPr>
              <a:xfrm>
                <a:off x="4875698" y="3589362"/>
                <a:ext cx="3631418" cy="2239420"/>
              </a:xfrm>
              <a:custGeom>
                <a:avLst/>
                <a:gdLst>
                  <a:gd name="connsiteX0" fmla="*/ 343063 w 3631418"/>
                  <a:gd name="connsiteY0" fmla="*/ 1157518 h 2239420"/>
                  <a:gd name="connsiteX1" fmla="*/ 193097 w 3631418"/>
                  <a:gd name="connsiteY1" fmla="*/ 1307484 h 2239420"/>
                  <a:gd name="connsiteX2" fmla="*/ 193097 w 3631418"/>
                  <a:gd name="connsiteY2" fmla="*/ 1907332 h 2239420"/>
                  <a:gd name="connsiteX3" fmla="*/ 343063 w 3631418"/>
                  <a:gd name="connsiteY3" fmla="*/ 2057298 h 2239420"/>
                  <a:gd name="connsiteX4" fmla="*/ 3288355 w 3631418"/>
                  <a:gd name="connsiteY4" fmla="*/ 2057298 h 2239420"/>
                  <a:gd name="connsiteX5" fmla="*/ 3438321 w 3631418"/>
                  <a:gd name="connsiteY5" fmla="*/ 1907332 h 2239420"/>
                  <a:gd name="connsiteX6" fmla="*/ 3438321 w 3631418"/>
                  <a:gd name="connsiteY6" fmla="*/ 1307484 h 2239420"/>
                  <a:gd name="connsiteX7" fmla="*/ 3288355 w 3631418"/>
                  <a:gd name="connsiteY7" fmla="*/ 1157518 h 2239420"/>
                  <a:gd name="connsiteX8" fmla="*/ 908273 w 3631418"/>
                  <a:gd name="connsiteY8" fmla="*/ 112 h 2239420"/>
                  <a:gd name="connsiteX9" fmla="*/ 974973 w 3631418"/>
                  <a:gd name="connsiteY9" fmla="*/ 23973 h 2239420"/>
                  <a:gd name="connsiteX10" fmla="*/ 979443 w 3631418"/>
                  <a:gd name="connsiteY10" fmla="*/ 28024 h 2239420"/>
                  <a:gd name="connsiteX11" fmla="*/ 985874 w 3631418"/>
                  <a:gd name="connsiteY11" fmla="*/ 158760 h 2239420"/>
                  <a:gd name="connsiteX12" fmla="*/ 691385 w 3631418"/>
                  <a:gd name="connsiteY12" fmla="*/ 483717 h 2239420"/>
                  <a:gd name="connsiteX13" fmla="*/ 691385 w 3631418"/>
                  <a:gd name="connsiteY13" fmla="*/ 975396 h 2239420"/>
                  <a:gd name="connsiteX14" fmla="*/ 3420743 w 3631418"/>
                  <a:gd name="connsiteY14" fmla="*/ 975396 h 2239420"/>
                  <a:gd name="connsiteX15" fmla="*/ 3631418 w 3631418"/>
                  <a:gd name="connsiteY15" fmla="*/ 1186071 h 2239420"/>
                  <a:gd name="connsiteX16" fmla="*/ 3631418 w 3631418"/>
                  <a:gd name="connsiteY16" fmla="*/ 2028745 h 2239420"/>
                  <a:gd name="connsiteX17" fmla="*/ 3420743 w 3631418"/>
                  <a:gd name="connsiteY17" fmla="*/ 2239420 h 2239420"/>
                  <a:gd name="connsiteX18" fmla="*/ 210675 w 3631418"/>
                  <a:gd name="connsiteY18" fmla="*/ 2239420 h 2239420"/>
                  <a:gd name="connsiteX19" fmla="*/ 0 w 3631418"/>
                  <a:gd name="connsiteY19" fmla="*/ 2028745 h 2239420"/>
                  <a:gd name="connsiteX20" fmla="*/ 0 w 3631418"/>
                  <a:gd name="connsiteY20" fmla="*/ 1186071 h 2239420"/>
                  <a:gd name="connsiteX21" fmla="*/ 210675 w 3631418"/>
                  <a:gd name="connsiteY21" fmla="*/ 975396 h 2239420"/>
                  <a:gd name="connsiteX22" fmla="*/ 494161 w 3631418"/>
                  <a:gd name="connsiteY22" fmla="*/ 975396 h 2239420"/>
                  <a:gd name="connsiteX23" fmla="*/ 494161 w 3631418"/>
                  <a:gd name="connsiteY23" fmla="*/ 480739 h 2239420"/>
                  <a:gd name="connsiteX24" fmla="*/ 489579 w 3631418"/>
                  <a:gd name="connsiteY24" fmla="*/ 462124 h 2239420"/>
                  <a:gd name="connsiteX25" fmla="*/ 494161 w 3631418"/>
                  <a:gd name="connsiteY25" fmla="*/ 430313 h 2239420"/>
                  <a:gd name="connsiteX26" fmla="*/ 494161 w 3631418"/>
                  <a:gd name="connsiteY26" fmla="*/ 426826 h 2239420"/>
                  <a:gd name="connsiteX27" fmla="*/ 494744 w 3631418"/>
                  <a:gd name="connsiteY27" fmla="*/ 426826 h 2239420"/>
                  <a:gd name="connsiteX28" fmla="*/ 513441 w 3631418"/>
                  <a:gd name="connsiteY28" fmla="*/ 395424 h 2239420"/>
                  <a:gd name="connsiteX29" fmla="*/ 844237 w 3631418"/>
                  <a:gd name="connsiteY29" fmla="*/ 30404 h 2239420"/>
                  <a:gd name="connsiteX30" fmla="*/ 908273 w 3631418"/>
                  <a:gd name="connsiteY30" fmla="*/ 112 h 2239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31418" h="2239420">
                    <a:moveTo>
                      <a:pt x="343063" y="1157518"/>
                    </a:moveTo>
                    <a:cubicBezTo>
                      <a:pt x="260239" y="1157518"/>
                      <a:pt x="193097" y="1224660"/>
                      <a:pt x="193097" y="1307484"/>
                    </a:cubicBezTo>
                    <a:lnTo>
                      <a:pt x="193097" y="1907332"/>
                    </a:lnTo>
                    <a:cubicBezTo>
                      <a:pt x="193097" y="1990156"/>
                      <a:pt x="260239" y="2057298"/>
                      <a:pt x="343063" y="2057298"/>
                    </a:cubicBezTo>
                    <a:lnTo>
                      <a:pt x="3288355" y="2057298"/>
                    </a:lnTo>
                    <a:cubicBezTo>
                      <a:pt x="3371179" y="2057298"/>
                      <a:pt x="3438321" y="1990156"/>
                      <a:pt x="3438321" y="1907332"/>
                    </a:cubicBezTo>
                    <a:lnTo>
                      <a:pt x="3438321" y="1307484"/>
                    </a:lnTo>
                    <a:cubicBezTo>
                      <a:pt x="3438321" y="1224660"/>
                      <a:pt x="3371179" y="1157518"/>
                      <a:pt x="3288355" y="1157518"/>
                    </a:cubicBezTo>
                    <a:close/>
                    <a:moveTo>
                      <a:pt x="908273" y="112"/>
                    </a:moveTo>
                    <a:cubicBezTo>
                      <a:pt x="931932" y="-1051"/>
                      <a:pt x="956034" y="6810"/>
                      <a:pt x="974973" y="23973"/>
                    </a:cubicBezTo>
                    <a:lnTo>
                      <a:pt x="979443" y="28024"/>
                    </a:lnTo>
                    <a:cubicBezTo>
                      <a:pt x="1017321" y="62350"/>
                      <a:pt x="1020200" y="120883"/>
                      <a:pt x="985874" y="158760"/>
                    </a:cubicBezTo>
                    <a:lnTo>
                      <a:pt x="691385" y="483717"/>
                    </a:lnTo>
                    <a:lnTo>
                      <a:pt x="691385" y="975396"/>
                    </a:lnTo>
                    <a:lnTo>
                      <a:pt x="3420743" y="975396"/>
                    </a:lnTo>
                    <a:cubicBezTo>
                      <a:pt x="3537096" y="975396"/>
                      <a:pt x="3631418" y="1069718"/>
                      <a:pt x="3631418" y="1186071"/>
                    </a:cubicBezTo>
                    <a:lnTo>
                      <a:pt x="3631418" y="2028745"/>
                    </a:lnTo>
                    <a:cubicBezTo>
                      <a:pt x="3631418" y="2145098"/>
                      <a:pt x="3537096" y="2239420"/>
                      <a:pt x="3420743" y="2239420"/>
                    </a:cubicBezTo>
                    <a:lnTo>
                      <a:pt x="210675" y="2239420"/>
                    </a:lnTo>
                    <a:cubicBezTo>
                      <a:pt x="94322" y="2239420"/>
                      <a:pt x="0" y="2145098"/>
                      <a:pt x="0" y="2028745"/>
                    </a:cubicBezTo>
                    <a:lnTo>
                      <a:pt x="0" y="1186071"/>
                    </a:lnTo>
                    <a:cubicBezTo>
                      <a:pt x="0" y="1069718"/>
                      <a:pt x="94322" y="975396"/>
                      <a:pt x="210675" y="975396"/>
                    </a:cubicBezTo>
                    <a:lnTo>
                      <a:pt x="494161" y="975396"/>
                    </a:lnTo>
                    <a:lnTo>
                      <a:pt x="494161" y="480739"/>
                    </a:lnTo>
                    <a:lnTo>
                      <a:pt x="489579" y="462124"/>
                    </a:lnTo>
                    <a:lnTo>
                      <a:pt x="494161" y="430313"/>
                    </a:lnTo>
                    <a:lnTo>
                      <a:pt x="494161" y="426826"/>
                    </a:lnTo>
                    <a:lnTo>
                      <a:pt x="494744" y="426826"/>
                    </a:lnTo>
                    <a:lnTo>
                      <a:pt x="513441" y="395424"/>
                    </a:lnTo>
                    <a:lnTo>
                      <a:pt x="844237" y="30404"/>
                    </a:lnTo>
                    <a:cubicBezTo>
                      <a:pt x="861400" y="11465"/>
                      <a:pt x="884615" y="1276"/>
                      <a:pt x="908273" y="112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5257887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5622763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5994216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6365669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9" name="圆角矩形 38"/>
              <p:cNvSpPr/>
              <p:nvPr/>
            </p:nvSpPr>
            <p:spPr>
              <a:xfrm>
                <a:off x="7094759" y="5236947"/>
                <a:ext cx="1030779" cy="201716"/>
              </a:xfrm>
              <a:prstGeom prst="roundRect">
                <a:avLst>
                  <a:gd name="adj" fmla="val 48422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0" name="任意多边形 39"/>
              <p:cNvSpPr/>
              <p:nvPr/>
            </p:nvSpPr>
            <p:spPr>
              <a:xfrm>
                <a:off x="5693630" y="2567050"/>
                <a:ext cx="1223396" cy="1232234"/>
              </a:xfrm>
              <a:custGeom>
                <a:avLst/>
                <a:gdLst>
                  <a:gd name="connsiteX0" fmla="*/ 99895 w 1223396"/>
                  <a:gd name="connsiteY0" fmla="*/ 705868 h 1232234"/>
                  <a:gd name="connsiteX1" fmla="*/ 131379 w 1223396"/>
                  <a:gd name="connsiteY1" fmla="*/ 712224 h 1232234"/>
                  <a:gd name="connsiteX2" fmla="*/ 137683 w 1223396"/>
                  <a:gd name="connsiteY2" fmla="*/ 716475 h 1232234"/>
                  <a:gd name="connsiteX3" fmla="*/ 176943 w 1223396"/>
                  <a:gd name="connsiteY3" fmla="*/ 720432 h 1232234"/>
                  <a:gd name="connsiteX4" fmla="*/ 509175 w 1223396"/>
                  <a:gd name="connsiteY4" fmla="*/ 1128068 h 1232234"/>
                  <a:gd name="connsiteX5" fmla="*/ 508892 w 1223396"/>
                  <a:gd name="connsiteY5" fmla="*/ 1131280 h 1232234"/>
                  <a:gd name="connsiteX6" fmla="*/ 510128 w 1223396"/>
                  <a:gd name="connsiteY6" fmla="*/ 1137405 h 1232234"/>
                  <a:gd name="connsiteX7" fmla="*/ 429243 w 1223396"/>
                  <a:gd name="connsiteY7" fmla="*/ 1218290 h 1232234"/>
                  <a:gd name="connsiteX8" fmla="*/ 348358 w 1223396"/>
                  <a:gd name="connsiteY8" fmla="*/ 1137405 h 1232234"/>
                  <a:gd name="connsiteX9" fmla="*/ 354714 w 1223396"/>
                  <a:gd name="connsiteY9" fmla="*/ 1105921 h 1232234"/>
                  <a:gd name="connsiteX10" fmla="*/ 358410 w 1223396"/>
                  <a:gd name="connsiteY10" fmla="*/ 1100439 h 1232234"/>
                  <a:gd name="connsiteX11" fmla="*/ 356666 w 1223396"/>
                  <a:gd name="connsiteY11" fmla="*/ 1080670 h 1232234"/>
                  <a:gd name="connsiteX12" fmla="*/ 147049 w 1223396"/>
                  <a:gd name="connsiteY12" fmla="*/ 865746 h 1232234"/>
                  <a:gd name="connsiteX13" fmla="*/ 121850 w 1223396"/>
                  <a:gd name="connsiteY13" fmla="*/ 863206 h 1232234"/>
                  <a:gd name="connsiteX14" fmla="*/ 99895 w 1223396"/>
                  <a:gd name="connsiteY14" fmla="*/ 867638 h 1232234"/>
                  <a:gd name="connsiteX15" fmla="*/ 19010 w 1223396"/>
                  <a:gd name="connsiteY15" fmla="*/ 786753 h 1232234"/>
                  <a:gd name="connsiteX16" fmla="*/ 99895 w 1223396"/>
                  <a:gd name="connsiteY16" fmla="*/ 705868 h 1232234"/>
                  <a:gd name="connsiteX17" fmla="*/ 87908 w 1223396"/>
                  <a:gd name="connsiteY17" fmla="*/ 347987 h 1232234"/>
                  <a:gd name="connsiteX18" fmla="*/ 122126 w 1223396"/>
                  <a:gd name="connsiteY18" fmla="*/ 354895 h 1232234"/>
                  <a:gd name="connsiteX19" fmla="*/ 127095 w 1223396"/>
                  <a:gd name="connsiteY19" fmla="*/ 358246 h 1232234"/>
                  <a:gd name="connsiteX20" fmla="*/ 172013 w 1223396"/>
                  <a:gd name="connsiteY20" fmla="*/ 360514 h 1232234"/>
                  <a:gd name="connsiteX21" fmla="*/ 851206 w 1223396"/>
                  <a:gd name="connsiteY21" fmla="*/ 982332 h 1232234"/>
                  <a:gd name="connsiteX22" fmla="*/ 862982 w 1223396"/>
                  <a:gd name="connsiteY22" fmla="*/ 1106917 h 1232234"/>
                  <a:gd name="connsiteX23" fmla="*/ 865134 w 1223396"/>
                  <a:gd name="connsiteY23" fmla="*/ 1110108 h 1232234"/>
                  <a:gd name="connsiteX24" fmla="*/ 872042 w 1223396"/>
                  <a:gd name="connsiteY24" fmla="*/ 1144326 h 1232234"/>
                  <a:gd name="connsiteX25" fmla="*/ 784134 w 1223396"/>
                  <a:gd name="connsiteY25" fmla="*/ 1232234 h 1232234"/>
                  <a:gd name="connsiteX26" fmla="*/ 696226 w 1223396"/>
                  <a:gd name="connsiteY26" fmla="*/ 1144326 h 1232234"/>
                  <a:gd name="connsiteX27" fmla="*/ 702433 w 1223396"/>
                  <a:gd name="connsiteY27" fmla="*/ 1113581 h 1232234"/>
                  <a:gd name="connsiteX28" fmla="*/ 694208 w 1223396"/>
                  <a:gd name="connsiteY28" fmla="*/ 1020363 h 1232234"/>
                  <a:gd name="connsiteX29" fmla="*/ 216156 w 1223396"/>
                  <a:gd name="connsiteY29" fmla="*/ 530207 h 1232234"/>
                  <a:gd name="connsiteX30" fmla="*/ 113195 w 1223396"/>
                  <a:gd name="connsiteY30" fmla="*/ 519828 h 1232234"/>
                  <a:gd name="connsiteX31" fmla="*/ 113195 w 1223396"/>
                  <a:gd name="connsiteY31" fmla="*/ 518698 h 1232234"/>
                  <a:gd name="connsiteX32" fmla="*/ 87908 w 1223396"/>
                  <a:gd name="connsiteY32" fmla="*/ 523803 h 1232234"/>
                  <a:gd name="connsiteX33" fmla="*/ 0 w 1223396"/>
                  <a:gd name="connsiteY33" fmla="*/ 435895 h 1232234"/>
                  <a:gd name="connsiteX34" fmla="*/ 87908 w 1223396"/>
                  <a:gd name="connsiteY34" fmla="*/ 347987 h 1232234"/>
                  <a:gd name="connsiteX35" fmla="*/ 113195 w 1223396"/>
                  <a:gd name="connsiteY35" fmla="*/ 0 h 1232234"/>
                  <a:gd name="connsiteX36" fmla="*/ 212221 w 1223396"/>
                  <a:gd name="connsiteY36" fmla="*/ 5000 h 1232234"/>
                  <a:gd name="connsiteX37" fmla="*/ 1218280 w 1223396"/>
                  <a:gd name="connsiteY37" fmla="*/ 1017466 h 1232234"/>
                  <a:gd name="connsiteX38" fmla="*/ 1223035 w 1223396"/>
                  <a:gd name="connsiteY38" fmla="*/ 1117887 h 1232234"/>
                  <a:gd name="connsiteX39" fmla="*/ 1223396 w 1223396"/>
                  <a:gd name="connsiteY39" fmla="*/ 1119677 h 1232234"/>
                  <a:gd name="connsiteX40" fmla="*/ 1223172 w 1223396"/>
                  <a:gd name="connsiteY40" fmla="*/ 1120787 h 1232234"/>
                  <a:gd name="connsiteX41" fmla="*/ 1223396 w 1223396"/>
                  <a:gd name="connsiteY41" fmla="*/ 1125521 h 1232234"/>
                  <a:gd name="connsiteX42" fmla="*/ 1222506 w 1223396"/>
                  <a:gd name="connsiteY42" fmla="*/ 1144326 h 1232234"/>
                  <a:gd name="connsiteX43" fmla="*/ 1218420 w 1223396"/>
                  <a:gd name="connsiteY43" fmla="*/ 1144326 h 1232234"/>
                  <a:gd name="connsiteX44" fmla="*/ 1215647 w 1223396"/>
                  <a:gd name="connsiteY44" fmla="*/ 1158061 h 1232234"/>
                  <a:gd name="connsiteX45" fmla="*/ 1124784 w 1223396"/>
                  <a:gd name="connsiteY45" fmla="*/ 1218289 h 1232234"/>
                  <a:gd name="connsiteX46" fmla="*/ 1033921 w 1223396"/>
                  <a:gd name="connsiteY46" fmla="*/ 1158061 h 1232234"/>
                  <a:gd name="connsiteX47" fmla="*/ 1031148 w 1223396"/>
                  <a:gd name="connsiteY47" fmla="*/ 1144326 h 1232234"/>
                  <a:gd name="connsiteX48" fmla="*/ 1017556 w 1223396"/>
                  <a:gd name="connsiteY48" fmla="*/ 1144326 h 1232234"/>
                  <a:gd name="connsiteX49" fmla="*/ 1018446 w 1223396"/>
                  <a:gd name="connsiteY49" fmla="*/ 1125521 h 1232234"/>
                  <a:gd name="connsiteX50" fmla="*/ 191265 w 1223396"/>
                  <a:gd name="connsiteY50" fmla="*/ 208891 h 1232234"/>
                  <a:gd name="connsiteX51" fmla="*/ 118440 w 1223396"/>
                  <a:gd name="connsiteY51" fmla="*/ 205214 h 1232234"/>
                  <a:gd name="connsiteX52" fmla="*/ 117622 w 1223396"/>
                  <a:gd name="connsiteY52" fmla="*/ 205379 h 1232234"/>
                  <a:gd name="connsiteX53" fmla="*/ 116258 w 1223396"/>
                  <a:gd name="connsiteY53" fmla="*/ 205104 h 1232234"/>
                  <a:gd name="connsiteX54" fmla="*/ 113195 w 1223396"/>
                  <a:gd name="connsiteY54" fmla="*/ 204949 h 1232234"/>
                  <a:gd name="connsiteX55" fmla="*/ 113195 w 1223396"/>
                  <a:gd name="connsiteY55" fmla="*/ 204485 h 1232234"/>
                  <a:gd name="connsiteX56" fmla="*/ 79238 w 1223396"/>
                  <a:gd name="connsiteY56" fmla="*/ 197629 h 1232234"/>
                  <a:gd name="connsiteX57" fmla="*/ 19010 w 1223396"/>
                  <a:gd name="connsiteY57" fmla="*/ 106767 h 1232234"/>
                  <a:gd name="connsiteX58" fmla="*/ 79238 w 1223396"/>
                  <a:gd name="connsiteY58" fmla="*/ 15904 h 1232234"/>
                  <a:gd name="connsiteX59" fmla="*/ 113195 w 1223396"/>
                  <a:gd name="connsiteY59" fmla="*/ 9049 h 12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223396" h="1232234">
                    <a:moveTo>
                      <a:pt x="99895" y="705868"/>
                    </a:moveTo>
                    <a:cubicBezTo>
                      <a:pt x="111063" y="705868"/>
                      <a:pt x="121702" y="708131"/>
                      <a:pt x="131379" y="712224"/>
                    </a:cubicBezTo>
                    <a:lnTo>
                      <a:pt x="137683" y="716475"/>
                    </a:lnTo>
                    <a:lnTo>
                      <a:pt x="176943" y="720432"/>
                    </a:lnTo>
                    <a:cubicBezTo>
                      <a:pt x="366547" y="759231"/>
                      <a:pt x="509175" y="926993"/>
                      <a:pt x="509175" y="1128068"/>
                    </a:cubicBezTo>
                    <a:lnTo>
                      <a:pt x="508892" y="1131280"/>
                    </a:lnTo>
                    <a:lnTo>
                      <a:pt x="510128" y="1137405"/>
                    </a:lnTo>
                    <a:cubicBezTo>
                      <a:pt x="510128" y="1182077"/>
                      <a:pt x="473915" y="1218290"/>
                      <a:pt x="429243" y="1218290"/>
                    </a:cubicBezTo>
                    <a:cubicBezTo>
                      <a:pt x="384571" y="1218290"/>
                      <a:pt x="348358" y="1182077"/>
                      <a:pt x="348358" y="1137405"/>
                    </a:cubicBezTo>
                    <a:cubicBezTo>
                      <a:pt x="348358" y="1126237"/>
                      <a:pt x="350621" y="1115598"/>
                      <a:pt x="354714" y="1105921"/>
                    </a:cubicBezTo>
                    <a:lnTo>
                      <a:pt x="358410" y="1100439"/>
                    </a:lnTo>
                    <a:lnTo>
                      <a:pt x="356666" y="1080670"/>
                    </a:lnTo>
                    <a:cubicBezTo>
                      <a:pt x="337430" y="972979"/>
                      <a:pt x="253812" y="887593"/>
                      <a:pt x="147049" y="865746"/>
                    </a:cubicBezTo>
                    <a:lnTo>
                      <a:pt x="121850" y="863206"/>
                    </a:lnTo>
                    <a:lnTo>
                      <a:pt x="99895" y="867638"/>
                    </a:lnTo>
                    <a:cubicBezTo>
                      <a:pt x="55223" y="867638"/>
                      <a:pt x="19010" y="831425"/>
                      <a:pt x="19010" y="786753"/>
                    </a:cubicBezTo>
                    <a:cubicBezTo>
                      <a:pt x="19010" y="742081"/>
                      <a:pt x="55223" y="705868"/>
                      <a:pt x="99895" y="705868"/>
                    </a:cubicBezTo>
                    <a:close/>
                    <a:moveTo>
                      <a:pt x="87908" y="347987"/>
                    </a:moveTo>
                    <a:cubicBezTo>
                      <a:pt x="100046" y="347987"/>
                      <a:pt x="111609" y="350447"/>
                      <a:pt x="122126" y="354895"/>
                    </a:cubicBezTo>
                    <a:lnTo>
                      <a:pt x="127095" y="358246"/>
                    </a:lnTo>
                    <a:lnTo>
                      <a:pt x="172013" y="360514"/>
                    </a:lnTo>
                    <a:cubicBezTo>
                      <a:pt x="512608" y="395104"/>
                      <a:pt x="787744" y="651115"/>
                      <a:pt x="851206" y="982332"/>
                    </a:cubicBezTo>
                    <a:lnTo>
                      <a:pt x="862982" y="1106917"/>
                    </a:lnTo>
                    <a:lnTo>
                      <a:pt x="865134" y="1110108"/>
                    </a:lnTo>
                    <a:cubicBezTo>
                      <a:pt x="869582" y="1120626"/>
                      <a:pt x="872042" y="1132189"/>
                      <a:pt x="872042" y="1144326"/>
                    </a:cubicBezTo>
                    <a:cubicBezTo>
                      <a:pt x="872042" y="1192876"/>
                      <a:pt x="832684" y="1232234"/>
                      <a:pt x="784134" y="1232234"/>
                    </a:cubicBezTo>
                    <a:cubicBezTo>
                      <a:pt x="735584" y="1232234"/>
                      <a:pt x="696226" y="1192876"/>
                      <a:pt x="696226" y="1144326"/>
                    </a:cubicBezTo>
                    <a:lnTo>
                      <a:pt x="702433" y="1113581"/>
                    </a:lnTo>
                    <a:lnTo>
                      <a:pt x="694208" y="1020363"/>
                    </a:lnTo>
                    <a:cubicBezTo>
                      <a:pt x="650338" y="774764"/>
                      <a:pt x="459640" y="580031"/>
                      <a:pt x="216156" y="530207"/>
                    </a:cubicBezTo>
                    <a:lnTo>
                      <a:pt x="113195" y="519828"/>
                    </a:lnTo>
                    <a:lnTo>
                      <a:pt x="113195" y="518698"/>
                    </a:lnTo>
                    <a:lnTo>
                      <a:pt x="87908" y="523803"/>
                    </a:lnTo>
                    <a:cubicBezTo>
                      <a:pt x="39358" y="523803"/>
                      <a:pt x="0" y="484445"/>
                      <a:pt x="0" y="435895"/>
                    </a:cubicBezTo>
                    <a:cubicBezTo>
                      <a:pt x="0" y="387345"/>
                      <a:pt x="39358" y="347987"/>
                      <a:pt x="87908" y="347987"/>
                    </a:cubicBezTo>
                    <a:close/>
                    <a:moveTo>
                      <a:pt x="113195" y="0"/>
                    </a:moveTo>
                    <a:lnTo>
                      <a:pt x="212221" y="5000"/>
                    </a:lnTo>
                    <a:cubicBezTo>
                      <a:pt x="744685" y="59075"/>
                      <a:pt x="1167507" y="484033"/>
                      <a:pt x="1218280" y="1017466"/>
                    </a:cubicBezTo>
                    <a:lnTo>
                      <a:pt x="1223035" y="1117887"/>
                    </a:lnTo>
                    <a:lnTo>
                      <a:pt x="1223396" y="1119677"/>
                    </a:lnTo>
                    <a:lnTo>
                      <a:pt x="1223172" y="1120787"/>
                    </a:lnTo>
                    <a:lnTo>
                      <a:pt x="1223396" y="1125521"/>
                    </a:lnTo>
                    <a:lnTo>
                      <a:pt x="1222506" y="1144326"/>
                    </a:lnTo>
                    <a:lnTo>
                      <a:pt x="1218420" y="1144326"/>
                    </a:lnTo>
                    <a:lnTo>
                      <a:pt x="1215647" y="1158061"/>
                    </a:lnTo>
                    <a:cubicBezTo>
                      <a:pt x="1200677" y="1193455"/>
                      <a:pt x="1165631" y="1218289"/>
                      <a:pt x="1124784" y="1218289"/>
                    </a:cubicBezTo>
                    <a:cubicBezTo>
                      <a:pt x="1083937" y="1218289"/>
                      <a:pt x="1048891" y="1193455"/>
                      <a:pt x="1033921" y="1158061"/>
                    </a:cubicBezTo>
                    <a:lnTo>
                      <a:pt x="1031148" y="1144326"/>
                    </a:lnTo>
                    <a:lnTo>
                      <a:pt x="1017556" y="1144326"/>
                    </a:lnTo>
                    <a:lnTo>
                      <a:pt x="1018446" y="1125521"/>
                    </a:lnTo>
                    <a:cubicBezTo>
                      <a:pt x="1018446" y="648457"/>
                      <a:pt x="655880" y="256075"/>
                      <a:pt x="191265" y="208891"/>
                    </a:cubicBezTo>
                    <a:lnTo>
                      <a:pt x="118440" y="205214"/>
                    </a:lnTo>
                    <a:lnTo>
                      <a:pt x="117622" y="205379"/>
                    </a:lnTo>
                    <a:lnTo>
                      <a:pt x="116258" y="205104"/>
                    </a:lnTo>
                    <a:lnTo>
                      <a:pt x="113195" y="204949"/>
                    </a:lnTo>
                    <a:lnTo>
                      <a:pt x="113195" y="204485"/>
                    </a:lnTo>
                    <a:lnTo>
                      <a:pt x="79238" y="197629"/>
                    </a:lnTo>
                    <a:cubicBezTo>
                      <a:pt x="43845" y="182659"/>
                      <a:pt x="19010" y="147613"/>
                      <a:pt x="19010" y="106767"/>
                    </a:cubicBezTo>
                    <a:cubicBezTo>
                      <a:pt x="19010" y="65920"/>
                      <a:pt x="43845" y="30874"/>
                      <a:pt x="79238" y="15904"/>
                    </a:cubicBezTo>
                    <a:lnTo>
                      <a:pt x="113195" y="9049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7848463" y="4886837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>
              <a:off x="2481385" y="4462876"/>
              <a:ext cx="530928" cy="499826"/>
              <a:chOff x="4875698" y="2567050"/>
              <a:chExt cx="3631418" cy="3261732"/>
            </a:xfrm>
            <a:solidFill>
              <a:schemeClr val="accent2"/>
            </a:solidFill>
          </p:grpSpPr>
          <p:sp>
            <p:nvSpPr>
              <p:cNvPr id="43" name="任意多边形 42"/>
              <p:cNvSpPr/>
              <p:nvPr/>
            </p:nvSpPr>
            <p:spPr>
              <a:xfrm>
                <a:off x="4875698" y="3589362"/>
                <a:ext cx="3631418" cy="2239420"/>
              </a:xfrm>
              <a:custGeom>
                <a:avLst/>
                <a:gdLst>
                  <a:gd name="connsiteX0" fmla="*/ 343063 w 3631418"/>
                  <a:gd name="connsiteY0" fmla="*/ 1157518 h 2239420"/>
                  <a:gd name="connsiteX1" fmla="*/ 193097 w 3631418"/>
                  <a:gd name="connsiteY1" fmla="*/ 1307484 h 2239420"/>
                  <a:gd name="connsiteX2" fmla="*/ 193097 w 3631418"/>
                  <a:gd name="connsiteY2" fmla="*/ 1907332 h 2239420"/>
                  <a:gd name="connsiteX3" fmla="*/ 343063 w 3631418"/>
                  <a:gd name="connsiteY3" fmla="*/ 2057298 h 2239420"/>
                  <a:gd name="connsiteX4" fmla="*/ 3288355 w 3631418"/>
                  <a:gd name="connsiteY4" fmla="*/ 2057298 h 2239420"/>
                  <a:gd name="connsiteX5" fmla="*/ 3438321 w 3631418"/>
                  <a:gd name="connsiteY5" fmla="*/ 1907332 h 2239420"/>
                  <a:gd name="connsiteX6" fmla="*/ 3438321 w 3631418"/>
                  <a:gd name="connsiteY6" fmla="*/ 1307484 h 2239420"/>
                  <a:gd name="connsiteX7" fmla="*/ 3288355 w 3631418"/>
                  <a:gd name="connsiteY7" fmla="*/ 1157518 h 2239420"/>
                  <a:gd name="connsiteX8" fmla="*/ 908273 w 3631418"/>
                  <a:gd name="connsiteY8" fmla="*/ 112 h 2239420"/>
                  <a:gd name="connsiteX9" fmla="*/ 974973 w 3631418"/>
                  <a:gd name="connsiteY9" fmla="*/ 23973 h 2239420"/>
                  <a:gd name="connsiteX10" fmla="*/ 979443 w 3631418"/>
                  <a:gd name="connsiteY10" fmla="*/ 28024 h 2239420"/>
                  <a:gd name="connsiteX11" fmla="*/ 985874 w 3631418"/>
                  <a:gd name="connsiteY11" fmla="*/ 158760 h 2239420"/>
                  <a:gd name="connsiteX12" fmla="*/ 691385 w 3631418"/>
                  <a:gd name="connsiteY12" fmla="*/ 483717 h 2239420"/>
                  <a:gd name="connsiteX13" fmla="*/ 691385 w 3631418"/>
                  <a:gd name="connsiteY13" fmla="*/ 975396 h 2239420"/>
                  <a:gd name="connsiteX14" fmla="*/ 3420743 w 3631418"/>
                  <a:gd name="connsiteY14" fmla="*/ 975396 h 2239420"/>
                  <a:gd name="connsiteX15" fmla="*/ 3631418 w 3631418"/>
                  <a:gd name="connsiteY15" fmla="*/ 1186071 h 2239420"/>
                  <a:gd name="connsiteX16" fmla="*/ 3631418 w 3631418"/>
                  <a:gd name="connsiteY16" fmla="*/ 2028745 h 2239420"/>
                  <a:gd name="connsiteX17" fmla="*/ 3420743 w 3631418"/>
                  <a:gd name="connsiteY17" fmla="*/ 2239420 h 2239420"/>
                  <a:gd name="connsiteX18" fmla="*/ 210675 w 3631418"/>
                  <a:gd name="connsiteY18" fmla="*/ 2239420 h 2239420"/>
                  <a:gd name="connsiteX19" fmla="*/ 0 w 3631418"/>
                  <a:gd name="connsiteY19" fmla="*/ 2028745 h 2239420"/>
                  <a:gd name="connsiteX20" fmla="*/ 0 w 3631418"/>
                  <a:gd name="connsiteY20" fmla="*/ 1186071 h 2239420"/>
                  <a:gd name="connsiteX21" fmla="*/ 210675 w 3631418"/>
                  <a:gd name="connsiteY21" fmla="*/ 975396 h 2239420"/>
                  <a:gd name="connsiteX22" fmla="*/ 494161 w 3631418"/>
                  <a:gd name="connsiteY22" fmla="*/ 975396 h 2239420"/>
                  <a:gd name="connsiteX23" fmla="*/ 494161 w 3631418"/>
                  <a:gd name="connsiteY23" fmla="*/ 480739 h 2239420"/>
                  <a:gd name="connsiteX24" fmla="*/ 489579 w 3631418"/>
                  <a:gd name="connsiteY24" fmla="*/ 462124 h 2239420"/>
                  <a:gd name="connsiteX25" fmla="*/ 494161 w 3631418"/>
                  <a:gd name="connsiteY25" fmla="*/ 430313 h 2239420"/>
                  <a:gd name="connsiteX26" fmla="*/ 494161 w 3631418"/>
                  <a:gd name="connsiteY26" fmla="*/ 426826 h 2239420"/>
                  <a:gd name="connsiteX27" fmla="*/ 494744 w 3631418"/>
                  <a:gd name="connsiteY27" fmla="*/ 426826 h 2239420"/>
                  <a:gd name="connsiteX28" fmla="*/ 513441 w 3631418"/>
                  <a:gd name="connsiteY28" fmla="*/ 395424 h 2239420"/>
                  <a:gd name="connsiteX29" fmla="*/ 844237 w 3631418"/>
                  <a:gd name="connsiteY29" fmla="*/ 30404 h 2239420"/>
                  <a:gd name="connsiteX30" fmla="*/ 908273 w 3631418"/>
                  <a:gd name="connsiteY30" fmla="*/ 112 h 2239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31418" h="2239420">
                    <a:moveTo>
                      <a:pt x="343063" y="1157518"/>
                    </a:moveTo>
                    <a:cubicBezTo>
                      <a:pt x="260239" y="1157518"/>
                      <a:pt x="193097" y="1224660"/>
                      <a:pt x="193097" y="1307484"/>
                    </a:cubicBezTo>
                    <a:lnTo>
                      <a:pt x="193097" y="1907332"/>
                    </a:lnTo>
                    <a:cubicBezTo>
                      <a:pt x="193097" y="1990156"/>
                      <a:pt x="260239" y="2057298"/>
                      <a:pt x="343063" y="2057298"/>
                    </a:cubicBezTo>
                    <a:lnTo>
                      <a:pt x="3288355" y="2057298"/>
                    </a:lnTo>
                    <a:cubicBezTo>
                      <a:pt x="3371179" y="2057298"/>
                      <a:pt x="3438321" y="1990156"/>
                      <a:pt x="3438321" y="1907332"/>
                    </a:cubicBezTo>
                    <a:lnTo>
                      <a:pt x="3438321" y="1307484"/>
                    </a:lnTo>
                    <a:cubicBezTo>
                      <a:pt x="3438321" y="1224660"/>
                      <a:pt x="3371179" y="1157518"/>
                      <a:pt x="3288355" y="1157518"/>
                    </a:cubicBezTo>
                    <a:close/>
                    <a:moveTo>
                      <a:pt x="908273" y="112"/>
                    </a:moveTo>
                    <a:cubicBezTo>
                      <a:pt x="931932" y="-1051"/>
                      <a:pt x="956034" y="6810"/>
                      <a:pt x="974973" y="23973"/>
                    </a:cubicBezTo>
                    <a:lnTo>
                      <a:pt x="979443" y="28024"/>
                    </a:lnTo>
                    <a:cubicBezTo>
                      <a:pt x="1017321" y="62350"/>
                      <a:pt x="1020200" y="120883"/>
                      <a:pt x="985874" y="158760"/>
                    </a:cubicBezTo>
                    <a:lnTo>
                      <a:pt x="691385" y="483717"/>
                    </a:lnTo>
                    <a:lnTo>
                      <a:pt x="691385" y="975396"/>
                    </a:lnTo>
                    <a:lnTo>
                      <a:pt x="3420743" y="975396"/>
                    </a:lnTo>
                    <a:cubicBezTo>
                      <a:pt x="3537096" y="975396"/>
                      <a:pt x="3631418" y="1069718"/>
                      <a:pt x="3631418" y="1186071"/>
                    </a:cubicBezTo>
                    <a:lnTo>
                      <a:pt x="3631418" y="2028745"/>
                    </a:lnTo>
                    <a:cubicBezTo>
                      <a:pt x="3631418" y="2145098"/>
                      <a:pt x="3537096" y="2239420"/>
                      <a:pt x="3420743" y="2239420"/>
                    </a:cubicBezTo>
                    <a:lnTo>
                      <a:pt x="210675" y="2239420"/>
                    </a:lnTo>
                    <a:cubicBezTo>
                      <a:pt x="94322" y="2239420"/>
                      <a:pt x="0" y="2145098"/>
                      <a:pt x="0" y="2028745"/>
                    </a:cubicBezTo>
                    <a:lnTo>
                      <a:pt x="0" y="1186071"/>
                    </a:lnTo>
                    <a:cubicBezTo>
                      <a:pt x="0" y="1069718"/>
                      <a:pt x="94322" y="975396"/>
                      <a:pt x="210675" y="975396"/>
                    </a:cubicBezTo>
                    <a:lnTo>
                      <a:pt x="494161" y="975396"/>
                    </a:lnTo>
                    <a:lnTo>
                      <a:pt x="494161" y="480739"/>
                    </a:lnTo>
                    <a:lnTo>
                      <a:pt x="489579" y="462124"/>
                    </a:lnTo>
                    <a:lnTo>
                      <a:pt x="494161" y="430313"/>
                    </a:lnTo>
                    <a:lnTo>
                      <a:pt x="494161" y="426826"/>
                    </a:lnTo>
                    <a:lnTo>
                      <a:pt x="494744" y="426826"/>
                    </a:lnTo>
                    <a:lnTo>
                      <a:pt x="513441" y="395424"/>
                    </a:lnTo>
                    <a:lnTo>
                      <a:pt x="844237" y="30404"/>
                    </a:lnTo>
                    <a:cubicBezTo>
                      <a:pt x="861400" y="11465"/>
                      <a:pt x="884615" y="1276"/>
                      <a:pt x="908273" y="112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5257887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5622763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5994216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6365669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8" name="圆角矩形 47"/>
              <p:cNvSpPr/>
              <p:nvPr/>
            </p:nvSpPr>
            <p:spPr>
              <a:xfrm>
                <a:off x="7094759" y="5236947"/>
                <a:ext cx="1030779" cy="201716"/>
              </a:xfrm>
              <a:prstGeom prst="roundRect">
                <a:avLst>
                  <a:gd name="adj" fmla="val 48422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9" name="任意多边形 48"/>
              <p:cNvSpPr/>
              <p:nvPr/>
            </p:nvSpPr>
            <p:spPr>
              <a:xfrm>
                <a:off x="5693630" y="2567050"/>
                <a:ext cx="1223396" cy="1232234"/>
              </a:xfrm>
              <a:custGeom>
                <a:avLst/>
                <a:gdLst>
                  <a:gd name="connsiteX0" fmla="*/ 99895 w 1223396"/>
                  <a:gd name="connsiteY0" fmla="*/ 705868 h 1232234"/>
                  <a:gd name="connsiteX1" fmla="*/ 131379 w 1223396"/>
                  <a:gd name="connsiteY1" fmla="*/ 712224 h 1232234"/>
                  <a:gd name="connsiteX2" fmla="*/ 137683 w 1223396"/>
                  <a:gd name="connsiteY2" fmla="*/ 716475 h 1232234"/>
                  <a:gd name="connsiteX3" fmla="*/ 176943 w 1223396"/>
                  <a:gd name="connsiteY3" fmla="*/ 720432 h 1232234"/>
                  <a:gd name="connsiteX4" fmla="*/ 509175 w 1223396"/>
                  <a:gd name="connsiteY4" fmla="*/ 1128068 h 1232234"/>
                  <a:gd name="connsiteX5" fmla="*/ 508892 w 1223396"/>
                  <a:gd name="connsiteY5" fmla="*/ 1131280 h 1232234"/>
                  <a:gd name="connsiteX6" fmla="*/ 510128 w 1223396"/>
                  <a:gd name="connsiteY6" fmla="*/ 1137405 h 1232234"/>
                  <a:gd name="connsiteX7" fmla="*/ 429243 w 1223396"/>
                  <a:gd name="connsiteY7" fmla="*/ 1218290 h 1232234"/>
                  <a:gd name="connsiteX8" fmla="*/ 348358 w 1223396"/>
                  <a:gd name="connsiteY8" fmla="*/ 1137405 h 1232234"/>
                  <a:gd name="connsiteX9" fmla="*/ 354714 w 1223396"/>
                  <a:gd name="connsiteY9" fmla="*/ 1105921 h 1232234"/>
                  <a:gd name="connsiteX10" fmla="*/ 358410 w 1223396"/>
                  <a:gd name="connsiteY10" fmla="*/ 1100439 h 1232234"/>
                  <a:gd name="connsiteX11" fmla="*/ 356666 w 1223396"/>
                  <a:gd name="connsiteY11" fmla="*/ 1080670 h 1232234"/>
                  <a:gd name="connsiteX12" fmla="*/ 147049 w 1223396"/>
                  <a:gd name="connsiteY12" fmla="*/ 865746 h 1232234"/>
                  <a:gd name="connsiteX13" fmla="*/ 121850 w 1223396"/>
                  <a:gd name="connsiteY13" fmla="*/ 863206 h 1232234"/>
                  <a:gd name="connsiteX14" fmla="*/ 99895 w 1223396"/>
                  <a:gd name="connsiteY14" fmla="*/ 867638 h 1232234"/>
                  <a:gd name="connsiteX15" fmla="*/ 19010 w 1223396"/>
                  <a:gd name="connsiteY15" fmla="*/ 786753 h 1232234"/>
                  <a:gd name="connsiteX16" fmla="*/ 99895 w 1223396"/>
                  <a:gd name="connsiteY16" fmla="*/ 705868 h 1232234"/>
                  <a:gd name="connsiteX17" fmla="*/ 87908 w 1223396"/>
                  <a:gd name="connsiteY17" fmla="*/ 347987 h 1232234"/>
                  <a:gd name="connsiteX18" fmla="*/ 122126 w 1223396"/>
                  <a:gd name="connsiteY18" fmla="*/ 354895 h 1232234"/>
                  <a:gd name="connsiteX19" fmla="*/ 127095 w 1223396"/>
                  <a:gd name="connsiteY19" fmla="*/ 358246 h 1232234"/>
                  <a:gd name="connsiteX20" fmla="*/ 172013 w 1223396"/>
                  <a:gd name="connsiteY20" fmla="*/ 360514 h 1232234"/>
                  <a:gd name="connsiteX21" fmla="*/ 851206 w 1223396"/>
                  <a:gd name="connsiteY21" fmla="*/ 982332 h 1232234"/>
                  <a:gd name="connsiteX22" fmla="*/ 862982 w 1223396"/>
                  <a:gd name="connsiteY22" fmla="*/ 1106917 h 1232234"/>
                  <a:gd name="connsiteX23" fmla="*/ 865134 w 1223396"/>
                  <a:gd name="connsiteY23" fmla="*/ 1110108 h 1232234"/>
                  <a:gd name="connsiteX24" fmla="*/ 872042 w 1223396"/>
                  <a:gd name="connsiteY24" fmla="*/ 1144326 h 1232234"/>
                  <a:gd name="connsiteX25" fmla="*/ 784134 w 1223396"/>
                  <a:gd name="connsiteY25" fmla="*/ 1232234 h 1232234"/>
                  <a:gd name="connsiteX26" fmla="*/ 696226 w 1223396"/>
                  <a:gd name="connsiteY26" fmla="*/ 1144326 h 1232234"/>
                  <a:gd name="connsiteX27" fmla="*/ 702433 w 1223396"/>
                  <a:gd name="connsiteY27" fmla="*/ 1113581 h 1232234"/>
                  <a:gd name="connsiteX28" fmla="*/ 694208 w 1223396"/>
                  <a:gd name="connsiteY28" fmla="*/ 1020363 h 1232234"/>
                  <a:gd name="connsiteX29" fmla="*/ 216156 w 1223396"/>
                  <a:gd name="connsiteY29" fmla="*/ 530207 h 1232234"/>
                  <a:gd name="connsiteX30" fmla="*/ 113195 w 1223396"/>
                  <a:gd name="connsiteY30" fmla="*/ 519828 h 1232234"/>
                  <a:gd name="connsiteX31" fmla="*/ 113195 w 1223396"/>
                  <a:gd name="connsiteY31" fmla="*/ 518698 h 1232234"/>
                  <a:gd name="connsiteX32" fmla="*/ 87908 w 1223396"/>
                  <a:gd name="connsiteY32" fmla="*/ 523803 h 1232234"/>
                  <a:gd name="connsiteX33" fmla="*/ 0 w 1223396"/>
                  <a:gd name="connsiteY33" fmla="*/ 435895 h 1232234"/>
                  <a:gd name="connsiteX34" fmla="*/ 87908 w 1223396"/>
                  <a:gd name="connsiteY34" fmla="*/ 347987 h 1232234"/>
                  <a:gd name="connsiteX35" fmla="*/ 113195 w 1223396"/>
                  <a:gd name="connsiteY35" fmla="*/ 0 h 1232234"/>
                  <a:gd name="connsiteX36" fmla="*/ 212221 w 1223396"/>
                  <a:gd name="connsiteY36" fmla="*/ 5000 h 1232234"/>
                  <a:gd name="connsiteX37" fmla="*/ 1218280 w 1223396"/>
                  <a:gd name="connsiteY37" fmla="*/ 1017466 h 1232234"/>
                  <a:gd name="connsiteX38" fmla="*/ 1223035 w 1223396"/>
                  <a:gd name="connsiteY38" fmla="*/ 1117887 h 1232234"/>
                  <a:gd name="connsiteX39" fmla="*/ 1223396 w 1223396"/>
                  <a:gd name="connsiteY39" fmla="*/ 1119677 h 1232234"/>
                  <a:gd name="connsiteX40" fmla="*/ 1223172 w 1223396"/>
                  <a:gd name="connsiteY40" fmla="*/ 1120787 h 1232234"/>
                  <a:gd name="connsiteX41" fmla="*/ 1223396 w 1223396"/>
                  <a:gd name="connsiteY41" fmla="*/ 1125521 h 1232234"/>
                  <a:gd name="connsiteX42" fmla="*/ 1222506 w 1223396"/>
                  <a:gd name="connsiteY42" fmla="*/ 1144326 h 1232234"/>
                  <a:gd name="connsiteX43" fmla="*/ 1218420 w 1223396"/>
                  <a:gd name="connsiteY43" fmla="*/ 1144326 h 1232234"/>
                  <a:gd name="connsiteX44" fmla="*/ 1215647 w 1223396"/>
                  <a:gd name="connsiteY44" fmla="*/ 1158061 h 1232234"/>
                  <a:gd name="connsiteX45" fmla="*/ 1124784 w 1223396"/>
                  <a:gd name="connsiteY45" fmla="*/ 1218289 h 1232234"/>
                  <a:gd name="connsiteX46" fmla="*/ 1033921 w 1223396"/>
                  <a:gd name="connsiteY46" fmla="*/ 1158061 h 1232234"/>
                  <a:gd name="connsiteX47" fmla="*/ 1031148 w 1223396"/>
                  <a:gd name="connsiteY47" fmla="*/ 1144326 h 1232234"/>
                  <a:gd name="connsiteX48" fmla="*/ 1017556 w 1223396"/>
                  <a:gd name="connsiteY48" fmla="*/ 1144326 h 1232234"/>
                  <a:gd name="connsiteX49" fmla="*/ 1018446 w 1223396"/>
                  <a:gd name="connsiteY49" fmla="*/ 1125521 h 1232234"/>
                  <a:gd name="connsiteX50" fmla="*/ 191265 w 1223396"/>
                  <a:gd name="connsiteY50" fmla="*/ 208891 h 1232234"/>
                  <a:gd name="connsiteX51" fmla="*/ 118440 w 1223396"/>
                  <a:gd name="connsiteY51" fmla="*/ 205214 h 1232234"/>
                  <a:gd name="connsiteX52" fmla="*/ 117622 w 1223396"/>
                  <a:gd name="connsiteY52" fmla="*/ 205379 h 1232234"/>
                  <a:gd name="connsiteX53" fmla="*/ 116258 w 1223396"/>
                  <a:gd name="connsiteY53" fmla="*/ 205104 h 1232234"/>
                  <a:gd name="connsiteX54" fmla="*/ 113195 w 1223396"/>
                  <a:gd name="connsiteY54" fmla="*/ 204949 h 1232234"/>
                  <a:gd name="connsiteX55" fmla="*/ 113195 w 1223396"/>
                  <a:gd name="connsiteY55" fmla="*/ 204485 h 1232234"/>
                  <a:gd name="connsiteX56" fmla="*/ 79238 w 1223396"/>
                  <a:gd name="connsiteY56" fmla="*/ 197629 h 1232234"/>
                  <a:gd name="connsiteX57" fmla="*/ 19010 w 1223396"/>
                  <a:gd name="connsiteY57" fmla="*/ 106767 h 1232234"/>
                  <a:gd name="connsiteX58" fmla="*/ 79238 w 1223396"/>
                  <a:gd name="connsiteY58" fmla="*/ 15904 h 1232234"/>
                  <a:gd name="connsiteX59" fmla="*/ 113195 w 1223396"/>
                  <a:gd name="connsiteY59" fmla="*/ 9049 h 12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223396" h="1232234">
                    <a:moveTo>
                      <a:pt x="99895" y="705868"/>
                    </a:moveTo>
                    <a:cubicBezTo>
                      <a:pt x="111063" y="705868"/>
                      <a:pt x="121702" y="708131"/>
                      <a:pt x="131379" y="712224"/>
                    </a:cubicBezTo>
                    <a:lnTo>
                      <a:pt x="137683" y="716475"/>
                    </a:lnTo>
                    <a:lnTo>
                      <a:pt x="176943" y="720432"/>
                    </a:lnTo>
                    <a:cubicBezTo>
                      <a:pt x="366547" y="759231"/>
                      <a:pt x="509175" y="926993"/>
                      <a:pt x="509175" y="1128068"/>
                    </a:cubicBezTo>
                    <a:lnTo>
                      <a:pt x="508892" y="1131280"/>
                    </a:lnTo>
                    <a:lnTo>
                      <a:pt x="510128" y="1137405"/>
                    </a:lnTo>
                    <a:cubicBezTo>
                      <a:pt x="510128" y="1182077"/>
                      <a:pt x="473915" y="1218290"/>
                      <a:pt x="429243" y="1218290"/>
                    </a:cubicBezTo>
                    <a:cubicBezTo>
                      <a:pt x="384571" y="1218290"/>
                      <a:pt x="348358" y="1182077"/>
                      <a:pt x="348358" y="1137405"/>
                    </a:cubicBezTo>
                    <a:cubicBezTo>
                      <a:pt x="348358" y="1126237"/>
                      <a:pt x="350621" y="1115598"/>
                      <a:pt x="354714" y="1105921"/>
                    </a:cubicBezTo>
                    <a:lnTo>
                      <a:pt x="358410" y="1100439"/>
                    </a:lnTo>
                    <a:lnTo>
                      <a:pt x="356666" y="1080670"/>
                    </a:lnTo>
                    <a:cubicBezTo>
                      <a:pt x="337430" y="972979"/>
                      <a:pt x="253812" y="887593"/>
                      <a:pt x="147049" y="865746"/>
                    </a:cubicBezTo>
                    <a:lnTo>
                      <a:pt x="121850" y="863206"/>
                    </a:lnTo>
                    <a:lnTo>
                      <a:pt x="99895" y="867638"/>
                    </a:lnTo>
                    <a:cubicBezTo>
                      <a:pt x="55223" y="867638"/>
                      <a:pt x="19010" y="831425"/>
                      <a:pt x="19010" y="786753"/>
                    </a:cubicBezTo>
                    <a:cubicBezTo>
                      <a:pt x="19010" y="742081"/>
                      <a:pt x="55223" y="705868"/>
                      <a:pt x="99895" y="705868"/>
                    </a:cubicBezTo>
                    <a:close/>
                    <a:moveTo>
                      <a:pt x="87908" y="347987"/>
                    </a:moveTo>
                    <a:cubicBezTo>
                      <a:pt x="100046" y="347987"/>
                      <a:pt x="111609" y="350447"/>
                      <a:pt x="122126" y="354895"/>
                    </a:cubicBezTo>
                    <a:lnTo>
                      <a:pt x="127095" y="358246"/>
                    </a:lnTo>
                    <a:lnTo>
                      <a:pt x="172013" y="360514"/>
                    </a:lnTo>
                    <a:cubicBezTo>
                      <a:pt x="512608" y="395104"/>
                      <a:pt x="787744" y="651115"/>
                      <a:pt x="851206" y="982332"/>
                    </a:cubicBezTo>
                    <a:lnTo>
                      <a:pt x="862982" y="1106917"/>
                    </a:lnTo>
                    <a:lnTo>
                      <a:pt x="865134" y="1110108"/>
                    </a:lnTo>
                    <a:cubicBezTo>
                      <a:pt x="869582" y="1120626"/>
                      <a:pt x="872042" y="1132189"/>
                      <a:pt x="872042" y="1144326"/>
                    </a:cubicBezTo>
                    <a:cubicBezTo>
                      <a:pt x="872042" y="1192876"/>
                      <a:pt x="832684" y="1232234"/>
                      <a:pt x="784134" y="1232234"/>
                    </a:cubicBezTo>
                    <a:cubicBezTo>
                      <a:pt x="735584" y="1232234"/>
                      <a:pt x="696226" y="1192876"/>
                      <a:pt x="696226" y="1144326"/>
                    </a:cubicBezTo>
                    <a:lnTo>
                      <a:pt x="702433" y="1113581"/>
                    </a:lnTo>
                    <a:lnTo>
                      <a:pt x="694208" y="1020363"/>
                    </a:lnTo>
                    <a:cubicBezTo>
                      <a:pt x="650338" y="774764"/>
                      <a:pt x="459640" y="580031"/>
                      <a:pt x="216156" y="530207"/>
                    </a:cubicBezTo>
                    <a:lnTo>
                      <a:pt x="113195" y="519828"/>
                    </a:lnTo>
                    <a:lnTo>
                      <a:pt x="113195" y="518698"/>
                    </a:lnTo>
                    <a:lnTo>
                      <a:pt x="87908" y="523803"/>
                    </a:lnTo>
                    <a:cubicBezTo>
                      <a:pt x="39358" y="523803"/>
                      <a:pt x="0" y="484445"/>
                      <a:pt x="0" y="435895"/>
                    </a:cubicBezTo>
                    <a:cubicBezTo>
                      <a:pt x="0" y="387345"/>
                      <a:pt x="39358" y="347987"/>
                      <a:pt x="87908" y="347987"/>
                    </a:cubicBezTo>
                    <a:close/>
                    <a:moveTo>
                      <a:pt x="113195" y="0"/>
                    </a:moveTo>
                    <a:lnTo>
                      <a:pt x="212221" y="5000"/>
                    </a:lnTo>
                    <a:cubicBezTo>
                      <a:pt x="744685" y="59075"/>
                      <a:pt x="1167507" y="484033"/>
                      <a:pt x="1218280" y="1017466"/>
                    </a:cubicBezTo>
                    <a:lnTo>
                      <a:pt x="1223035" y="1117887"/>
                    </a:lnTo>
                    <a:lnTo>
                      <a:pt x="1223396" y="1119677"/>
                    </a:lnTo>
                    <a:lnTo>
                      <a:pt x="1223172" y="1120787"/>
                    </a:lnTo>
                    <a:lnTo>
                      <a:pt x="1223396" y="1125521"/>
                    </a:lnTo>
                    <a:lnTo>
                      <a:pt x="1222506" y="1144326"/>
                    </a:lnTo>
                    <a:lnTo>
                      <a:pt x="1218420" y="1144326"/>
                    </a:lnTo>
                    <a:lnTo>
                      <a:pt x="1215647" y="1158061"/>
                    </a:lnTo>
                    <a:cubicBezTo>
                      <a:pt x="1200677" y="1193455"/>
                      <a:pt x="1165631" y="1218289"/>
                      <a:pt x="1124784" y="1218289"/>
                    </a:cubicBezTo>
                    <a:cubicBezTo>
                      <a:pt x="1083937" y="1218289"/>
                      <a:pt x="1048891" y="1193455"/>
                      <a:pt x="1033921" y="1158061"/>
                    </a:cubicBezTo>
                    <a:lnTo>
                      <a:pt x="1031148" y="1144326"/>
                    </a:lnTo>
                    <a:lnTo>
                      <a:pt x="1017556" y="1144326"/>
                    </a:lnTo>
                    <a:lnTo>
                      <a:pt x="1018446" y="1125521"/>
                    </a:lnTo>
                    <a:cubicBezTo>
                      <a:pt x="1018446" y="648457"/>
                      <a:pt x="655880" y="256075"/>
                      <a:pt x="191265" y="208891"/>
                    </a:cubicBezTo>
                    <a:lnTo>
                      <a:pt x="118440" y="205214"/>
                    </a:lnTo>
                    <a:lnTo>
                      <a:pt x="117622" y="205379"/>
                    </a:lnTo>
                    <a:lnTo>
                      <a:pt x="116258" y="205104"/>
                    </a:lnTo>
                    <a:lnTo>
                      <a:pt x="113195" y="204949"/>
                    </a:lnTo>
                    <a:lnTo>
                      <a:pt x="113195" y="204485"/>
                    </a:lnTo>
                    <a:lnTo>
                      <a:pt x="79238" y="197629"/>
                    </a:lnTo>
                    <a:cubicBezTo>
                      <a:pt x="43845" y="182659"/>
                      <a:pt x="19010" y="147613"/>
                      <a:pt x="19010" y="106767"/>
                    </a:cubicBezTo>
                    <a:cubicBezTo>
                      <a:pt x="19010" y="65920"/>
                      <a:pt x="43845" y="30874"/>
                      <a:pt x="79238" y="15904"/>
                    </a:cubicBezTo>
                    <a:lnTo>
                      <a:pt x="113195" y="9049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7848463" y="4886837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54" name="组合 53"/>
            <p:cNvGrpSpPr/>
            <p:nvPr/>
          </p:nvGrpSpPr>
          <p:grpSpPr>
            <a:xfrm>
              <a:off x="6157796" y="2917827"/>
              <a:ext cx="4474708" cy="2390774"/>
              <a:chOff x="3171122" y="2982442"/>
              <a:chExt cx="1268694" cy="1158421"/>
            </a:xfrm>
          </p:grpSpPr>
          <p:cxnSp>
            <p:nvCxnSpPr>
              <p:cNvPr id="51" name="直接连接符 50"/>
              <p:cNvCxnSpPr/>
              <p:nvPr/>
            </p:nvCxnSpPr>
            <p:spPr>
              <a:xfrm>
                <a:off x="4439816" y="2982442"/>
                <a:ext cx="0" cy="1151802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lgDash"/>
                <a:miter lim="800000"/>
              </a:ln>
              <a:effectLst/>
            </p:spPr>
          </p:cxnSp>
          <p:cxnSp>
            <p:nvCxnSpPr>
              <p:cNvPr id="52" name="直接连接符 51"/>
              <p:cNvCxnSpPr/>
              <p:nvPr/>
            </p:nvCxnSpPr>
            <p:spPr>
              <a:xfrm>
                <a:off x="3171175" y="2989061"/>
                <a:ext cx="0" cy="1151802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lgDash"/>
                <a:miter lim="800000"/>
              </a:ln>
              <a:effectLst/>
            </p:spPr>
          </p:cxnSp>
          <p:cxnSp>
            <p:nvCxnSpPr>
              <p:cNvPr id="53" name="直接箭头连接符 52"/>
              <p:cNvCxnSpPr/>
              <p:nvPr/>
            </p:nvCxnSpPr>
            <p:spPr bwMode="auto">
              <a:xfrm>
                <a:off x="3171122" y="3136838"/>
                <a:ext cx="1267119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10" name="矩形 9"/>
            <p:cNvSpPr/>
            <p:nvPr/>
          </p:nvSpPr>
          <p:spPr bwMode="auto">
            <a:xfrm>
              <a:off x="3613283" y="5304347"/>
              <a:ext cx="177644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zh-CN" sz="1600" b="1" i="1" dirty="0" smtClean="0">
                  <a:solidFill>
                    <a:schemeClr val="tx1"/>
                  </a:solidFill>
                </a:rPr>
                <a:t>MAPC negotiation</a:t>
              </a:r>
              <a:endParaRPr lang="en-US" altLang="zh-CN" sz="1600" b="1" i="1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576714" y="5304347"/>
              <a:ext cx="160492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1600" b="1" i="1" dirty="0" smtClean="0">
                  <a:solidFill>
                    <a:schemeClr val="tx1"/>
                  </a:solidFill>
                </a:rPr>
                <a:t>MAPC d</a:t>
              </a:r>
              <a:r>
                <a:rPr lang="zh-CN" altLang="en-US" sz="1600" b="1" i="1" dirty="0">
                  <a:solidFill>
                    <a:schemeClr val="tx1"/>
                  </a:solidFill>
                </a:rPr>
                <a:t>iscovery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7503228" y="2918472"/>
              <a:ext cx="217239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1600" b="1" i="1" dirty="0" smtClean="0">
                  <a:solidFill>
                    <a:schemeClr val="tx1"/>
                  </a:solidFill>
                </a:rPr>
                <a:t>Co-transmission </a:t>
              </a:r>
              <a:r>
                <a:rPr lang="en-US" altLang="zh-CN" sz="1600" b="1" i="1" dirty="0">
                  <a:solidFill>
                    <a:schemeClr val="tx1"/>
                  </a:solidFill>
                </a:rPr>
                <a:t>phase </a:t>
              </a:r>
              <a:endParaRPr lang="zh-CN" altLang="en-US" sz="1600" b="1" i="1" dirty="0">
                <a:solidFill>
                  <a:schemeClr val="tx1"/>
                </a:solidFill>
              </a:endParaRPr>
            </a:p>
          </p:txBody>
        </p:sp>
        <p:sp>
          <p:nvSpPr>
            <p:cNvPr id="57" name="右箭头 56"/>
            <p:cNvSpPr/>
            <p:nvPr/>
          </p:nvSpPr>
          <p:spPr bwMode="auto">
            <a:xfrm>
              <a:off x="3176673" y="4246447"/>
              <a:ext cx="382114" cy="288032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914401" y="1782366"/>
            <a:ext cx="10361084" cy="1574626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kern="0" dirty="0" smtClean="0"/>
              <a:t>In the Multi-AP Coordination (MAPC) negotiation procedure, requesting AP and responding AP negotiate Ack policy for MAP concurrent transmission (Co-BF/Co-SR) to avoid Ack collision or interference.</a:t>
            </a:r>
          </a:p>
          <a:p>
            <a:pPr marL="457200" lvl="1" indent="0" algn="just"/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381427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/>
              </a:rPr>
              <a:t>MAP </a:t>
            </a:r>
            <a:r>
              <a:rPr lang="en-US" altLang="zh-CN" dirty="0" smtClean="0">
                <a:ea typeface="宋体"/>
              </a:rPr>
              <a:t>Co-transmission Ack Options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14401" y="1782366"/>
            <a:ext cx="10361084" cy="4526954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algn="just">
              <a:lnSpc>
                <a:spcPts val="24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b="1" kern="0" dirty="0" smtClean="0">
                <a:ea typeface="宋体"/>
              </a:rPr>
              <a:t>Option 1: Delayed Ack </a:t>
            </a:r>
          </a:p>
          <a:p>
            <a:pPr marL="914400" lvl="2" indent="-28575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ea typeface="宋体"/>
              </a:rPr>
              <a:t>Sharing and shared AP solicit explicit delayed acknowledgments</a:t>
            </a:r>
          </a:p>
          <a:p>
            <a:pPr marL="1371600" lvl="3" indent="-28575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kern="0" dirty="0" smtClean="0">
                <a:ea typeface="宋体"/>
              </a:rPr>
              <a:t>The Ack Policy set to delayed Ack in all A-MPDU</a:t>
            </a:r>
          </a:p>
          <a:p>
            <a:pPr marL="914400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zh-CN" sz="1800" kern="0" dirty="0" smtClean="0">
              <a:ea typeface="宋体"/>
            </a:endParaRPr>
          </a:p>
          <a:p>
            <a:pPr marL="457200"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b="1" kern="0" dirty="0" smtClean="0">
                <a:solidFill>
                  <a:schemeClr val="tx1"/>
                </a:solidFill>
                <a:ea typeface="宋体"/>
              </a:rPr>
              <a:t>Option 2: </a:t>
            </a:r>
            <a:r>
              <a:rPr lang="en-US" altLang="zh-CN" b="1" kern="0" dirty="0">
                <a:solidFill>
                  <a:schemeClr val="tx1"/>
                </a:solidFill>
                <a:ea typeface="宋体"/>
              </a:rPr>
              <a:t>Sequential </a:t>
            </a:r>
            <a:r>
              <a:rPr lang="en-US" altLang="zh-CN" b="1" kern="0" dirty="0" smtClean="0">
                <a:solidFill>
                  <a:schemeClr val="tx1"/>
                </a:solidFill>
                <a:ea typeface="宋体"/>
              </a:rPr>
              <a:t>Ack  </a:t>
            </a:r>
            <a:endParaRPr lang="en-US" altLang="zh-CN" kern="0" dirty="0" smtClean="0">
              <a:ea typeface="宋体"/>
            </a:endParaRPr>
          </a:p>
          <a:p>
            <a:pPr marL="914400" lvl="2" indent="-285750" algn="just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 smtClean="0">
                <a:ea typeface="宋体"/>
              </a:rPr>
              <a:t>Sharing </a:t>
            </a:r>
            <a:r>
              <a:rPr lang="en-US" altLang="zh-CN" sz="1800" kern="0" dirty="0">
                <a:ea typeface="宋体"/>
              </a:rPr>
              <a:t>and shared AP </a:t>
            </a:r>
            <a:r>
              <a:rPr lang="en-US" altLang="zh-CN" sz="1800" kern="0" dirty="0" smtClean="0">
                <a:ea typeface="宋体"/>
              </a:rPr>
              <a:t>solicit acknowledgment in a sequence</a:t>
            </a:r>
          </a:p>
          <a:p>
            <a:pPr marL="1371600" lvl="3" indent="-285750" algn="just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kern="0" dirty="0" err="1" smtClean="0">
                <a:solidFill>
                  <a:schemeClr val="tx1"/>
                </a:solidFill>
                <a:ea typeface="宋体"/>
              </a:rPr>
              <a:t>Eg</a:t>
            </a:r>
            <a:r>
              <a:rPr lang="en-US" altLang="zh-CN" kern="0" dirty="0" smtClean="0">
                <a:solidFill>
                  <a:schemeClr val="tx1"/>
                </a:solidFill>
                <a:ea typeface="宋体"/>
              </a:rPr>
              <a:t>, sharing AP trigger shared AP to solicit </a:t>
            </a:r>
            <a:r>
              <a:rPr lang="en-US" altLang="zh-CN" kern="0" dirty="0">
                <a:solidFill>
                  <a:schemeClr val="tx1"/>
                </a:solidFill>
                <a:ea typeface="宋体"/>
              </a:rPr>
              <a:t>acknowledgment </a:t>
            </a:r>
            <a:r>
              <a:rPr lang="en-US" altLang="zh-CN" kern="0" dirty="0" smtClean="0">
                <a:solidFill>
                  <a:schemeClr val="tx1"/>
                </a:solidFill>
                <a:ea typeface="宋体"/>
              </a:rPr>
              <a:t>after </a:t>
            </a:r>
            <a:r>
              <a:rPr lang="en-US" altLang="zh-CN" kern="0" dirty="0">
                <a:solidFill>
                  <a:schemeClr val="tx1"/>
                </a:solidFill>
                <a:ea typeface="宋体"/>
              </a:rPr>
              <a:t>receiving </a:t>
            </a:r>
            <a:r>
              <a:rPr lang="en-US" altLang="zh-CN" kern="0" dirty="0" smtClean="0">
                <a:solidFill>
                  <a:schemeClr val="tx1"/>
                </a:solidFill>
                <a:ea typeface="宋体"/>
              </a:rPr>
              <a:t>Ack </a:t>
            </a:r>
          </a:p>
          <a:p>
            <a:pPr marL="914400" lvl="2" indent="-285750" algn="just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zh-CN" kern="0" dirty="0" smtClean="0">
              <a:ea typeface="宋体"/>
            </a:endParaRPr>
          </a:p>
          <a:p>
            <a:pPr marL="457200" lvl="1" indent="-280800" algn="just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b="1" kern="0" dirty="0" smtClean="0">
                <a:solidFill>
                  <a:schemeClr val="tx1"/>
                </a:solidFill>
                <a:ea typeface="宋体"/>
              </a:rPr>
              <a:t>Option 3:</a:t>
            </a:r>
            <a:r>
              <a:rPr lang="en-US" altLang="zh-CN" b="1" kern="0" dirty="0">
                <a:solidFill>
                  <a:schemeClr val="tx1"/>
                </a:solidFill>
                <a:ea typeface="宋体"/>
              </a:rPr>
              <a:t> C</a:t>
            </a:r>
            <a:r>
              <a:rPr lang="en-US" altLang="zh-CN" b="1" kern="0" dirty="0" smtClean="0">
                <a:solidFill>
                  <a:schemeClr val="tx1"/>
                </a:solidFill>
                <a:ea typeface="宋体"/>
              </a:rPr>
              <a:t>oordinated Ack </a:t>
            </a:r>
          </a:p>
          <a:p>
            <a:pPr marL="914400" lvl="2" indent="-285750" algn="just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ea typeface="宋体"/>
              </a:rPr>
              <a:t>S</a:t>
            </a:r>
            <a:r>
              <a:rPr lang="en-US" altLang="zh-CN" sz="1800" kern="0" dirty="0" smtClean="0">
                <a:ea typeface="宋体"/>
              </a:rPr>
              <a:t>haring </a:t>
            </a:r>
            <a:r>
              <a:rPr lang="en-US" altLang="zh-CN" sz="1800" kern="0" dirty="0">
                <a:ea typeface="宋体"/>
              </a:rPr>
              <a:t>and shared AP solicits immediate acknowledgments</a:t>
            </a:r>
          </a:p>
          <a:p>
            <a:pPr marL="1257300" lvl="3" indent="-171450" algn="just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kern="0" dirty="0">
                <a:ea typeface="宋体"/>
              </a:rPr>
              <a:t>Sharing and shared AP negotiate RU allocation for Ack procedures</a:t>
            </a:r>
          </a:p>
          <a:p>
            <a:pPr marL="1257300" lvl="3" indent="-171450" algn="just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kern="0" dirty="0">
                <a:ea typeface="宋体"/>
              </a:rPr>
              <a:t>All recipient STAs respond Ack in different RU</a:t>
            </a:r>
          </a:p>
          <a:p>
            <a:pPr marL="228600" lvl="1" indent="0" algn="just"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endParaRPr lang="en-US" altLang="zh-CN" kern="0" dirty="0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119175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/>
              </a:rPr>
              <a:t>Example: Sequential </a:t>
            </a:r>
            <a:r>
              <a:rPr lang="en-US" altLang="zh-CN" dirty="0" smtClean="0">
                <a:ea typeface="宋体"/>
              </a:rPr>
              <a:t>Ack in Co-BF Transmission 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57DCF6D8-3284-7B57-CAC7-D83B026ED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1703" y="6303949"/>
            <a:ext cx="100800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80D06437-F0B0-6FC9-FB8D-35E2EF97C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6474" y="4600975"/>
            <a:ext cx="100800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57DCF6D8-3284-7B57-CAC7-D83B026ED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6474" y="5021474"/>
            <a:ext cx="100800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80D06437-F0B0-6FC9-FB8D-35E2EF97C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1705" y="5344200"/>
            <a:ext cx="100800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57DCF6D8-3284-7B57-CAC7-D83B026ED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1703" y="5665741"/>
            <a:ext cx="100800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57DCF6D8-3284-7B57-CAC7-D83B026ED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1703" y="5977886"/>
            <a:ext cx="100800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id="{783E6ADA-614D-8AE0-0D19-572B7B851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50" y="4398634"/>
            <a:ext cx="423886" cy="246221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AP-1</a:t>
            </a:r>
            <a:endParaRPr lang="en-US" altLang="en-US" sz="1600" dirty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9" name="Rectangle 14">
            <a:extLst>
              <a:ext uri="{FF2B5EF4-FFF2-40B4-BE49-F238E27FC236}">
                <a16:creationId xmlns:a16="http://schemas.microsoft.com/office/drawing/2014/main" id="{1849B7C6-5EB4-A528-9F6D-132E385D1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50" y="4769462"/>
            <a:ext cx="423886" cy="246221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</a:pPr>
            <a:r>
              <a:rPr lang="en-US" alt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AP-2</a:t>
            </a:r>
            <a:endParaRPr lang="en-US" altLang="en-US" sz="1600" dirty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0" name="TextBox 35">
            <a:extLst>
              <a:ext uri="{FF2B5EF4-FFF2-40B4-BE49-F238E27FC236}">
                <a16:creationId xmlns:a16="http://schemas.microsoft.com/office/drawing/2014/main" id="{CB2BF0F6-A098-5033-BD35-7D54612D31AD}"/>
              </a:ext>
            </a:extLst>
          </p:cNvPr>
          <p:cNvSpPr txBox="1"/>
          <p:nvPr/>
        </p:nvSpPr>
        <p:spPr>
          <a:xfrm>
            <a:off x="537287" y="5139942"/>
            <a:ext cx="846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STA-11</a:t>
            </a:r>
            <a:endParaRPr lang="en-US" altLang="en-US" sz="1600" dirty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1" name="TextBox 35">
            <a:extLst>
              <a:ext uri="{FF2B5EF4-FFF2-40B4-BE49-F238E27FC236}">
                <a16:creationId xmlns:a16="http://schemas.microsoft.com/office/drawing/2014/main" id="{CB2BF0F6-A098-5033-BD35-7D54612D31AD}"/>
              </a:ext>
            </a:extLst>
          </p:cNvPr>
          <p:cNvSpPr txBox="1"/>
          <p:nvPr/>
        </p:nvSpPr>
        <p:spPr>
          <a:xfrm>
            <a:off x="537287" y="5480103"/>
            <a:ext cx="846277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lnSpc>
                <a:spcPct val="90000"/>
              </a:lnSpc>
              <a:spcAft>
                <a:spcPts val="300"/>
              </a:spcAft>
              <a:buClrTx/>
              <a:buSzTx/>
              <a:defRPr/>
            </a:pPr>
            <a:r>
              <a:rPr lang="en-US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STA-31</a:t>
            </a:r>
            <a:endParaRPr lang="en-US" altLang="zh-CN" sz="1600" kern="0" dirty="0" smtClean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2" name="TextBox 35">
            <a:extLst>
              <a:ext uri="{FF2B5EF4-FFF2-40B4-BE49-F238E27FC236}">
                <a16:creationId xmlns:a16="http://schemas.microsoft.com/office/drawing/2014/main" id="{CB2BF0F6-A098-5033-BD35-7D54612D31AD}"/>
              </a:ext>
            </a:extLst>
          </p:cNvPr>
          <p:cNvSpPr txBox="1"/>
          <p:nvPr/>
        </p:nvSpPr>
        <p:spPr>
          <a:xfrm>
            <a:off x="537287" y="5796476"/>
            <a:ext cx="846277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lang="en-US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STA-</a:t>
            </a:r>
            <a:r>
              <a: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22</a:t>
            </a:r>
            <a:endParaRPr lang="en-US" sz="1600" kern="0" dirty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3" name="TextBox 35">
            <a:extLst>
              <a:ext uri="{FF2B5EF4-FFF2-40B4-BE49-F238E27FC236}">
                <a16:creationId xmlns:a16="http://schemas.microsoft.com/office/drawing/2014/main" id="{CB2BF0F6-A098-5033-BD35-7D54612D31AD}"/>
              </a:ext>
            </a:extLst>
          </p:cNvPr>
          <p:cNvSpPr txBox="1"/>
          <p:nvPr/>
        </p:nvSpPr>
        <p:spPr>
          <a:xfrm>
            <a:off x="537287" y="6110769"/>
            <a:ext cx="846277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hangingPunct="1">
              <a:lnSpc>
                <a:spcPct val="90000"/>
              </a:lnSpc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lang="en-US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STA-</a:t>
            </a:r>
            <a:r>
              <a:rPr lang="en-US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</a:t>
            </a:r>
            <a:endParaRPr lang="en-US" sz="1600" kern="0" dirty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2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155" y="5092906"/>
            <a:ext cx="335159" cy="250109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44" name="直接箭头连接符 43"/>
          <p:cNvCxnSpPr/>
          <p:nvPr/>
        </p:nvCxnSpPr>
        <p:spPr bwMode="auto">
          <a:xfrm>
            <a:off x="4377437" y="4199161"/>
            <a:ext cx="28752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矩形 44"/>
          <p:cNvSpPr/>
          <p:nvPr/>
        </p:nvSpPr>
        <p:spPr>
          <a:xfrm>
            <a:off x="4414888" y="3914414"/>
            <a:ext cx="28504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ACK in BSS-1 (OFDMA Ack is optional)</a:t>
            </a:r>
            <a:endParaRPr lang="zh-CN" altLang="en-US" sz="1200" dirty="0">
              <a:solidFill>
                <a:srgbClr val="FF0000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46" name="直接连接符 45"/>
          <p:cNvCxnSpPr/>
          <p:nvPr/>
        </p:nvCxnSpPr>
        <p:spPr>
          <a:xfrm>
            <a:off x="7257843" y="3871229"/>
            <a:ext cx="0" cy="2553472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</a:ln>
          <a:effectLst/>
        </p:spPr>
      </p:cxnSp>
      <p:cxnSp>
        <p:nvCxnSpPr>
          <p:cNvPr id="47" name="直接连接符 46"/>
          <p:cNvCxnSpPr/>
          <p:nvPr/>
        </p:nvCxnSpPr>
        <p:spPr>
          <a:xfrm>
            <a:off x="4319151" y="3862986"/>
            <a:ext cx="0" cy="2561715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</a:ln>
          <a:effectLst/>
        </p:spPr>
      </p:cxnSp>
      <p:sp>
        <p:nvSpPr>
          <p:cNvPr id="15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6265" y="4344671"/>
            <a:ext cx="377375" cy="255119"/>
          </a:xfrm>
          <a:prstGeom prst="rect">
            <a:avLst/>
          </a:prstGeom>
          <a:solidFill>
            <a:srgbClr val="FFC000"/>
          </a:solidFill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Trig.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A7CA705C-3118-E265-9FDB-A7CD340B2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8487" y="4720553"/>
            <a:ext cx="1079536" cy="300921"/>
          </a:xfrm>
          <a:prstGeom prst="rect">
            <a:avLst/>
          </a:prstGeom>
          <a:solidFill>
            <a:schemeClr val="bg1"/>
          </a:solidFill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MU PPDU-2</a:t>
            </a:r>
          </a:p>
        </p:txBody>
      </p:sp>
      <p:sp>
        <p:nvSpPr>
          <p:cNvPr id="41" name="Rectangle 7">
            <a:extLst>
              <a:ext uri="{FF2B5EF4-FFF2-40B4-BE49-F238E27FC236}">
                <a16:creationId xmlns:a16="http://schemas.microsoft.com/office/drawing/2014/main" id="{A7CA705C-3118-E265-9FDB-A7CD340B2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8488" y="4300054"/>
            <a:ext cx="1079536" cy="300921"/>
          </a:xfrm>
          <a:prstGeom prst="rect">
            <a:avLst/>
          </a:prstGeom>
          <a:solidFill>
            <a:schemeClr val="bg1"/>
          </a:solidFill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MU PPDU-1</a:t>
            </a:r>
          </a:p>
        </p:txBody>
      </p:sp>
      <p:sp>
        <p:nvSpPr>
          <p:cNvPr id="38" name="矩形 37"/>
          <p:cNvSpPr/>
          <p:nvPr/>
        </p:nvSpPr>
        <p:spPr>
          <a:xfrm>
            <a:off x="3838114" y="4357901"/>
            <a:ext cx="539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SIFS</a:t>
            </a:r>
            <a:endParaRPr lang="zh-CN" altLang="en-US" sz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39" name="直接箭头连接符 38"/>
          <p:cNvCxnSpPr/>
          <p:nvPr/>
        </p:nvCxnSpPr>
        <p:spPr bwMode="auto">
          <a:xfrm>
            <a:off x="3844042" y="4600975"/>
            <a:ext cx="460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6" name="圆角矩形 35"/>
          <p:cNvSpPr/>
          <p:nvPr/>
        </p:nvSpPr>
        <p:spPr bwMode="auto">
          <a:xfrm>
            <a:off x="1415480" y="4194721"/>
            <a:ext cx="1248834" cy="222998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426" y="4264448"/>
            <a:ext cx="1107845" cy="2067905"/>
          </a:xfrm>
          <a:prstGeom prst="rect">
            <a:avLst/>
          </a:prstGeom>
          <a:noFill/>
          <a:ln w="12700" cap="rnd">
            <a:noFill/>
            <a:prstDash val="solid"/>
            <a:round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zh-CN" sz="1400" b="1" dirty="0">
                <a:solidFill>
                  <a:schemeClr val="tx1"/>
                </a:solidFill>
              </a:rPr>
              <a:t>Ack 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Policy</a:t>
            </a:r>
            <a:r>
              <a:rPr lang="en-US" altLang="zh-CN" sz="1400" dirty="0" smtClean="0">
                <a:solidFill>
                  <a:schemeClr val="tx1"/>
                </a:solidFill>
              </a:rPr>
              <a:t>:</a:t>
            </a:r>
          </a:p>
          <a:p>
            <a:pPr lvl="0" algn="ctr" defTabSz="914400">
              <a:buClrTx/>
              <a:buSzTx/>
            </a:pPr>
            <a:endParaRPr lang="en-US" altLang="zh-CN" sz="1400" dirty="0">
              <a:solidFill>
                <a:schemeClr val="tx1"/>
              </a:solidFill>
            </a:endParaRPr>
          </a:p>
          <a:p>
            <a:pPr lvl="0" algn="ctr" defTabSz="914400">
              <a:buClrTx/>
              <a:buSzTx/>
            </a:pPr>
            <a:r>
              <a:rPr lang="en-US" altLang="zh-CN" sz="1400" dirty="0" smtClean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equential Ack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0801" y="4287161"/>
            <a:ext cx="441147" cy="313814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BAR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752038" y="4357901"/>
            <a:ext cx="539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SIFS</a:t>
            </a:r>
            <a:endParaRPr lang="zh-CN" altLang="en-US" sz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56" name="直接箭头连接符 55"/>
          <p:cNvCxnSpPr/>
          <p:nvPr/>
        </p:nvCxnSpPr>
        <p:spPr bwMode="auto">
          <a:xfrm>
            <a:off x="4757966" y="4600975"/>
            <a:ext cx="460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2" name="矩形 61"/>
          <p:cNvSpPr/>
          <p:nvPr/>
        </p:nvSpPr>
        <p:spPr>
          <a:xfrm>
            <a:off x="5534345" y="4357901"/>
            <a:ext cx="539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SIFS</a:t>
            </a:r>
            <a:endParaRPr lang="zh-CN" altLang="en-US" sz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3" name="直接箭头连接符 62"/>
          <p:cNvCxnSpPr/>
          <p:nvPr/>
        </p:nvCxnSpPr>
        <p:spPr bwMode="auto">
          <a:xfrm>
            <a:off x="5540273" y="4600975"/>
            <a:ext cx="460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4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7032" y="4287161"/>
            <a:ext cx="441147" cy="313814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BAR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448269" y="4357901"/>
            <a:ext cx="539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SIFS</a:t>
            </a:r>
            <a:endParaRPr lang="zh-CN" altLang="en-US" sz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7" name="直接箭头连接符 66"/>
          <p:cNvCxnSpPr/>
          <p:nvPr/>
        </p:nvCxnSpPr>
        <p:spPr bwMode="auto">
          <a:xfrm>
            <a:off x="6454197" y="4600975"/>
            <a:ext cx="460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5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098" y="5412559"/>
            <a:ext cx="334981" cy="250109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7249100" y="4357901"/>
            <a:ext cx="539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SIFS</a:t>
            </a:r>
            <a:endParaRPr lang="zh-CN" altLang="en-US" sz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79" name="直接箭头连接符 78"/>
          <p:cNvCxnSpPr/>
          <p:nvPr/>
        </p:nvCxnSpPr>
        <p:spPr bwMode="auto">
          <a:xfrm>
            <a:off x="7255028" y="4600975"/>
            <a:ext cx="460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0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5470" y="5727777"/>
            <a:ext cx="335159" cy="250109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82" name="直接箭头连接符 81"/>
          <p:cNvCxnSpPr/>
          <p:nvPr/>
        </p:nvCxnSpPr>
        <p:spPr bwMode="auto">
          <a:xfrm>
            <a:off x="8560413" y="4164142"/>
            <a:ext cx="28753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3" name="矩形 82"/>
          <p:cNvSpPr/>
          <p:nvPr/>
        </p:nvSpPr>
        <p:spPr>
          <a:xfrm>
            <a:off x="9463783" y="3940914"/>
            <a:ext cx="11390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ACK in BSS-2</a:t>
            </a:r>
            <a:endParaRPr lang="zh-CN" altLang="en-US" sz="1200" dirty="0">
              <a:solidFill>
                <a:srgbClr val="FF0000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84" name="直接连接符 83"/>
          <p:cNvCxnSpPr/>
          <p:nvPr/>
        </p:nvCxnSpPr>
        <p:spPr>
          <a:xfrm>
            <a:off x="11440861" y="3836210"/>
            <a:ext cx="0" cy="2553472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</a:ln>
          <a:effectLst/>
        </p:spPr>
      </p:cxnSp>
      <p:cxnSp>
        <p:nvCxnSpPr>
          <p:cNvPr id="85" name="直接连接符 84"/>
          <p:cNvCxnSpPr/>
          <p:nvPr/>
        </p:nvCxnSpPr>
        <p:spPr>
          <a:xfrm>
            <a:off x="8560413" y="3827967"/>
            <a:ext cx="0" cy="2561715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</a:ln>
          <a:effectLst/>
        </p:spPr>
      </p:cxnSp>
      <p:sp>
        <p:nvSpPr>
          <p:cNvPr id="87" name="矩形 86"/>
          <p:cNvSpPr/>
          <p:nvPr/>
        </p:nvSpPr>
        <p:spPr>
          <a:xfrm>
            <a:off x="8069296" y="4357901"/>
            <a:ext cx="539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SIFS</a:t>
            </a:r>
            <a:endParaRPr lang="zh-CN" altLang="en-US" sz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88" name="直接箭头连接符 87"/>
          <p:cNvCxnSpPr/>
          <p:nvPr/>
        </p:nvCxnSpPr>
        <p:spPr bwMode="auto">
          <a:xfrm>
            <a:off x="8075224" y="4600975"/>
            <a:ext cx="460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0" name="矩形 89"/>
          <p:cNvSpPr/>
          <p:nvPr/>
        </p:nvSpPr>
        <p:spPr>
          <a:xfrm>
            <a:off x="8977058" y="4376137"/>
            <a:ext cx="539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SIFS</a:t>
            </a:r>
            <a:endParaRPr lang="zh-CN" altLang="en-US" sz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91" name="直接箭头连接符 90"/>
          <p:cNvCxnSpPr/>
          <p:nvPr/>
        </p:nvCxnSpPr>
        <p:spPr bwMode="auto">
          <a:xfrm>
            <a:off x="8982986" y="4600975"/>
            <a:ext cx="460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2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377" y="4707660"/>
            <a:ext cx="441147" cy="313814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BAR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10632523" y="4367137"/>
            <a:ext cx="539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SIFS</a:t>
            </a:r>
            <a:endParaRPr lang="zh-CN" altLang="en-US" sz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95" name="直接箭头连接符 94"/>
          <p:cNvCxnSpPr/>
          <p:nvPr/>
        </p:nvCxnSpPr>
        <p:spPr bwMode="auto">
          <a:xfrm>
            <a:off x="10638451" y="4600975"/>
            <a:ext cx="460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6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6969" y="6056914"/>
            <a:ext cx="334981" cy="250109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7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0413" y="4708846"/>
            <a:ext cx="441147" cy="313814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</a:pPr>
            <a:r>
              <a:rPr lang="en-US" alt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BAR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9729449" y="4357323"/>
            <a:ext cx="5393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SIFS</a:t>
            </a:r>
            <a:endParaRPr lang="zh-CN" altLang="en-US" sz="12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100" name="直接箭头连接符 99"/>
          <p:cNvCxnSpPr/>
          <p:nvPr/>
        </p:nvCxnSpPr>
        <p:spPr bwMode="auto">
          <a:xfrm>
            <a:off x="9735377" y="4600975"/>
            <a:ext cx="460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3" name="内容占位符 2"/>
          <p:cNvSpPr txBox="1">
            <a:spLocks/>
          </p:cNvSpPr>
          <p:nvPr/>
        </p:nvSpPr>
        <p:spPr bwMode="auto">
          <a:xfrm>
            <a:off x="753535" y="1985558"/>
            <a:ext cx="7389761" cy="1519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b="1" kern="0" dirty="0" smtClean="0">
                <a:solidFill>
                  <a:schemeClr val="tx1"/>
                </a:solidFill>
                <a:ea typeface="宋体"/>
              </a:rPr>
              <a:t>After receiving acknowledgement frame from all receiving STAs, AP-1 send a </a:t>
            </a:r>
            <a:r>
              <a:rPr lang="en-US" altLang="zh-CN" b="1" kern="0" dirty="0">
                <a:solidFill>
                  <a:schemeClr val="tx1"/>
                </a:solidFill>
                <a:ea typeface="宋体"/>
              </a:rPr>
              <a:t>trigger frame </a:t>
            </a:r>
            <a:r>
              <a:rPr lang="en-US" altLang="zh-CN" b="1" kern="0" dirty="0" smtClean="0">
                <a:solidFill>
                  <a:schemeClr val="tx1"/>
                </a:solidFill>
                <a:ea typeface="宋体"/>
              </a:rPr>
              <a:t>to indicate AP-2 soliciting </a:t>
            </a:r>
            <a:r>
              <a:rPr lang="en-US" altLang="zh-CN" b="1" kern="0" dirty="0">
                <a:solidFill>
                  <a:schemeClr val="tx1"/>
                </a:solidFill>
                <a:ea typeface="宋体"/>
              </a:rPr>
              <a:t>acknowledgement</a:t>
            </a:r>
            <a:r>
              <a:rPr lang="en-US" altLang="zh-CN" b="1" kern="0" dirty="0" smtClean="0">
                <a:solidFill>
                  <a:schemeClr val="tx1"/>
                </a:solidFill>
                <a:ea typeface="宋体"/>
              </a:rPr>
              <a:t>.</a:t>
            </a:r>
          </a:p>
        </p:txBody>
      </p:sp>
      <p:grpSp>
        <p:nvGrpSpPr>
          <p:cNvPr id="104" name="组合 103"/>
          <p:cNvGrpSpPr/>
          <p:nvPr/>
        </p:nvGrpSpPr>
        <p:grpSpPr>
          <a:xfrm>
            <a:off x="8338957" y="1674134"/>
            <a:ext cx="3120018" cy="2162111"/>
            <a:chOff x="8235150" y="3347626"/>
            <a:chExt cx="3547125" cy="2458088"/>
          </a:xfrm>
        </p:grpSpPr>
        <p:sp>
          <p:nvSpPr>
            <p:cNvPr id="105" name="任意多边形 104"/>
            <p:cNvSpPr/>
            <p:nvPr/>
          </p:nvSpPr>
          <p:spPr>
            <a:xfrm>
              <a:off x="9272404" y="3458435"/>
              <a:ext cx="1472618" cy="2236472"/>
            </a:xfrm>
            <a:custGeom>
              <a:avLst/>
              <a:gdLst>
                <a:gd name="connsiteX0" fmla="*/ 1215886 w 2431774"/>
                <a:gd name="connsiteY0" fmla="*/ 0 h 3770948"/>
                <a:gd name="connsiteX1" fmla="*/ 1347251 w 2431774"/>
                <a:gd name="connsiteY1" fmla="*/ 63281 h 3770948"/>
                <a:gd name="connsiteX2" fmla="*/ 2431774 w 2431774"/>
                <a:gd name="connsiteY2" fmla="*/ 1885474 h 3770948"/>
                <a:gd name="connsiteX3" fmla="*/ 1347251 w 2431774"/>
                <a:gd name="connsiteY3" fmla="*/ 3707667 h 3770948"/>
                <a:gd name="connsiteX4" fmla="*/ 1215888 w 2431774"/>
                <a:gd name="connsiteY4" fmla="*/ 3770948 h 3770948"/>
                <a:gd name="connsiteX5" fmla="*/ 1084523 w 2431774"/>
                <a:gd name="connsiteY5" fmla="*/ 3707666 h 3770948"/>
                <a:gd name="connsiteX6" fmla="*/ 0 w 2431774"/>
                <a:gd name="connsiteY6" fmla="*/ 1885473 h 3770948"/>
                <a:gd name="connsiteX7" fmla="*/ 1084523 w 2431774"/>
                <a:gd name="connsiteY7" fmla="*/ 63280 h 3770948"/>
                <a:gd name="connsiteX8" fmla="*/ 1215886 w 2431774"/>
                <a:gd name="connsiteY8" fmla="*/ 0 h 3770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31774" h="3770948">
                  <a:moveTo>
                    <a:pt x="1215886" y="0"/>
                  </a:moveTo>
                  <a:lnTo>
                    <a:pt x="1347251" y="63281"/>
                  </a:lnTo>
                  <a:cubicBezTo>
                    <a:pt x="1993242" y="414205"/>
                    <a:pt x="2431774" y="1098627"/>
                    <a:pt x="2431774" y="1885474"/>
                  </a:cubicBezTo>
                  <a:cubicBezTo>
                    <a:pt x="2431774" y="2672321"/>
                    <a:pt x="1993242" y="3356744"/>
                    <a:pt x="1347251" y="3707667"/>
                  </a:cubicBezTo>
                  <a:lnTo>
                    <a:pt x="1215888" y="3770948"/>
                  </a:lnTo>
                  <a:lnTo>
                    <a:pt x="1084523" y="3707666"/>
                  </a:lnTo>
                  <a:cubicBezTo>
                    <a:pt x="438532" y="3356743"/>
                    <a:pt x="0" y="2672320"/>
                    <a:pt x="0" y="1885473"/>
                  </a:cubicBezTo>
                  <a:cubicBezTo>
                    <a:pt x="0" y="1098626"/>
                    <a:pt x="438532" y="414204"/>
                    <a:pt x="1084523" y="63280"/>
                  </a:cubicBezTo>
                  <a:lnTo>
                    <a:pt x="1215886" y="0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6" name="任意多边形 105"/>
            <p:cNvSpPr/>
            <p:nvPr/>
          </p:nvSpPr>
          <p:spPr>
            <a:xfrm>
              <a:off x="10008712" y="3347626"/>
              <a:ext cx="1773563" cy="2458087"/>
            </a:xfrm>
            <a:custGeom>
              <a:avLst/>
              <a:gdLst>
                <a:gd name="connsiteX0" fmla="*/ 856423 w 2928732"/>
                <a:gd name="connsiteY0" fmla="*/ 0 h 4144618"/>
                <a:gd name="connsiteX1" fmla="*/ 2928732 w 2928732"/>
                <a:gd name="connsiteY1" fmla="*/ 2072309 h 4144618"/>
                <a:gd name="connsiteX2" fmla="*/ 856423 w 2928732"/>
                <a:gd name="connsiteY2" fmla="*/ 4144618 h 4144618"/>
                <a:gd name="connsiteX3" fmla="*/ 49787 w 2928732"/>
                <a:gd name="connsiteY3" fmla="*/ 3981766 h 4144618"/>
                <a:gd name="connsiteX4" fmla="*/ 2 w 2928732"/>
                <a:gd name="connsiteY4" fmla="*/ 3957784 h 4144618"/>
                <a:gd name="connsiteX5" fmla="*/ 131365 w 2928732"/>
                <a:gd name="connsiteY5" fmla="*/ 3894503 h 4144618"/>
                <a:gd name="connsiteX6" fmla="*/ 1215888 w 2928732"/>
                <a:gd name="connsiteY6" fmla="*/ 2072310 h 4144618"/>
                <a:gd name="connsiteX7" fmla="*/ 131365 w 2928732"/>
                <a:gd name="connsiteY7" fmla="*/ 250117 h 4144618"/>
                <a:gd name="connsiteX8" fmla="*/ 0 w 2928732"/>
                <a:gd name="connsiteY8" fmla="*/ 186836 h 4144618"/>
                <a:gd name="connsiteX9" fmla="*/ 49787 w 2928732"/>
                <a:gd name="connsiteY9" fmla="*/ 162852 h 4144618"/>
                <a:gd name="connsiteX10" fmla="*/ 856423 w 2928732"/>
                <a:gd name="connsiteY10" fmla="*/ 0 h 4144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28732" h="4144618">
                  <a:moveTo>
                    <a:pt x="856423" y="0"/>
                  </a:moveTo>
                  <a:cubicBezTo>
                    <a:pt x="2000928" y="0"/>
                    <a:pt x="2928732" y="927804"/>
                    <a:pt x="2928732" y="2072309"/>
                  </a:cubicBezTo>
                  <a:cubicBezTo>
                    <a:pt x="2928732" y="3216814"/>
                    <a:pt x="2000928" y="4144618"/>
                    <a:pt x="856423" y="4144618"/>
                  </a:cubicBezTo>
                  <a:cubicBezTo>
                    <a:pt x="570297" y="4144618"/>
                    <a:pt x="297715" y="4086630"/>
                    <a:pt x="49787" y="3981766"/>
                  </a:cubicBezTo>
                  <a:lnTo>
                    <a:pt x="2" y="3957784"/>
                  </a:lnTo>
                  <a:lnTo>
                    <a:pt x="131365" y="3894503"/>
                  </a:lnTo>
                  <a:cubicBezTo>
                    <a:pt x="777356" y="3543580"/>
                    <a:pt x="1215888" y="2859157"/>
                    <a:pt x="1215888" y="2072310"/>
                  </a:cubicBezTo>
                  <a:cubicBezTo>
                    <a:pt x="1215888" y="1285463"/>
                    <a:pt x="777356" y="601041"/>
                    <a:pt x="131365" y="250117"/>
                  </a:cubicBezTo>
                  <a:lnTo>
                    <a:pt x="0" y="186836"/>
                  </a:lnTo>
                  <a:lnTo>
                    <a:pt x="49787" y="162852"/>
                  </a:lnTo>
                  <a:cubicBezTo>
                    <a:pt x="297715" y="57988"/>
                    <a:pt x="570297" y="0"/>
                    <a:pt x="856423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chemeClr val="accent2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7" name="任意多边形 106"/>
            <p:cNvSpPr/>
            <p:nvPr/>
          </p:nvSpPr>
          <p:spPr>
            <a:xfrm>
              <a:off x="8235150" y="3347627"/>
              <a:ext cx="1773563" cy="2458087"/>
            </a:xfrm>
            <a:custGeom>
              <a:avLst/>
              <a:gdLst>
                <a:gd name="connsiteX0" fmla="*/ 2072309 w 2928732"/>
                <a:gd name="connsiteY0" fmla="*/ 0 h 4144618"/>
                <a:gd name="connsiteX1" fmla="*/ 2878945 w 2928732"/>
                <a:gd name="connsiteY1" fmla="*/ 162852 h 4144618"/>
                <a:gd name="connsiteX2" fmla="*/ 2928730 w 2928732"/>
                <a:gd name="connsiteY2" fmla="*/ 186835 h 4144618"/>
                <a:gd name="connsiteX3" fmla="*/ 2797367 w 2928732"/>
                <a:gd name="connsiteY3" fmla="*/ 250115 h 4144618"/>
                <a:gd name="connsiteX4" fmla="*/ 1712844 w 2928732"/>
                <a:gd name="connsiteY4" fmla="*/ 2072308 h 4144618"/>
                <a:gd name="connsiteX5" fmla="*/ 2797367 w 2928732"/>
                <a:gd name="connsiteY5" fmla="*/ 3894501 h 4144618"/>
                <a:gd name="connsiteX6" fmla="*/ 2928732 w 2928732"/>
                <a:gd name="connsiteY6" fmla="*/ 3957783 h 4144618"/>
                <a:gd name="connsiteX7" fmla="*/ 2878945 w 2928732"/>
                <a:gd name="connsiteY7" fmla="*/ 3981766 h 4144618"/>
                <a:gd name="connsiteX8" fmla="*/ 2072309 w 2928732"/>
                <a:gd name="connsiteY8" fmla="*/ 4144618 h 4144618"/>
                <a:gd name="connsiteX9" fmla="*/ 0 w 2928732"/>
                <a:gd name="connsiteY9" fmla="*/ 2072309 h 4144618"/>
                <a:gd name="connsiteX10" fmla="*/ 2072309 w 2928732"/>
                <a:gd name="connsiteY10" fmla="*/ 0 h 4144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28732" h="4144618">
                  <a:moveTo>
                    <a:pt x="2072309" y="0"/>
                  </a:moveTo>
                  <a:cubicBezTo>
                    <a:pt x="2358435" y="0"/>
                    <a:pt x="2631018" y="57988"/>
                    <a:pt x="2878945" y="162852"/>
                  </a:cubicBezTo>
                  <a:lnTo>
                    <a:pt x="2928730" y="186835"/>
                  </a:lnTo>
                  <a:lnTo>
                    <a:pt x="2797367" y="250115"/>
                  </a:lnTo>
                  <a:cubicBezTo>
                    <a:pt x="2151376" y="601039"/>
                    <a:pt x="1712844" y="1285461"/>
                    <a:pt x="1712844" y="2072308"/>
                  </a:cubicBezTo>
                  <a:cubicBezTo>
                    <a:pt x="1712844" y="2859155"/>
                    <a:pt x="2151376" y="3543578"/>
                    <a:pt x="2797367" y="3894501"/>
                  </a:cubicBezTo>
                  <a:lnTo>
                    <a:pt x="2928732" y="3957783"/>
                  </a:lnTo>
                  <a:lnTo>
                    <a:pt x="2878945" y="3981766"/>
                  </a:lnTo>
                  <a:cubicBezTo>
                    <a:pt x="2631018" y="4086630"/>
                    <a:pt x="2358435" y="4144618"/>
                    <a:pt x="2072309" y="4144618"/>
                  </a:cubicBezTo>
                  <a:cubicBezTo>
                    <a:pt x="927804" y="4144618"/>
                    <a:pt x="0" y="3216814"/>
                    <a:pt x="0" y="2072309"/>
                  </a:cubicBezTo>
                  <a:cubicBezTo>
                    <a:pt x="0" y="927804"/>
                    <a:pt x="927804" y="0"/>
                    <a:pt x="2072309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9702247" y="4994554"/>
              <a:ext cx="727519" cy="2974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STA-22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9702247" y="4525025"/>
              <a:ext cx="727519" cy="2974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STA-11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0" name="文本框 109"/>
            <p:cNvSpPr txBox="1"/>
            <p:nvPr/>
          </p:nvSpPr>
          <p:spPr>
            <a:xfrm>
              <a:off x="8703063" y="4738660"/>
              <a:ext cx="578079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AP-1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11071597" y="4570257"/>
              <a:ext cx="578079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AP-2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8976137" y="3563131"/>
              <a:ext cx="665556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BSS-1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3" name="文本框 112"/>
            <p:cNvSpPr txBox="1"/>
            <p:nvPr/>
          </p:nvSpPr>
          <p:spPr>
            <a:xfrm>
              <a:off x="10617546" y="3559451"/>
              <a:ext cx="665556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BSS-2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4" name="文本框 113"/>
            <p:cNvSpPr txBox="1"/>
            <p:nvPr/>
          </p:nvSpPr>
          <p:spPr>
            <a:xfrm>
              <a:off x="9797485" y="3559403"/>
              <a:ext cx="645509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OBSS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15" name="组合 114"/>
            <p:cNvGrpSpPr/>
            <p:nvPr/>
          </p:nvGrpSpPr>
          <p:grpSpPr>
            <a:xfrm>
              <a:off x="9023056" y="4295444"/>
              <a:ext cx="530928" cy="499826"/>
              <a:chOff x="4875698" y="2567050"/>
              <a:chExt cx="3631418" cy="3261732"/>
            </a:xfrm>
            <a:solidFill>
              <a:schemeClr val="tx1"/>
            </a:solidFill>
          </p:grpSpPr>
          <p:sp>
            <p:nvSpPr>
              <p:cNvPr id="135" name="任意多边形 134"/>
              <p:cNvSpPr/>
              <p:nvPr/>
            </p:nvSpPr>
            <p:spPr>
              <a:xfrm>
                <a:off x="4875698" y="3589362"/>
                <a:ext cx="3631418" cy="2239420"/>
              </a:xfrm>
              <a:custGeom>
                <a:avLst/>
                <a:gdLst>
                  <a:gd name="connsiteX0" fmla="*/ 343063 w 3631418"/>
                  <a:gd name="connsiteY0" fmla="*/ 1157518 h 2239420"/>
                  <a:gd name="connsiteX1" fmla="*/ 193097 w 3631418"/>
                  <a:gd name="connsiteY1" fmla="*/ 1307484 h 2239420"/>
                  <a:gd name="connsiteX2" fmla="*/ 193097 w 3631418"/>
                  <a:gd name="connsiteY2" fmla="*/ 1907332 h 2239420"/>
                  <a:gd name="connsiteX3" fmla="*/ 343063 w 3631418"/>
                  <a:gd name="connsiteY3" fmla="*/ 2057298 h 2239420"/>
                  <a:gd name="connsiteX4" fmla="*/ 3288355 w 3631418"/>
                  <a:gd name="connsiteY4" fmla="*/ 2057298 h 2239420"/>
                  <a:gd name="connsiteX5" fmla="*/ 3438321 w 3631418"/>
                  <a:gd name="connsiteY5" fmla="*/ 1907332 h 2239420"/>
                  <a:gd name="connsiteX6" fmla="*/ 3438321 w 3631418"/>
                  <a:gd name="connsiteY6" fmla="*/ 1307484 h 2239420"/>
                  <a:gd name="connsiteX7" fmla="*/ 3288355 w 3631418"/>
                  <a:gd name="connsiteY7" fmla="*/ 1157518 h 2239420"/>
                  <a:gd name="connsiteX8" fmla="*/ 908273 w 3631418"/>
                  <a:gd name="connsiteY8" fmla="*/ 112 h 2239420"/>
                  <a:gd name="connsiteX9" fmla="*/ 974973 w 3631418"/>
                  <a:gd name="connsiteY9" fmla="*/ 23973 h 2239420"/>
                  <a:gd name="connsiteX10" fmla="*/ 979443 w 3631418"/>
                  <a:gd name="connsiteY10" fmla="*/ 28024 h 2239420"/>
                  <a:gd name="connsiteX11" fmla="*/ 985874 w 3631418"/>
                  <a:gd name="connsiteY11" fmla="*/ 158760 h 2239420"/>
                  <a:gd name="connsiteX12" fmla="*/ 691385 w 3631418"/>
                  <a:gd name="connsiteY12" fmla="*/ 483717 h 2239420"/>
                  <a:gd name="connsiteX13" fmla="*/ 691385 w 3631418"/>
                  <a:gd name="connsiteY13" fmla="*/ 975396 h 2239420"/>
                  <a:gd name="connsiteX14" fmla="*/ 3420743 w 3631418"/>
                  <a:gd name="connsiteY14" fmla="*/ 975396 h 2239420"/>
                  <a:gd name="connsiteX15" fmla="*/ 3631418 w 3631418"/>
                  <a:gd name="connsiteY15" fmla="*/ 1186071 h 2239420"/>
                  <a:gd name="connsiteX16" fmla="*/ 3631418 w 3631418"/>
                  <a:gd name="connsiteY16" fmla="*/ 2028745 h 2239420"/>
                  <a:gd name="connsiteX17" fmla="*/ 3420743 w 3631418"/>
                  <a:gd name="connsiteY17" fmla="*/ 2239420 h 2239420"/>
                  <a:gd name="connsiteX18" fmla="*/ 210675 w 3631418"/>
                  <a:gd name="connsiteY18" fmla="*/ 2239420 h 2239420"/>
                  <a:gd name="connsiteX19" fmla="*/ 0 w 3631418"/>
                  <a:gd name="connsiteY19" fmla="*/ 2028745 h 2239420"/>
                  <a:gd name="connsiteX20" fmla="*/ 0 w 3631418"/>
                  <a:gd name="connsiteY20" fmla="*/ 1186071 h 2239420"/>
                  <a:gd name="connsiteX21" fmla="*/ 210675 w 3631418"/>
                  <a:gd name="connsiteY21" fmla="*/ 975396 h 2239420"/>
                  <a:gd name="connsiteX22" fmla="*/ 494161 w 3631418"/>
                  <a:gd name="connsiteY22" fmla="*/ 975396 h 2239420"/>
                  <a:gd name="connsiteX23" fmla="*/ 494161 w 3631418"/>
                  <a:gd name="connsiteY23" fmla="*/ 480739 h 2239420"/>
                  <a:gd name="connsiteX24" fmla="*/ 489579 w 3631418"/>
                  <a:gd name="connsiteY24" fmla="*/ 462124 h 2239420"/>
                  <a:gd name="connsiteX25" fmla="*/ 494161 w 3631418"/>
                  <a:gd name="connsiteY25" fmla="*/ 430313 h 2239420"/>
                  <a:gd name="connsiteX26" fmla="*/ 494161 w 3631418"/>
                  <a:gd name="connsiteY26" fmla="*/ 426826 h 2239420"/>
                  <a:gd name="connsiteX27" fmla="*/ 494744 w 3631418"/>
                  <a:gd name="connsiteY27" fmla="*/ 426826 h 2239420"/>
                  <a:gd name="connsiteX28" fmla="*/ 513441 w 3631418"/>
                  <a:gd name="connsiteY28" fmla="*/ 395424 h 2239420"/>
                  <a:gd name="connsiteX29" fmla="*/ 844237 w 3631418"/>
                  <a:gd name="connsiteY29" fmla="*/ 30404 h 2239420"/>
                  <a:gd name="connsiteX30" fmla="*/ 908273 w 3631418"/>
                  <a:gd name="connsiteY30" fmla="*/ 112 h 2239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31418" h="2239420">
                    <a:moveTo>
                      <a:pt x="343063" y="1157518"/>
                    </a:moveTo>
                    <a:cubicBezTo>
                      <a:pt x="260239" y="1157518"/>
                      <a:pt x="193097" y="1224660"/>
                      <a:pt x="193097" y="1307484"/>
                    </a:cubicBezTo>
                    <a:lnTo>
                      <a:pt x="193097" y="1907332"/>
                    </a:lnTo>
                    <a:cubicBezTo>
                      <a:pt x="193097" y="1990156"/>
                      <a:pt x="260239" y="2057298"/>
                      <a:pt x="343063" y="2057298"/>
                    </a:cubicBezTo>
                    <a:lnTo>
                      <a:pt x="3288355" y="2057298"/>
                    </a:lnTo>
                    <a:cubicBezTo>
                      <a:pt x="3371179" y="2057298"/>
                      <a:pt x="3438321" y="1990156"/>
                      <a:pt x="3438321" y="1907332"/>
                    </a:cubicBezTo>
                    <a:lnTo>
                      <a:pt x="3438321" y="1307484"/>
                    </a:lnTo>
                    <a:cubicBezTo>
                      <a:pt x="3438321" y="1224660"/>
                      <a:pt x="3371179" y="1157518"/>
                      <a:pt x="3288355" y="1157518"/>
                    </a:cubicBezTo>
                    <a:close/>
                    <a:moveTo>
                      <a:pt x="908273" y="112"/>
                    </a:moveTo>
                    <a:cubicBezTo>
                      <a:pt x="931932" y="-1051"/>
                      <a:pt x="956034" y="6810"/>
                      <a:pt x="974973" y="23973"/>
                    </a:cubicBezTo>
                    <a:lnTo>
                      <a:pt x="979443" y="28024"/>
                    </a:lnTo>
                    <a:cubicBezTo>
                      <a:pt x="1017321" y="62350"/>
                      <a:pt x="1020200" y="120883"/>
                      <a:pt x="985874" y="158760"/>
                    </a:cubicBezTo>
                    <a:lnTo>
                      <a:pt x="691385" y="483717"/>
                    </a:lnTo>
                    <a:lnTo>
                      <a:pt x="691385" y="975396"/>
                    </a:lnTo>
                    <a:lnTo>
                      <a:pt x="3420743" y="975396"/>
                    </a:lnTo>
                    <a:cubicBezTo>
                      <a:pt x="3537096" y="975396"/>
                      <a:pt x="3631418" y="1069718"/>
                      <a:pt x="3631418" y="1186071"/>
                    </a:cubicBezTo>
                    <a:lnTo>
                      <a:pt x="3631418" y="2028745"/>
                    </a:lnTo>
                    <a:cubicBezTo>
                      <a:pt x="3631418" y="2145098"/>
                      <a:pt x="3537096" y="2239420"/>
                      <a:pt x="3420743" y="2239420"/>
                    </a:cubicBezTo>
                    <a:lnTo>
                      <a:pt x="210675" y="2239420"/>
                    </a:lnTo>
                    <a:cubicBezTo>
                      <a:pt x="94322" y="2239420"/>
                      <a:pt x="0" y="2145098"/>
                      <a:pt x="0" y="2028745"/>
                    </a:cubicBezTo>
                    <a:lnTo>
                      <a:pt x="0" y="1186071"/>
                    </a:lnTo>
                    <a:cubicBezTo>
                      <a:pt x="0" y="1069718"/>
                      <a:pt x="94322" y="975396"/>
                      <a:pt x="210675" y="975396"/>
                    </a:cubicBezTo>
                    <a:lnTo>
                      <a:pt x="494161" y="975396"/>
                    </a:lnTo>
                    <a:lnTo>
                      <a:pt x="494161" y="480739"/>
                    </a:lnTo>
                    <a:lnTo>
                      <a:pt x="489579" y="462124"/>
                    </a:lnTo>
                    <a:lnTo>
                      <a:pt x="494161" y="430313"/>
                    </a:lnTo>
                    <a:lnTo>
                      <a:pt x="494161" y="426826"/>
                    </a:lnTo>
                    <a:lnTo>
                      <a:pt x="494744" y="426826"/>
                    </a:lnTo>
                    <a:lnTo>
                      <a:pt x="513441" y="395424"/>
                    </a:lnTo>
                    <a:lnTo>
                      <a:pt x="844237" y="30404"/>
                    </a:lnTo>
                    <a:cubicBezTo>
                      <a:pt x="861400" y="11465"/>
                      <a:pt x="884615" y="1276"/>
                      <a:pt x="908273" y="112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6" name="椭圆 135"/>
              <p:cNvSpPr/>
              <p:nvPr/>
            </p:nvSpPr>
            <p:spPr>
              <a:xfrm>
                <a:off x="5257887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7" name="椭圆 136"/>
              <p:cNvSpPr/>
              <p:nvPr/>
            </p:nvSpPr>
            <p:spPr>
              <a:xfrm>
                <a:off x="5622763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8" name="椭圆 137"/>
              <p:cNvSpPr/>
              <p:nvPr/>
            </p:nvSpPr>
            <p:spPr>
              <a:xfrm>
                <a:off x="5994216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9" name="椭圆 138"/>
              <p:cNvSpPr/>
              <p:nvPr/>
            </p:nvSpPr>
            <p:spPr>
              <a:xfrm>
                <a:off x="6365669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0" name="圆角矩形 139"/>
              <p:cNvSpPr/>
              <p:nvPr/>
            </p:nvSpPr>
            <p:spPr>
              <a:xfrm>
                <a:off x="7094759" y="5236947"/>
                <a:ext cx="1030779" cy="201716"/>
              </a:xfrm>
              <a:prstGeom prst="roundRect">
                <a:avLst>
                  <a:gd name="adj" fmla="val 48422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1" name="任意多边形 140"/>
              <p:cNvSpPr/>
              <p:nvPr/>
            </p:nvSpPr>
            <p:spPr>
              <a:xfrm>
                <a:off x="5693630" y="2567050"/>
                <a:ext cx="1223396" cy="1232234"/>
              </a:xfrm>
              <a:custGeom>
                <a:avLst/>
                <a:gdLst>
                  <a:gd name="connsiteX0" fmla="*/ 99895 w 1223396"/>
                  <a:gd name="connsiteY0" fmla="*/ 705868 h 1232234"/>
                  <a:gd name="connsiteX1" fmla="*/ 131379 w 1223396"/>
                  <a:gd name="connsiteY1" fmla="*/ 712224 h 1232234"/>
                  <a:gd name="connsiteX2" fmla="*/ 137683 w 1223396"/>
                  <a:gd name="connsiteY2" fmla="*/ 716475 h 1232234"/>
                  <a:gd name="connsiteX3" fmla="*/ 176943 w 1223396"/>
                  <a:gd name="connsiteY3" fmla="*/ 720432 h 1232234"/>
                  <a:gd name="connsiteX4" fmla="*/ 509175 w 1223396"/>
                  <a:gd name="connsiteY4" fmla="*/ 1128068 h 1232234"/>
                  <a:gd name="connsiteX5" fmla="*/ 508892 w 1223396"/>
                  <a:gd name="connsiteY5" fmla="*/ 1131280 h 1232234"/>
                  <a:gd name="connsiteX6" fmla="*/ 510128 w 1223396"/>
                  <a:gd name="connsiteY6" fmla="*/ 1137405 h 1232234"/>
                  <a:gd name="connsiteX7" fmla="*/ 429243 w 1223396"/>
                  <a:gd name="connsiteY7" fmla="*/ 1218290 h 1232234"/>
                  <a:gd name="connsiteX8" fmla="*/ 348358 w 1223396"/>
                  <a:gd name="connsiteY8" fmla="*/ 1137405 h 1232234"/>
                  <a:gd name="connsiteX9" fmla="*/ 354714 w 1223396"/>
                  <a:gd name="connsiteY9" fmla="*/ 1105921 h 1232234"/>
                  <a:gd name="connsiteX10" fmla="*/ 358410 w 1223396"/>
                  <a:gd name="connsiteY10" fmla="*/ 1100439 h 1232234"/>
                  <a:gd name="connsiteX11" fmla="*/ 356666 w 1223396"/>
                  <a:gd name="connsiteY11" fmla="*/ 1080670 h 1232234"/>
                  <a:gd name="connsiteX12" fmla="*/ 147049 w 1223396"/>
                  <a:gd name="connsiteY12" fmla="*/ 865746 h 1232234"/>
                  <a:gd name="connsiteX13" fmla="*/ 121850 w 1223396"/>
                  <a:gd name="connsiteY13" fmla="*/ 863206 h 1232234"/>
                  <a:gd name="connsiteX14" fmla="*/ 99895 w 1223396"/>
                  <a:gd name="connsiteY14" fmla="*/ 867638 h 1232234"/>
                  <a:gd name="connsiteX15" fmla="*/ 19010 w 1223396"/>
                  <a:gd name="connsiteY15" fmla="*/ 786753 h 1232234"/>
                  <a:gd name="connsiteX16" fmla="*/ 99895 w 1223396"/>
                  <a:gd name="connsiteY16" fmla="*/ 705868 h 1232234"/>
                  <a:gd name="connsiteX17" fmla="*/ 87908 w 1223396"/>
                  <a:gd name="connsiteY17" fmla="*/ 347987 h 1232234"/>
                  <a:gd name="connsiteX18" fmla="*/ 122126 w 1223396"/>
                  <a:gd name="connsiteY18" fmla="*/ 354895 h 1232234"/>
                  <a:gd name="connsiteX19" fmla="*/ 127095 w 1223396"/>
                  <a:gd name="connsiteY19" fmla="*/ 358246 h 1232234"/>
                  <a:gd name="connsiteX20" fmla="*/ 172013 w 1223396"/>
                  <a:gd name="connsiteY20" fmla="*/ 360514 h 1232234"/>
                  <a:gd name="connsiteX21" fmla="*/ 851206 w 1223396"/>
                  <a:gd name="connsiteY21" fmla="*/ 982332 h 1232234"/>
                  <a:gd name="connsiteX22" fmla="*/ 862982 w 1223396"/>
                  <a:gd name="connsiteY22" fmla="*/ 1106917 h 1232234"/>
                  <a:gd name="connsiteX23" fmla="*/ 865134 w 1223396"/>
                  <a:gd name="connsiteY23" fmla="*/ 1110108 h 1232234"/>
                  <a:gd name="connsiteX24" fmla="*/ 872042 w 1223396"/>
                  <a:gd name="connsiteY24" fmla="*/ 1144326 h 1232234"/>
                  <a:gd name="connsiteX25" fmla="*/ 784134 w 1223396"/>
                  <a:gd name="connsiteY25" fmla="*/ 1232234 h 1232234"/>
                  <a:gd name="connsiteX26" fmla="*/ 696226 w 1223396"/>
                  <a:gd name="connsiteY26" fmla="*/ 1144326 h 1232234"/>
                  <a:gd name="connsiteX27" fmla="*/ 702433 w 1223396"/>
                  <a:gd name="connsiteY27" fmla="*/ 1113581 h 1232234"/>
                  <a:gd name="connsiteX28" fmla="*/ 694208 w 1223396"/>
                  <a:gd name="connsiteY28" fmla="*/ 1020363 h 1232234"/>
                  <a:gd name="connsiteX29" fmla="*/ 216156 w 1223396"/>
                  <a:gd name="connsiteY29" fmla="*/ 530207 h 1232234"/>
                  <a:gd name="connsiteX30" fmla="*/ 113195 w 1223396"/>
                  <a:gd name="connsiteY30" fmla="*/ 519828 h 1232234"/>
                  <a:gd name="connsiteX31" fmla="*/ 113195 w 1223396"/>
                  <a:gd name="connsiteY31" fmla="*/ 518698 h 1232234"/>
                  <a:gd name="connsiteX32" fmla="*/ 87908 w 1223396"/>
                  <a:gd name="connsiteY32" fmla="*/ 523803 h 1232234"/>
                  <a:gd name="connsiteX33" fmla="*/ 0 w 1223396"/>
                  <a:gd name="connsiteY33" fmla="*/ 435895 h 1232234"/>
                  <a:gd name="connsiteX34" fmla="*/ 87908 w 1223396"/>
                  <a:gd name="connsiteY34" fmla="*/ 347987 h 1232234"/>
                  <a:gd name="connsiteX35" fmla="*/ 113195 w 1223396"/>
                  <a:gd name="connsiteY35" fmla="*/ 0 h 1232234"/>
                  <a:gd name="connsiteX36" fmla="*/ 212221 w 1223396"/>
                  <a:gd name="connsiteY36" fmla="*/ 5000 h 1232234"/>
                  <a:gd name="connsiteX37" fmla="*/ 1218280 w 1223396"/>
                  <a:gd name="connsiteY37" fmla="*/ 1017466 h 1232234"/>
                  <a:gd name="connsiteX38" fmla="*/ 1223035 w 1223396"/>
                  <a:gd name="connsiteY38" fmla="*/ 1117887 h 1232234"/>
                  <a:gd name="connsiteX39" fmla="*/ 1223396 w 1223396"/>
                  <a:gd name="connsiteY39" fmla="*/ 1119677 h 1232234"/>
                  <a:gd name="connsiteX40" fmla="*/ 1223172 w 1223396"/>
                  <a:gd name="connsiteY40" fmla="*/ 1120787 h 1232234"/>
                  <a:gd name="connsiteX41" fmla="*/ 1223396 w 1223396"/>
                  <a:gd name="connsiteY41" fmla="*/ 1125521 h 1232234"/>
                  <a:gd name="connsiteX42" fmla="*/ 1222506 w 1223396"/>
                  <a:gd name="connsiteY42" fmla="*/ 1144326 h 1232234"/>
                  <a:gd name="connsiteX43" fmla="*/ 1218420 w 1223396"/>
                  <a:gd name="connsiteY43" fmla="*/ 1144326 h 1232234"/>
                  <a:gd name="connsiteX44" fmla="*/ 1215647 w 1223396"/>
                  <a:gd name="connsiteY44" fmla="*/ 1158061 h 1232234"/>
                  <a:gd name="connsiteX45" fmla="*/ 1124784 w 1223396"/>
                  <a:gd name="connsiteY45" fmla="*/ 1218289 h 1232234"/>
                  <a:gd name="connsiteX46" fmla="*/ 1033921 w 1223396"/>
                  <a:gd name="connsiteY46" fmla="*/ 1158061 h 1232234"/>
                  <a:gd name="connsiteX47" fmla="*/ 1031148 w 1223396"/>
                  <a:gd name="connsiteY47" fmla="*/ 1144326 h 1232234"/>
                  <a:gd name="connsiteX48" fmla="*/ 1017556 w 1223396"/>
                  <a:gd name="connsiteY48" fmla="*/ 1144326 h 1232234"/>
                  <a:gd name="connsiteX49" fmla="*/ 1018446 w 1223396"/>
                  <a:gd name="connsiteY49" fmla="*/ 1125521 h 1232234"/>
                  <a:gd name="connsiteX50" fmla="*/ 191265 w 1223396"/>
                  <a:gd name="connsiteY50" fmla="*/ 208891 h 1232234"/>
                  <a:gd name="connsiteX51" fmla="*/ 118440 w 1223396"/>
                  <a:gd name="connsiteY51" fmla="*/ 205214 h 1232234"/>
                  <a:gd name="connsiteX52" fmla="*/ 117622 w 1223396"/>
                  <a:gd name="connsiteY52" fmla="*/ 205379 h 1232234"/>
                  <a:gd name="connsiteX53" fmla="*/ 116258 w 1223396"/>
                  <a:gd name="connsiteY53" fmla="*/ 205104 h 1232234"/>
                  <a:gd name="connsiteX54" fmla="*/ 113195 w 1223396"/>
                  <a:gd name="connsiteY54" fmla="*/ 204949 h 1232234"/>
                  <a:gd name="connsiteX55" fmla="*/ 113195 w 1223396"/>
                  <a:gd name="connsiteY55" fmla="*/ 204485 h 1232234"/>
                  <a:gd name="connsiteX56" fmla="*/ 79238 w 1223396"/>
                  <a:gd name="connsiteY56" fmla="*/ 197629 h 1232234"/>
                  <a:gd name="connsiteX57" fmla="*/ 19010 w 1223396"/>
                  <a:gd name="connsiteY57" fmla="*/ 106767 h 1232234"/>
                  <a:gd name="connsiteX58" fmla="*/ 79238 w 1223396"/>
                  <a:gd name="connsiteY58" fmla="*/ 15904 h 1232234"/>
                  <a:gd name="connsiteX59" fmla="*/ 113195 w 1223396"/>
                  <a:gd name="connsiteY59" fmla="*/ 9049 h 12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223396" h="1232234">
                    <a:moveTo>
                      <a:pt x="99895" y="705868"/>
                    </a:moveTo>
                    <a:cubicBezTo>
                      <a:pt x="111063" y="705868"/>
                      <a:pt x="121702" y="708131"/>
                      <a:pt x="131379" y="712224"/>
                    </a:cubicBezTo>
                    <a:lnTo>
                      <a:pt x="137683" y="716475"/>
                    </a:lnTo>
                    <a:lnTo>
                      <a:pt x="176943" y="720432"/>
                    </a:lnTo>
                    <a:cubicBezTo>
                      <a:pt x="366547" y="759231"/>
                      <a:pt x="509175" y="926993"/>
                      <a:pt x="509175" y="1128068"/>
                    </a:cubicBezTo>
                    <a:lnTo>
                      <a:pt x="508892" y="1131280"/>
                    </a:lnTo>
                    <a:lnTo>
                      <a:pt x="510128" y="1137405"/>
                    </a:lnTo>
                    <a:cubicBezTo>
                      <a:pt x="510128" y="1182077"/>
                      <a:pt x="473915" y="1218290"/>
                      <a:pt x="429243" y="1218290"/>
                    </a:cubicBezTo>
                    <a:cubicBezTo>
                      <a:pt x="384571" y="1218290"/>
                      <a:pt x="348358" y="1182077"/>
                      <a:pt x="348358" y="1137405"/>
                    </a:cubicBezTo>
                    <a:cubicBezTo>
                      <a:pt x="348358" y="1126237"/>
                      <a:pt x="350621" y="1115598"/>
                      <a:pt x="354714" y="1105921"/>
                    </a:cubicBezTo>
                    <a:lnTo>
                      <a:pt x="358410" y="1100439"/>
                    </a:lnTo>
                    <a:lnTo>
                      <a:pt x="356666" y="1080670"/>
                    </a:lnTo>
                    <a:cubicBezTo>
                      <a:pt x="337430" y="972979"/>
                      <a:pt x="253812" y="887593"/>
                      <a:pt x="147049" y="865746"/>
                    </a:cubicBezTo>
                    <a:lnTo>
                      <a:pt x="121850" y="863206"/>
                    </a:lnTo>
                    <a:lnTo>
                      <a:pt x="99895" y="867638"/>
                    </a:lnTo>
                    <a:cubicBezTo>
                      <a:pt x="55223" y="867638"/>
                      <a:pt x="19010" y="831425"/>
                      <a:pt x="19010" y="786753"/>
                    </a:cubicBezTo>
                    <a:cubicBezTo>
                      <a:pt x="19010" y="742081"/>
                      <a:pt x="55223" y="705868"/>
                      <a:pt x="99895" y="705868"/>
                    </a:cubicBezTo>
                    <a:close/>
                    <a:moveTo>
                      <a:pt x="87908" y="347987"/>
                    </a:moveTo>
                    <a:cubicBezTo>
                      <a:pt x="100046" y="347987"/>
                      <a:pt x="111609" y="350447"/>
                      <a:pt x="122126" y="354895"/>
                    </a:cubicBezTo>
                    <a:lnTo>
                      <a:pt x="127095" y="358246"/>
                    </a:lnTo>
                    <a:lnTo>
                      <a:pt x="172013" y="360514"/>
                    </a:lnTo>
                    <a:cubicBezTo>
                      <a:pt x="512608" y="395104"/>
                      <a:pt x="787744" y="651115"/>
                      <a:pt x="851206" y="982332"/>
                    </a:cubicBezTo>
                    <a:lnTo>
                      <a:pt x="862982" y="1106917"/>
                    </a:lnTo>
                    <a:lnTo>
                      <a:pt x="865134" y="1110108"/>
                    </a:lnTo>
                    <a:cubicBezTo>
                      <a:pt x="869582" y="1120626"/>
                      <a:pt x="872042" y="1132189"/>
                      <a:pt x="872042" y="1144326"/>
                    </a:cubicBezTo>
                    <a:cubicBezTo>
                      <a:pt x="872042" y="1192876"/>
                      <a:pt x="832684" y="1232234"/>
                      <a:pt x="784134" y="1232234"/>
                    </a:cubicBezTo>
                    <a:cubicBezTo>
                      <a:pt x="735584" y="1232234"/>
                      <a:pt x="696226" y="1192876"/>
                      <a:pt x="696226" y="1144326"/>
                    </a:cubicBezTo>
                    <a:lnTo>
                      <a:pt x="702433" y="1113581"/>
                    </a:lnTo>
                    <a:lnTo>
                      <a:pt x="694208" y="1020363"/>
                    </a:lnTo>
                    <a:cubicBezTo>
                      <a:pt x="650338" y="774764"/>
                      <a:pt x="459640" y="580031"/>
                      <a:pt x="216156" y="530207"/>
                    </a:cubicBezTo>
                    <a:lnTo>
                      <a:pt x="113195" y="519828"/>
                    </a:lnTo>
                    <a:lnTo>
                      <a:pt x="113195" y="518698"/>
                    </a:lnTo>
                    <a:lnTo>
                      <a:pt x="87908" y="523803"/>
                    </a:lnTo>
                    <a:cubicBezTo>
                      <a:pt x="39358" y="523803"/>
                      <a:pt x="0" y="484445"/>
                      <a:pt x="0" y="435895"/>
                    </a:cubicBezTo>
                    <a:cubicBezTo>
                      <a:pt x="0" y="387345"/>
                      <a:pt x="39358" y="347987"/>
                      <a:pt x="87908" y="347987"/>
                    </a:cubicBezTo>
                    <a:close/>
                    <a:moveTo>
                      <a:pt x="113195" y="0"/>
                    </a:moveTo>
                    <a:lnTo>
                      <a:pt x="212221" y="5000"/>
                    </a:lnTo>
                    <a:cubicBezTo>
                      <a:pt x="744685" y="59075"/>
                      <a:pt x="1167507" y="484033"/>
                      <a:pt x="1218280" y="1017466"/>
                    </a:cubicBezTo>
                    <a:lnTo>
                      <a:pt x="1223035" y="1117887"/>
                    </a:lnTo>
                    <a:lnTo>
                      <a:pt x="1223396" y="1119677"/>
                    </a:lnTo>
                    <a:lnTo>
                      <a:pt x="1223172" y="1120787"/>
                    </a:lnTo>
                    <a:lnTo>
                      <a:pt x="1223396" y="1125521"/>
                    </a:lnTo>
                    <a:lnTo>
                      <a:pt x="1222506" y="1144326"/>
                    </a:lnTo>
                    <a:lnTo>
                      <a:pt x="1218420" y="1144326"/>
                    </a:lnTo>
                    <a:lnTo>
                      <a:pt x="1215647" y="1158061"/>
                    </a:lnTo>
                    <a:cubicBezTo>
                      <a:pt x="1200677" y="1193455"/>
                      <a:pt x="1165631" y="1218289"/>
                      <a:pt x="1124784" y="1218289"/>
                    </a:cubicBezTo>
                    <a:cubicBezTo>
                      <a:pt x="1083937" y="1218289"/>
                      <a:pt x="1048891" y="1193455"/>
                      <a:pt x="1033921" y="1158061"/>
                    </a:cubicBezTo>
                    <a:lnTo>
                      <a:pt x="1031148" y="1144326"/>
                    </a:lnTo>
                    <a:lnTo>
                      <a:pt x="1017556" y="1144326"/>
                    </a:lnTo>
                    <a:lnTo>
                      <a:pt x="1018446" y="1125521"/>
                    </a:lnTo>
                    <a:cubicBezTo>
                      <a:pt x="1018446" y="648457"/>
                      <a:pt x="655880" y="256075"/>
                      <a:pt x="191265" y="208891"/>
                    </a:cubicBezTo>
                    <a:lnTo>
                      <a:pt x="118440" y="205214"/>
                    </a:lnTo>
                    <a:lnTo>
                      <a:pt x="117622" y="205379"/>
                    </a:lnTo>
                    <a:lnTo>
                      <a:pt x="116258" y="205104"/>
                    </a:lnTo>
                    <a:lnTo>
                      <a:pt x="113195" y="204949"/>
                    </a:lnTo>
                    <a:lnTo>
                      <a:pt x="113195" y="204485"/>
                    </a:lnTo>
                    <a:lnTo>
                      <a:pt x="79238" y="197629"/>
                    </a:lnTo>
                    <a:cubicBezTo>
                      <a:pt x="43845" y="182659"/>
                      <a:pt x="19010" y="147613"/>
                      <a:pt x="19010" y="106767"/>
                    </a:cubicBezTo>
                    <a:cubicBezTo>
                      <a:pt x="19010" y="65920"/>
                      <a:pt x="43845" y="30874"/>
                      <a:pt x="79238" y="15904"/>
                    </a:cubicBezTo>
                    <a:lnTo>
                      <a:pt x="113195" y="9049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2" name="椭圆 141"/>
              <p:cNvSpPr/>
              <p:nvPr/>
            </p:nvSpPr>
            <p:spPr>
              <a:xfrm>
                <a:off x="7848463" y="4886837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16" name="组合 115"/>
            <p:cNvGrpSpPr/>
            <p:nvPr/>
          </p:nvGrpSpPr>
          <p:grpSpPr>
            <a:xfrm flipH="1">
              <a:off x="10479559" y="4273156"/>
              <a:ext cx="530928" cy="499826"/>
              <a:chOff x="4875698" y="2567050"/>
              <a:chExt cx="3631418" cy="3261732"/>
            </a:xfrm>
            <a:solidFill>
              <a:schemeClr val="accent2"/>
            </a:solidFill>
          </p:grpSpPr>
          <p:sp>
            <p:nvSpPr>
              <p:cNvPr id="127" name="任意多边形 126"/>
              <p:cNvSpPr/>
              <p:nvPr/>
            </p:nvSpPr>
            <p:spPr>
              <a:xfrm>
                <a:off x="4875698" y="3589362"/>
                <a:ext cx="3631418" cy="2239420"/>
              </a:xfrm>
              <a:custGeom>
                <a:avLst/>
                <a:gdLst>
                  <a:gd name="connsiteX0" fmla="*/ 343063 w 3631418"/>
                  <a:gd name="connsiteY0" fmla="*/ 1157518 h 2239420"/>
                  <a:gd name="connsiteX1" fmla="*/ 193097 w 3631418"/>
                  <a:gd name="connsiteY1" fmla="*/ 1307484 h 2239420"/>
                  <a:gd name="connsiteX2" fmla="*/ 193097 w 3631418"/>
                  <a:gd name="connsiteY2" fmla="*/ 1907332 h 2239420"/>
                  <a:gd name="connsiteX3" fmla="*/ 343063 w 3631418"/>
                  <a:gd name="connsiteY3" fmla="*/ 2057298 h 2239420"/>
                  <a:gd name="connsiteX4" fmla="*/ 3288355 w 3631418"/>
                  <a:gd name="connsiteY4" fmla="*/ 2057298 h 2239420"/>
                  <a:gd name="connsiteX5" fmla="*/ 3438321 w 3631418"/>
                  <a:gd name="connsiteY5" fmla="*/ 1907332 h 2239420"/>
                  <a:gd name="connsiteX6" fmla="*/ 3438321 w 3631418"/>
                  <a:gd name="connsiteY6" fmla="*/ 1307484 h 2239420"/>
                  <a:gd name="connsiteX7" fmla="*/ 3288355 w 3631418"/>
                  <a:gd name="connsiteY7" fmla="*/ 1157518 h 2239420"/>
                  <a:gd name="connsiteX8" fmla="*/ 908273 w 3631418"/>
                  <a:gd name="connsiteY8" fmla="*/ 112 h 2239420"/>
                  <a:gd name="connsiteX9" fmla="*/ 974973 w 3631418"/>
                  <a:gd name="connsiteY9" fmla="*/ 23973 h 2239420"/>
                  <a:gd name="connsiteX10" fmla="*/ 979443 w 3631418"/>
                  <a:gd name="connsiteY10" fmla="*/ 28024 h 2239420"/>
                  <a:gd name="connsiteX11" fmla="*/ 985874 w 3631418"/>
                  <a:gd name="connsiteY11" fmla="*/ 158760 h 2239420"/>
                  <a:gd name="connsiteX12" fmla="*/ 691385 w 3631418"/>
                  <a:gd name="connsiteY12" fmla="*/ 483717 h 2239420"/>
                  <a:gd name="connsiteX13" fmla="*/ 691385 w 3631418"/>
                  <a:gd name="connsiteY13" fmla="*/ 975396 h 2239420"/>
                  <a:gd name="connsiteX14" fmla="*/ 3420743 w 3631418"/>
                  <a:gd name="connsiteY14" fmla="*/ 975396 h 2239420"/>
                  <a:gd name="connsiteX15" fmla="*/ 3631418 w 3631418"/>
                  <a:gd name="connsiteY15" fmla="*/ 1186071 h 2239420"/>
                  <a:gd name="connsiteX16" fmla="*/ 3631418 w 3631418"/>
                  <a:gd name="connsiteY16" fmla="*/ 2028745 h 2239420"/>
                  <a:gd name="connsiteX17" fmla="*/ 3420743 w 3631418"/>
                  <a:gd name="connsiteY17" fmla="*/ 2239420 h 2239420"/>
                  <a:gd name="connsiteX18" fmla="*/ 210675 w 3631418"/>
                  <a:gd name="connsiteY18" fmla="*/ 2239420 h 2239420"/>
                  <a:gd name="connsiteX19" fmla="*/ 0 w 3631418"/>
                  <a:gd name="connsiteY19" fmla="*/ 2028745 h 2239420"/>
                  <a:gd name="connsiteX20" fmla="*/ 0 w 3631418"/>
                  <a:gd name="connsiteY20" fmla="*/ 1186071 h 2239420"/>
                  <a:gd name="connsiteX21" fmla="*/ 210675 w 3631418"/>
                  <a:gd name="connsiteY21" fmla="*/ 975396 h 2239420"/>
                  <a:gd name="connsiteX22" fmla="*/ 494161 w 3631418"/>
                  <a:gd name="connsiteY22" fmla="*/ 975396 h 2239420"/>
                  <a:gd name="connsiteX23" fmla="*/ 494161 w 3631418"/>
                  <a:gd name="connsiteY23" fmla="*/ 480739 h 2239420"/>
                  <a:gd name="connsiteX24" fmla="*/ 489579 w 3631418"/>
                  <a:gd name="connsiteY24" fmla="*/ 462124 h 2239420"/>
                  <a:gd name="connsiteX25" fmla="*/ 494161 w 3631418"/>
                  <a:gd name="connsiteY25" fmla="*/ 430313 h 2239420"/>
                  <a:gd name="connsiteX26" fmla="*/ 494161 w 3631418"/>
                  <a:gd name="connsiteY26" fmla="*/ 426826 h 2239420"/>
                  <a:gd name="connsiteX27" fmla="*/ 494744 w 3631418"/>
                  <a:gd name="connsiteY27" fmla="*/ 426826 h 2239420"/>
                  <a:gd name="connsiteX28" fmla="*/ 513441 w 3631418"/>
                  <a:gd name="connsiteY28" fmla="*/ 395424 h 2239420"/>
                  <a:gd name="connsiteX29" fmla="*/ 844237 w 3631418"/>
                  <a:gd name="connsiteY29" fmla="*/ 30404 h 2239420"/>
                  <a:gd name="connsiteX30" fmla="*/ 908273 w 3631418"/>
                  <a:gd name="connsiteY30" fmla="*/ 112 h 2239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31418" h="2239420">
                    <a:moveTo>
                      <a:pt x="343063" y="1157518"/>
                    </a:moveTo>
                    <a:cubicBezTo>
                      <a:pt x="260239" y="1157518"/>
                      <a:pt x="193097" y="1224660"/>
                      <a:pt x="193097" y="1307484"/>
                    </a:cubicBezTo>
                    <a:lnTo>
                      <a:pt x="193097" y="1907332"/>
                    </a:lnTo>
                    <a:cubicBezTo>
                      <a:pt x="193097" y="1990156"/>
                      <a:pt x="260239" y="2057298"/>
                      <a:pt x="343063" y="2057298"/>
                    </a:cubicBezTo>
                    <a:lnTo>
                      <a:pt x="3288355" y="2057298"/>
                    </a:lnTo>
                    <a:cubicBezTo>
                      <a:pt x="3371179" y="2057298"/>
                      <a:pt x="3438321" y="1990156"/>
                      <a:pt x="3438321" y="1907332"/>
                    </a:cubicBezTo>
                    <a:lnTo>
                      <a:pt x="3438321" y="1307484"/>
                    </a:lnTo>
                    <a:cubicBezTo>
                      <a:pt x="3438321" y="1224660"/>
                      <a:pt x="3371179" y="1157518"/>
                      <a:pt x="3288355" y="1157518"/>
                    </a:cubicBezTo>
                    <a:close/>
                    <a:moveTo>
                      <a:pt x="908273" y="112"/>
                    </a:moveTo>
                    <a:cubicBezTo>
                      <a:pt x="931932" y="-1051"/>
                      <a:pt x="956034" y="6810"/>
                      <a:pt x="974973" y="23973"/>
                    </a:cubicBezTo>
                    <a:lnTo>
                      <a:pt x="979443" y="28024"/>
                    </a:lnTo>
                    <a:cubicBezTo>
                      <a:pt x="1017321" y="62350"/>
                      <a:pt x="1020200" y="120883"/>
                      <a:pt x="985874" y="158760"/>
                    </a:cubicBezTo>
                    <a:lnTo>
                      <a:pt x="691385" y="483717"/>
                    </a:lnTo>
                    <a:lnTo>
                      <a:pt x="691385" y="975396"/>
                    </a:lnTo>
                    <a:lnTo>
                      <a:pt x="3420743" y="975396"/>
                    </a:lnTo>
                    <a:cubicBezTo>
                      <a:pt x="3537096" y="975396"/>
                      <a:pt x="3631418" y="1069718"/>
                      <a:pt x="3631418" y="1186071"/>
                    </a:cubicBezTo>
                    <a:lnTo>
                      <a:pt x="3631418" y="2028745"/>
                    </a:lnTo>
                    <a:cubicBezTo>
                      <a:pt x="3631418" y="2145098"/>
                      <a:pt x="3537096" y="2239420"/>
                      <a:pt x="3420743" y="2239420"/>
                    </a:cubicBezTo>
                    <a:lnTo>
                      <a:pt x="210675" y="2239420"/>
                    </a:lnTo>
                    <a:cubicBezTo>
                      <a:pt x="94322" y="2239420"/>
                      <a:pt x="0" y="2145098"/>
                      <a:pt x="0" y="2028745"/>
                    </a:cubicBezTo>
                    <a:lnTo>
                      <a:pt x="0" y="1186071"/>
                    </a:lnTo>
                    <a:cubicBezTo>
                      <a:pt x="0" y="1069718"/>
                      <a:pt x="94322" y="975396"/>
                      <a:pt x="210675" y="975396"/>
                    </a:cubicBezTo>
                    <a:lnTo>
                      <a:pt x="494161" y="975396"/>
                    </a:lnTo>
                    <a:lnTo>
                      <a:pt x="494161" y="480739"/>
                    </a:lnTo>
                    <a:lnTo>
                      <a:pt x="489579" y="462124"/>
                    </a:lnTo>
                    <a:lnTo>
                      <a:pt x="494161" y="430313"/>
                    </a:lnTo>
                    <a:lnTo>
                      <a:pt x="494161" y="426826"/>
                    </a:lnTo>
                    <a:lnTo>
                      <a:pt x="494744" y="426826"/>
                    </a:lnTo>
                    <a:lnTo>
                      <a:pt x="513441" y="395424"/>
                    </a:lnTo>
                    <a:lnTo>
                      <a:pt x="844237" y="30404"/>
                    </a:lnTo>
                    <a:cubicBezTo>
                      <a:pt x="861400" y="11465"/>
                      <a:pt x="884615" y="1276"/>
                      <a:pt x="908273" y="112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8" name="椭圆 127"/>
              <p:cNvSpPr/>
              <p:nvPr/>
            </p:nvSpPr>
            <p:spPr>
              <a:xfrm>
                <a:off x="5257887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9" name="椭圆 128"/>
              <p:cNvSpPr/>
              <p:nvPr/>
            </p:nvSpPr>
            <p:spPr>
              <a:xfrm>
                <a:off x="5622763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0" name="椭圆 129"/>
              <p:cNvSpPr/>
              <p:nvPr/>
            </p:nvSpPr>
            <p:spPr>
              <a:xfrm>
                <a:off x="5994216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1" name="椭圆 130"/>
              <p:cNvSpPr/>
              <p:nvPr/>
            </p:nvSpPr>
            <p:spPr>
              <a:xfrm>
                <a:off x="6365669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2" name="圆角矩形 131"/>
              <p:cNvSpPr/>
              <p:nvPr/>
            </p:nvSpPr>
            <p:spPr>
              <a:xfrm>
                <a:off x="7094759" y="5236947"/>
                <a:ext cx="1030779" cy="201716"/>
              </a:xfrm>
              <a:prstGeom prst="roundRect">
                <a:avLst>
                  <a:gd name="adj" fmla="val 48422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3" name="任意多边形 132"/>
              <p:cNvSpPr/>
              <p:nvPr/>
            </p:nvSpPr>
            <p:spPr>
              <a:xfrm>
                <a:off x="5693630" y="2567050"/>
                <a:ext cx="1223396" cy="1232234"/>
              </a:xfrm>
              <a:custGeom>
                <a:avLst/>
                <a:gdLst>
                  <a:gd name="connsiteX0" fmla="*/ 99895 w 1223396"/>
                  <a:gd name="connsiteY0" fmla="*/ 705868 h 1232234"/>
                  <a:gd name="connsiteX1" fmla="*/ 131379 w 1223396"/>
                  <a:gd name="connsiteY1" fmla="*/ 712224 h 1232234"/>
                  <a:gd name="connsiteX2" fmla="*/ 137683 w 1223396"/>
                  <a:gd name="connsiteY2" fmla="*/ 716475 h 1232234"/>
                  <a:gd name="connsiteX3" fmla="*/ 176943 w 1223396"/>
                  <a:gd name="connsiteY3" fmla="*/ 720432 h 1232234"/>
                  <a:gd name="connsiteX4" fmla="*/ 509175 w 1223396"/>
                  <a:gd name="connsiteY4" fmla="*/ 1128068 h 1232234"/>
                  <a:gd name="connsiteX5" fmla="*/ 508892 w 1223396"/>
                  <a:gd name="connsiteY5" fmla="*/ 1131280 h 1232234"/>
                  <a:gd name="connsiteX6" fmla="*/ 510128 w 1223396"/>
                  <a:gd name="connsiteY6" fmla="*/ 1137405 h 1232234"/>
                  <a:gd name="connsiteX7" fmla="*/ 429243 w 1223396"/>
                  <a:gd name="connsiteY7" fmla="*/ 1218290 h 1232234"/>
                  <a:gd name="connsiteX8" fmla="*/ 348358 w 1223396"/>
                  <a:gd name="connsiteY8" fmla="*/ 1137405 h 1232234"/>
                  <a:gd name="connsiteX9" fmla="*/ 354714 w 1223396"/>
                  <a:gd name="connsiteY9" fmla="*/ 1105921 h 1232234"/>
                  <a:gd name="connsiteX10" fmla="*/ 358410 w 1223396"/>
                  <a:gd name="connsiteY10" fmla="*/ 1100439 h 1232234"/>
                  <a:gd name="connsiteX11" fmla="*/ 356666 w 1223396"/>
                  <a:gd name="connsiteY11" fmla="*/ 1080670 h 1232234"/>
                  <a:gd name="connsiteX12" fmla="*/ 147049 w 1223396"/>
                  <a:gd name="connsiteY12" fmla="*/ 865746 h 1232234"/>
                  <a:gd name="connsiteX13" fmla="*/ 121850 w 1223396"/>
                  <a:gd name="connsiteY13" fmla="*/ 863206 h 1232234"/>
                  <a:gd name="connsiteX14" fmla="*/ 99895 w 1223396"/>
                  <a:gd name="connsiteY14" fmla="*/ 867638 h 1232234"/>
                  <a:gd name="connsiteX15" fmla="*/ 19010 w 1223396"/>
                  <a:gd name="connsiteY15" fmla="*/ 786753 h 1232234"/>
                  <a:gd name="connsiteX16" fmla="*/ 99895 w 1223396"/>
                  <a:gd name="connsiteY16" fmla="*/ 705868 h 1232234"/>
                  <a:gd name="connsiteX17" fmla="*/ 87908 w 1223396"/>
                  <a:gd name="connsiteY17" fmla="*/ 347987 h 1232234"/>
                  <a:gd name="connsiteX18" fmla="*/ 122126 w 1223396"/>
                  <a:gd name="connsiteY18" fmla="*/ 354895 h 1232234"/>
                  <a:gd name="connsiteX19" fmla="*/ 127095 w 1223396"/>
                  <a:gd name="connsiteY19" fmla="*/ 358246 h 1232234"/>
                  <a:gd name="connsiteX20" fmla="*/ 172013 w 1223396"/>
                  <a:gd name="connsiteY20" fmla="*/ 360514 h 1232234"/>
                  <a:gd name="connsiteX21" fmla="*/ 851206 w 1223396"/>
                  <a:gd name="connsiteY21" fmla="*/ 982332 h 1232234"/>
                  <a:gd name="connsiteX22" fmla="*/ 862982 w 1223396"/>
                  <a:gd name="connsiteY22" fmla="*/ 1106917 h 1232234"/>
                  <a:gd name="connsiteX23" fmla="*/ 865134 w 1223396"/>
                  <a:gd name="connsiteY23" fmla="*/ 1110108 h 1232234"/>
                  <a:gd name="connsiteX24" fmla="*/ 872042 w 1223396"/>
                  <a:gd name="connsiteY24" fmla="*/ 1144326 h 1232234"/>
                  <a:gd name="connsiteX25" fmla="*/ 784134 w 1223396"/>
                  <a:gd name="connsiteY25" fmla="*/ 1232234 h 1232234"/>
                  <a:gd name="connsiteX26" fmla="*/ 696226 w 1223396"/>
                  <a:gd name="connsiteY26" fmla="*/ 1144326 h 1232234"/>
                  <a:gd name="connsiteX27" fmla="*/ 702433 w 1223396"/>
                  <a:gd name="connsiteY27" fmla="*/ 1113581 h 1232234"/>
                  <a:gd name="connsiteX28" fmla="*/ 694208 w 1223396"/>
                  <a:gd name="connsiteY28" fmla="*/ 1020363 h 1232234"/>
                  <a:gd name="connsiteX29" fmla="*/ 216156 w 1223396"/>
                  <a:gd name="connsiteY29" fmla="*/ 530207 h 1232234"/>
                  <a:gd name="connsiteX30" fmla="*/ 113195 w 1223396"/>
                  <a:gd name="connsiteY30" fmla="*/ 519828 h 1232234"/>
                  <a:gd name="connsiteX31" fmla="*/ 113195 w 1223396"/>
                  <a:gd name="connsiteY31" fmla="*/ 518698 h 1232234"/>
                  <a:gd name="connsiteX32" fmla="*/ 87908 w 1223396"/>
                  <a:gd name="connsiteY32" fmla="*/ 523803 h 1232234"/>
                  <a:gd name="connsiteX33" fmla="*/ 0 w 1223396"/>
                  <a:gd name="connsiteY33" fmla="*/ 435895 h 1232234"/>
                  <a:gd name="connsiteX34" fmla="*/ 87908 w 1223396"/>
                  <a:gd name="connsiteY34" fmla="*/ 347987 h 1232234"/>
                  <a:gd name="connsiteX35" fmla="*/ 113195 w 1223396"/>
                  <a:gd name="connsiteY35" fmla="*/ 0 h 1232234"/>
                  <a:gd name="connsiteX36" fmla="*/ 212221 w 1223396"/>
                  <a:gd name="connsiteY36" fmla="*/ 5000 h 1232234"/>
                  <a:gd name="connsiteX37" fmla="*/ 1218280 w 1223396"/>
                  <a:gd name="connsiteY37" fmla="*/ 1017466 h 1232234"/>
                  <a:gd name="connsiteX38" fmla="*/ 1223035 w 1223396"/>
                  <a:gd name="connsiteY38" fmla="*/ 1117887 h 1232234"/>
                  <a:gd name="connsiteX39" fmla="*/ 1223396 w 1223396"/>
                  <a:gd name="connsiteY39" fmla="*/ 1119677 h 1232234"/>
                  <a:gd name="connsiteX40" fmla="*/ 1223172 w 1223396"/>
                  <a:gd name="connsiteY40" fmla="*/ 1120787 h 1232234"/>
                  <a:gd name="connsiteX41" fmla="*/ 1223396 w 1223396"/>
                  <a:gd name="connsiteY41" fmla="*/ 1125521 h 1232234"/>
                  <a:gd name="connsiteX42" fmla="*/ 1222506 w 1223396"/>
                  <a:gd name="connsiteY42" fmla="*/ 1144326 h 1232234"/>
                  <a:gd name="connsiteX43" fmla="*/ 1218420 w 1223396"/>
                  <a:gd name="connsiteY43" fmla="*/ 1144326 h 1232234"/>
                  <a:gd name="connsiteX44" fmla="*/ 1215647 w 1223396"/>
                  <a:gd name="connsiteY44" fmla="*/ 1158061 h 1232234"/>
                  <a:gd name="connsiteX45" fmla="*/ 1124784 w 1223396"/>
                  <a:gd name="connsiteY45" fmla="*/ 1218289 h 1232234"/>
                  <a:gd name="connsiteX46" fmla="*/ 1033921 w 1223396"/>
                  <a:gd name="connsiteY46" fmla="*/ 1158061 h 1232234"/>
                  <a:gd name="connsiteX47" fmla="*/ 1031148 w 1223396"/>
                  <a:gd name="connsiteY47" fmla="*/ 1144326 h 1232234"/>
                  <a:gd name="connsiteX48" fmla="*/ 1017556 w 1223396"/>
                  <a:gd name="connsiteY48" fmla="*/ 1144326 h 1232234"/>
                  <a:gd name="connsiteX49" fmla="*/ 1018446 w 1223396"/>
                  <a:gd name="connsiteY49" fmla="*/ 1125521 h 1232234"/>
                  <a:gd name="connsiteX50" fmla="*/ 191265 w 1223396"/>
                  <a:gd name="connsiteY50" fmla="*/ 208891 h 1232234"/>
                  <a:gd name="connsiteX51" fmla="*/ 118440 w 1223396"/>
                  <a:gd name="connsiteY51" fmla="*/ 205214 h 1232234"/>
                  <a:gd name="connsiteX52" fmla="*/ 117622 w 1223396"/>
                  <a:gd name="connsiteY52" fmla="*/ 205379 h 1232234"/>
                  <a:gd name="connsiteX53" fmla="*/ 116258 w 1223396"/>
                  <a:gd name="connsiteY53" fmla="*/ 205104 h 1232234"/>
                  <a:gd name="connsiteX54" fmla="*/ 113195 w 1223396"/>
                  <a:gd name="connsiteY54" fmla="*/ 204949 h 1232234"/>
                  <a:gd name="connsiteX55" fmla="*/ 113195 w 1223396"/>
                  <a:gd name="connsiteY55" fmla="*/ 204485 h 1232234"/>
                  <a:gd name="connsiteX56" fmla="*/ 79238 w 1223396"/>
                  <a:gd name="connsiteY56" fmla="*/ 197629 h 1232234"/>
                  <a:gd name="connsiteX57" fmla="*/ 19010 w 1223396"/>
                  <a:gd name="connsiteY57" fmla="*/ 106767 h 1232234"/>
                  <a:gd name="connsiteX58" fmla="*/ 79238 w 1223396"/>
                  <a:gd name="connsiteY58" fmla="*/ 15904 h 1232234"/>
                  <a:gd name="connsiteX59" fmla="*/ 113195 w 1223396"/>
                  <a:gd name="connsiteY59" fmla="*/ 9049 h 12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223396" h="1232234">
                    <a:moveTo>
                      <a:pt x="99895" y="705868"/>
                    </a:moveTo>
                    <a:cubicBezTo>
                      <a:pt x="111063" y="705868"/>
                      <a:pt x="121702" y="708131"/>
                      <a:pt x="131379" y="712224"/>
                    </a:cubicBezTo>
                    <a:lnTo>
                      <a:pt x="137683" y="716475"/>
                    </a:lnTo>
                    <a:lnTo>
                      <a:pt x="176943" y="720432"/>
                    </a:lnTo>
                    <a:cubicBezTo>
                      <a:pt x="366547" y="759231"/>
                      <a:pt x="509175" y="926993"/>
                      <a:pt x="509175" y="1128068"/>
                    </a:cubicBezTo>
                    <a:lnTo>
                      <a:pt x="508892" y="1131280"/>
                    </a:lnTo>
                    <a:lnTo>
                      <a:pt x="510128" y="1137405"/>
                    </a:lnTo>
                    <a:cubicBezTo>
                      <a:pt x="510128" y="1182077"/>
                      <a:pt x="473915" y="1218290"/>
                      <a:pt x="429243" y="1218290"/>
                    </a:cubicBezTo>
                    <a:cubicBezTo>
                      <a:pt x="384571" y="1218290"/>
                      <a:pt x="348358" y="1182077"/>
                      <a:pt x="348358" y="1137405"/>
                    </a:cubicBezTo>
                    <a:cubicBezTo>
                      <a:pt x="348358" y="1126237"/>
                      <a:pt x="350621" y="1115598"/>
                      <a:pt x="354714" y="1105921"/>
                    </a:cubicBezTo>
                    <a:lnTo>
                      <a:pt x="358410" y="1100439"/>
                    </a:lnTo>
                    <a:lnTo>
                      <a:pt x="356666" y="1080670"/>
                    </a:lnTo>
                    <a:cubicBezTo>
                      <a:pt x="337430" y="972979"/>
                      <a:pt x="253812" y="887593"/>
                      <a:pt x="147049" y="865746"/>
                    </a:cubicBezTo>
                    <a:lnTo>
                      <a:pt x="121850" y="863206"/>
                    </a:lnTo>
                    <a:lnTo>
                      <a:pt x="99895" y="867638"/>
                    </a:lnTo>
                    <a:cubicBezTo>
                      <a:pt x="55223" y="867638"/>
                      <a:pt x="19010" y="831425"/>
                      <a:pt x="19010" y="786753"/>
                    </a:cubicBezTo>
                    <a:cubicBezTo>
                      <a:pt x="19010" y="742081"/>
                      <a:pt x="55223" y="705868"/>
                      <a:pt x="99895" y="705868"/>
                    </a:cubicBezTo>
                    <a:close/>
                    <a:moveTo>
                      <a:pt x="87908" y="347987"/>
                    </a:moveTo>
                    <a:cubicBezTo>
                      <a:pt x="100046" y="347987"/>
                      <a:pt x="111609" y="350447"/>
                      <a:pt x="122126" y="354895"/>
                    </a:cubicBezTo>
                    <a:lnTo>
                      <a:pt x="127095" y="358246"/>
                    </a:lnTo>
                    <a:lnTo>
                      <a:pt x="172013" y="360514"/>
                    </a:lnTo>
                    <a:cubicBezTo>
                      <a:pt x="512608" y="395104"/>
                      <a:pt x="787744" y="651115"/>
                      <a:pt x="851206" y="982332"/>
                    </a:cubicBezTo>
                    <a:lnTo>
                      <a:pt x="862982" y="1106917"/>
                    </a:lnTo>
                    <a:lnTo>
                      <a:pt x="865134" y="1110108"/>
                    </a:lnTo>
                    <a:cubicBezTo>
                      <a:pt x="869582" y="1120626"/>
                      <a:pt x="872042" y="1132189"/>
                      <a:pt x="872042" y="1144326"/>
                    </a:cubicBezTo>
                    <a:cubicBezTo>
                      <a:pt x="872042" y="1192876"/>
                      <a:pt x="832684" y="1232234"/>
                      <a:pt x="784134" y="1232234"/>
                    </a:cubicBezTo>
                    <a:cubicBezTo>
                      <a:pt x="735584" y="1232234"/>
                      <a:pt x="696226" y="1192876"/>
                      <a:pt x="696226" y="1144326"/>
                    </a:cubicBezTo>
                    <a:lnTo>
                      <a:pt x="702433" y="1113581"/>
                    </a:lnTo>
                    <a:lnTo>
                      <a:pt x="694208" y="1020363"/>
                    </a:lnTo>
                    <a:cubicBezTo>
                      <a:pt x="650338" y="774764"/>
                      <a:pt x="459640" y="580031"/>
                      <a:pt x="216156" y="530207"/>
                    </a:cubicBezTo>
                    <a:lnTo>
                      <a:pt x="113195" y="519828"/>
                    </a:lnTo>
                    <a:lnTo>
                      <a:pt x="113195" y="518698"/>
                    </a:lnTo>
                    <a:lnTo>
                      <a:pt x="87908" y="523803"/>
                    </a:lnTo>
                    <a:cubicBezTo>
                      <a:pt x="39358" y="523803"/>
                      <a:pt x="0" y="484445"/>
                      <a:pt x="0" y="435895"/>
                    </a:cubicBezTo>
                    <a:cubicBezTo>
                      <a:pt x="0" y="387345"/>
                      <a:pt x="39358" y="347987"/>
                      <a:pt x="87908" y="347987"/>
                    </a:cubicBezTo>
                    <a:close/>
                    <a:moveTo>
                      <a:pt x="113195" y="0"/>
                    </a:moveTo>
                    <a:lnTo>
                      <a:pt x="212221" y="5000"/>
                    </a:lnTo>
                    <a:cubicBezTo>
                      <a:pt x="744685" y="59075"/>
                      <a:pt x="1167507" y="484033"/>
                      <a:pt x="1218280" y="1017466"/>
                    </a:cubicBezTo>
                    <a:lnTo>
                      <a:pt x="1223035" y="1117887"/>
                    </a:lnTo>
                    <a:lnTo>
                      <a:pt x="1223396" y="1119677"/>
                    </a:lnTo>
                    <a:lnTo>
                      <a:pt x="1223172" y="1120787"/>
                    </a:lnTo>
                    <a:lnTo>
                      <a:pt x="1223396" y="1125521"/>
                    </a:lnTo>
                    <a:lnTo>
                      <a:pt x="1222506" y="1144326"/>
                    </a:lnTo>
                    <a:lnTo>
                      <a:pt x="1218420" y="1144326"/>
                    </a:lnTo>
                    <a:lnTo>
                      <a:pt x="1215647" y="1158061"/>
                    </a:lnTo>
                    <a:cubicBezTo>
                      <a:pt x="1200677" y="1193455"/>
                      <a:pt x="1165631" y="1218289"/>
                      <a:pt x="1124784" y="1218289"/>
                    </a:cubicBezTo>
                    <a:cubicBezTo>
                      <a:pt x="1083937" y="1218289"/>
                      <a:pt x="1048891" y="1193455"/>
                      <a:pt x="1033921" y="1158061"/>
                    </a:cubicBezTo>
                    <a:lnTo>
                      <a:pt x="1031148" y="1144326"/>
                    </a:lnTo>
                    <a:lnTo>
                      <a:pt x="1017556" y="1144326"/>
                    </a:lnTo>
                    <a:lnTo>
                      <a:pt x="1018446" y="1125521"/>
                    </a:lnTo>
                    <a:cubicBezTo>
                      <a:pt x="1018446" y="648457"/>
                      <a:pt x="655880" y="256075"/>
                      <a:pt x="191265" y="208891"/>
                    </a:cubicBezTo>
                    <a:lnTo>
                      <a:pt x="118440" y="205214"/>
                    </a:lnTo>
                    <a:lnTo>
                      <a:pt x="117622" y="205379"/>
                    </a:lnTo>
                    <a:lnTo>
                      <a:pt x="116258" y="205104"/>
                    </a:lnTo>
                    <a:lnTo>
                      <a:pt x="113195" y="204949"/>
                    </a:lnTo>
                    <a:lnTo>
                      <a:pt x="113195" y="204485"/>
                    </a:lnTo>
                    <a:lnTo>
                      <a:pt x="79238" y="197629"/>
                    </a:lnTo>
                    <a:cubicBezTo>
                      <a:pt x="43845" y="182659"/>
                      <a:pt x="19010" y="147613"/>
                      <a:pt x="19010" y="106767"/>
                    </a:cubicBezTo>
                    <a:cubicBezTo>
                      <a:pt x="19010" y="65920"/>
                      <a:pt x="43845" y="30874"/>
                      <a:pt x="79238" y="15904"/>
                    </a:cubicBezTo>
                    <a:lnTo>
                      <a:pt x="113195" y="9049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4" name="椭圆 133"/>
              <p:cNvSpPr/>
              <p:nvPr/>
            </p:nvSpPr>
            <p:spPr>
              <a:xfrm>
                <a:off x="7848463" y="4886837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17" name="任意多边形 116"/>
            <p:cNvSpPr/>
            <p:nvPr/>
          </p:nvSpPr>
          <p:spPr>
            <a:xfrm>
              <a:off x="9925137" y="4277031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18" name="任意多边形 117"/>
            <p:cNvSpPr/>
            <p:nvPr/>
          </p:nvSpPr>
          <p:spPr>
            <a:xfrm>
              <a:off x="10085542" y="4720032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19" name="任意多边形 118"/>
            <p:cNvSpPr/>
            <p:nvPr/>
          </p:nvSpPr>
          <p:spPr>
            <a:xfrm>
              <a:off x="9577458" y="3859355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20" name="任意多边形 119"/>
            <p:cNvSpPr/>
            <p:nvPr/>
          </p:nvSpPr>
          <p:spPr>
            <a:xfrm>
              <a:off x="10395697" y="5004552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21" name="文本框 120"/>
            <p:cNvSpPr txBox="1"/>
            <p:nvPr/>
          </p:nvSpPr>
          <p:spPr>
            <a:xfrm>
              <a:off x="9455067" y="4099376"/>
              <a:ext cx="727519" cy="2974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STA-31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22" name="文本框 121"/>
            <p:cNvSpPr txBox="1"/>
            <p:nvPr/>
          </p:nvSpPr>
          <p:spPr>
            <a:xfrm>
              <a:off x="10173825" y="5272349"/>
              <a:ext cx="727519" cy="2974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STA-42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23" name="直接连接符 122"/>
            <p:cNvCxnSpPr>
              <a:stCxn id="105" idx="6"/>
              <a:endCxn id="119" idx="6"/>
            </p:cNvCxnSpPr>
            <p:nvPr/>
          </p:nvCxnSpPr>
          <p:spPr bwMode="auto">
            <a:xfrm flipV="1">
              <a:off x="9272404" y="4143626"/>
              <a:ext cx="305054" cy="433045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直接连接符 123"/>
            <p:cNvCxnSpPr>
              <a:stCxn id="105" idx="6"/>
              <a:endCxn id="117" idx="10"/>
            </p:cNvCxnSpPr>
            <p:nvPr/>
          </p:nvCxnSpPr>
          <p:spPr bwMode="auto">
            <a:xfrm flipV="1">
              <a:off x="9272404" y="4532928"/>
              <a:ext cx="674289" cy="43743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直接连接符 124"/>
            <p:cNvCxnSpPr>
              <a:stCxn id="118" idx="12"/>
              <a:endCxn id="127" idx="4"/>
            </p:cNvCxnSpPr>
            <p:nvPr/>
          </p:nvCxnSpPr>
          <p:spPr bwMode="auto">
            <a:xfrm flipV="1">
              <a:off x="10201951" y="4745073"/>
              <a:ext cx="327764" cy="1987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accent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直接连接符 125"/>
            <p:cNvCxnSpPr>
              <a:endCxn id="127" idx="4"/>
            </p:cNvCxnSpPr>
            <p:nvPr/>
          </p:nvCxnSpPr>
          <p:spPr bwMode="auto">
            <a:xfrm flipV="1">
              <a:off x="10529715" y="4745073"/>
              <a:ext cx="0" cy="294868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accent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1" name="矩形 100"/>
          <p:cNvSpPr/>
          <p:nvPr/>
        </p:nvSpPr>
        <p:spPr>
          <a:xfrm>
            <a:off x="898178" y="3853630"/>
            <a:ext cx="21259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dirty="0">
                <a:solidFill>
                  <a:srgbClr val="FF0000"/>
                </a:solidFill>
              </a:rPr>
              <a:t>Ack Policy </a:t>
            </a:r>
            <a:r>
              <a:rPr lang="en-US" altLang="zh-CN" sz="1600" dirty="0" smtClean="0">
                <a:solidFill>
                  <a:srgbClr val="FF0000"/>
                </a:solidFill>
              </a:rPr>
              <a:t>Negotiation</a:t>
            </a:r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5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/>
              </a:rPr>
              <a:t>Example: Coordinated Ack in </a:t>
            </a:r>
            <a:r>
              <a:rPr lang="en-US" altLang="zh-CN" dirty="0" smtClean="0">
                <a:ea typeface="宋体"/>
              </a:rPr>
              <a:t>Co-BF </a:t>
            </a:r>
            <a:r>
              <a:rPr lang="en-US" altLang="zh-CN" dirty="0">
                <a:ea typeface="宋体"/>
              </a:rPr>
              <a:t>Transmission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57DCF6D8-3284-7B57-CAC7-D83B026ED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853" y="6303949"/>
            <a:ext cx="8679966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80D06437-F0B0-6FC9-FB8D-35E2EF97C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6624" y="4476912"/>
            <a:ext cx="8679966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57DCF6D8-3284-7B57-CAC7-D83B026ED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6624" y="5021474"/>
            <a:ext cx="8679966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80D06437-F0B0-6FC9-FB8D-35E2EF97C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855" y="5344200"/>
            <a:ext cx="8679966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57DCF6D8-3284-7B57-CAC7-D83B026ED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853" y="5670128"/>
            <a:ext cx="8679966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57DCF6D8-3284-7B57-CAC7-D83B026ED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853" y="5979432"/>
            <a:ext cx="8679966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217437" y="4281716"/>
            <a:ext cx="846277" cy="2142985"/>
            <a:chOff x="1150045" y="1654907"/>
            <a:chExt cx="1157457" cy="2142985"/>
          </a:xfrm>
        </p:grpSpPr>
        <p:sp>
          <p:nvSpPr>
            <p:cNvPr id="48" name="Rectangle 9">
              <a:extLst>
                <a:ext uri="{FF2B5EF4-FFF2-40B4-BE49-F238E27FC236}">
                  <a16:creationId xmlns:a16="http://schemas.microsoft.com/office/drawing/2014/main" id="{783E6ADA-614D-8AE0-0D19-572B7B851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967" y="1654907"/>
              <a:ext cx="579751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>
                <a:buClrTx/>
                <a:buSzTx/>
                <a:buFontTx/>
                <a:buNone/>
              </a:pP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AP-1</a:t>
              </a:r>
              <a:endPara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14">
              <a:extLst>
                <a:ext uri="{FF2B5EF4-FFF2-40B4-BE49-F238E27FC236}">
                  <a16:creationId xmlns:a16="http://schemas.microsoft.com/office/drawing/2014/main" id="{1849B7C6-5EB4-A528-9F6D-132E385D1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967" y="2142653"/>
              <a:ext cx="579751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>
                <a:buClrTx/>
                <a:buSzTx/>
              </a:pP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AP-2</a:t>
              </a:r>
              <a:endPara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1150045" y="2513133"/>
              <a:ext cx="1157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STA-11</a:t>
              </a:r>
              <a:endPara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1150045" y="2853294"/>
              <a:ext cx="1157457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lnSpc>
                  <a:spcPct val="90000"/>
                </a:lnSpc>
                <a:spcAft>
                  <a:spcPts val="300"/>
                </a:spcAft>
                <a:buClrTx/>
                <a:buSzTx/>
                <a:defRPr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STA-31</a:t>
              </a:r>
              <a:endPara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1150045" y="3169667"/>
              <a:ext cx="1157457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lnSpc>
                  <a:spcPct val="90000"/>
                </a:lnSpc>
                <a:spcAft>
                  <a:spcPts val="300"/>
                </a:spcAft>
                <a:buClrTx/>
                <a:buSzTx/>
                <a:buFontTx/>
                <a:buNone/>
                <a:defRPr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</a:t>
              </a:r>
              <a:r>
                <a:rPr lang="en-US" altLang="zh-CN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22</a:t>
              </a:r>
              <a:endParaRPr lang="en-US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35">
              <a:extLst>
                <a:ext uri="{FF2B5EF4-FFF2-40B4-BE49-F238E27FC236}">
                  <a16:creationId xmlns:a16="http://schemas.microsoft.com/office/drawing/2014/main" id="{CB2BF0F6-A098-5033-BD35-7D54612D31AD}"/>
                </a:ext>
              </a:extLst>
            </p:cNvPr>
            <p:cNvSpPr txBox="1"/>
            <p:nvPr/>
          </p:nvSpPr>
          <p:spPr>
            <a:xfrm>
              <a:off x="1150045" y="3483960"/>
              <a:ext cx="1157457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lnSpc>
                  <a:spcPct val="90000"/>
                </a:lnSpc>
                <a:spcAft>
                  <a:spcPts val="300"/>
                </a:spcAft>
                <a:buClrTx/>
                <a:buSzTx/>
                <a:buFontTx/>
                <a:buNone/>
                <a:defRPr/>
              </a:pPr>
              <a:r>
                <a:rPr lang="en-US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STA-</a:t>
              </a:r>
              <a:r>
                <a:rPr lang="en-US" sz="1600" kern="0" dirty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4</a:t>
              </a:r>
              <a:r>
                <a:rPr lang="en-US" altLang="zh-CN" sz="1600" kern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2</a:t>
              </a:r>
              <a:endParaRPr lang="en-US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0" name="Rectangle 7">
            <a:extLst>
              <a:ext uri="{FF2B5EF4-FFF2-40B4-BE49-F238E27FC236}">
                <a16:creationId xmlns:a16="http://schemas.microsoft.com/office/drawing/2014/main" id="{A7CA705C-3118-E265-9FDB-A7CD340B2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986" y="4720553"/>
            <a:ext cx="3361727" cy="300921"/>
          </a:xfrm>
          <a:prstGeom prst="rect">
            <a:avLst/>
          </a:prstGeom>
          <a:solidFill>
            <a:schemeClr val="bg1"/>
          </a:solidFill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MU PPDU-2 </a:t>
            </a:r>
            <a:r>
              <a: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16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Ack</a:t>
            </a:r>
            <a:r>
              <a:rPr lang="en-US" altLang="zh-CN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@</a:t>
            </a:r>
            <a:r>
              <a: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RU-3 </a:t>
            </a:r>
            <a:r>
              <a:rPr lang="en-US" altLang="zh-CN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@</a:t>
            </a:r>
            <a:r>
              <a: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RU-4) </a:t>
            </a:r>
            <a:endParaRPr lang="en-US" altLang="zh-CN" sz="1600" kern="0" dirty="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1" name="Rectangle 7">
            <a:extLst>
              <a:ext uri="{FF2B5EF4-FFF2-40B4-BE49-F238E27FC236}">
                <a16:creationId xmlns:a16="http://schemas.microsoft.com/office/drawing/2014/main" id="{A7CA705C-3118-E265-9FDB-A7CD340B2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986" y="4175991"/>
            <a:ext cx="3361727" cy="300921"/>
          </a:xfrm>
          <a:prstGeom prst="rect">
            <a:avLst/>
          </a:prstGeom>
          <a:solidFill>
            <a:schemeClr val="bg1"/>
          </a:solidFill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MU PPDU-1</a:t>
            </a:r>
            <a:r>
              <a:rPr lang="en-US" altLang="zh-CN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en-US" altLang="zh-CN" sz="16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Ack</a:t>
            </a:r>
            <a:r>
              <a:rPr lang="en-US" altLang="zh-CN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@</a:t>
            </a:r>
            <a:r>
              <a: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RU-1</a:t>
            </a:r>
            <a:r>
              <a:rPr lang="en-US" altLang="zh-CN" sz="16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@</a:t>
            </a:r>
            <a:r>
              <a:rPr lang="en-US" altLang="zh-CN" sz="16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RU-2) 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124988" y="4194721"/>
            <a:ext cx="1529889" cy="2229980"/>
            <a:chOff x="2109325" y="1587651"/>
            <a:chExt cx="932313" cy="2229980"/>
          </a:xfrm>
        </p:grpSpPr>
        <p:sp>
          <p:nvSpPr>
            <p:cNvPr id="36" name="圆角矩形 35"/>
            <p:cNvSpPr/>
            <p:nvPr/>
          </p:nvSpPr>
          <p:spPr bwMode="auto">
            <a:xfrm>
              <a:off x="2109325" y="1587651"/>
              <a:ext cx="932313" cy="2229980"/>
            </a:xfrm>
            <a:prstGeom prst="roundRect">
              <a:avLst/>
            </a:prstGeom>
            <a:solidFill>
              <a:schemeClr val="bg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7064" y="1657378"/>
              <a:ext cx="827058" cy="2067905"/>
            </a:xfrm>
            <a:prstGeom prst="rect">
              <a:avLst/>
            </a:prstGeom>
            <a:noFill/>
            <a:ln w="12700" cap="rnd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defTabSz="914400">
                <a:buClrTx/>
                <a:buSzTx/>
              </a:pPr>
              <a:r>
                <a:rPr lang="en-US" altLang="zh-CN" sz="1400" b="1" dirty="0">
                  <a:solidFill>
                    <a:schemeClr val="tx1"/>
                  </a:solidFill>
                </a:rPr>
                <a:t>Ack </a:t>
              </a:r>
              <a:r>
                <a:rPr lang="en-US" altLang="zh-CN" sz="1400" b="1" dirty="0" smtClean="0">
                  <a:solidFill>
                    <a:schemeClr val="tx1"/>
                  </a:solidFill>
                </a:rPr>
                <a:t>Policy</a:t>
              </a:r>
              <a:r>
                <a:rPr lang="en-US" altLang="zh-CN" sz="1400" dirty="0" smtClean="0">
                  <a:solidFill>
                    <a:schemeClr val="tx1"/>
                  </a:solidFill>
                </a:rPr>
                <a:t>:</a:t>
              </a:r>
            </a:p>
            <a:p>
              <a:pPr lvl="0" algn="ctr" defTabSz="914400">
                <a:buClrTx/>
                <a:buSzTx/>
              </a:pPr>
              <a:endParaRPr lang="en-US" altLang="zh-CN" sz="1400" dirty="0">
                <a:solidFill>
                  <a:schemeClr val="tx1"/>
                </a:solidFill>
              </a:endParaRPr>
            </a:p>
            <a:p>
              <a:pPr lvl="0" algn="ctr" defTabSz="914400">
                <a:buClrTx/>
                <a:buSzTx/>
              </a:pPr>
              <a:r>
                <a:rPr lang="en-US" altLang="zh-CN" sz="1400" dirty="0" smtClean="0">
                  <a:solidFill>
                    <a:schemeClr val="tx1"/>
                  </a:solidFill>
                </a:rPr>
                <a:t> </a:t>
              </a:r>
              <a:r>
                <a:rPr lang="en-US" altLang="zh-CN" sz="1400" dirty="0">
                  <a:solidFill>
                    <a:schemeClr val="tx1"/>
                  </a:solidFill>
                </a:rPr>
                <a:t>Coordinated Ack</a:t>
              </a:r>
              <a:endPara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300507" y="4191711"/>
            <a:ext cx="574856" cy="307777"/>
            <a:chOff x="949342" y="3543615"/>
            <a:chExt cx="429157" cy="307777"/>
          </a:xfrm>
        </p:grpSpPr>
        <p:sp>
          <p:nvSpPr>
            <p:cNvPr id="34" name="矩形 33"/>
            <p:cNvSpPr/>
            <p:nvPr/>
          </p:nvSpPr>
          <p:spPr>
            <a:xfrm>
              <a:off x="949342" y="3543615"/>
              <a:ext cx="42915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altLang="zh-CN" sz="14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SIFS</a:t>
              </a:r>
              <a:endParaRPr lang="zh-CN" altLang="en-US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cxnSp>
          <p:nvCxnSpPr>
            <p:cNvPr id="35" name="直接箭头连接符 34"/>
            <p:cNvCxnSpPr/>
            <p:nvPr/>
          </p:nvCxnSpPr>
          <p:spPr bwMode="auto">
            <a:xfrm>
              <a:off x="968161" y="3827349"/>
              <a:ext cx="36675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42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6982" y="5091490"/>
            <a:ext cx="1323070" cy="250109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</a:t>
            </a:r>
            <a:r>
              <a:rPr lang="en-US" sz="14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@RU-1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3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6982" y="5420019"/>
            <a:ext cx="1323070" cy="250109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</a:t>
            </a:r>
            <a:r>
              <a:rPr lang="en-US" altLang="zh-CN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@</a:t>
            </a:r>
            <a:r>
              <a:rPr lang="en-US" altLang="zh-CN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RU-2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44" name="直接箭头连接符 43"/>
          <p:cNvCxnSpPr/>
          <p:nvPr/>
        </p:nvCxnSpPr>
        <p:spPr bwMode="auto">
          <a:xfrm>
            <a:off x="7816982" y="4227440"/>
            <a:ext cx="132307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矩形 44"/>
          <p:cNvSpPr/>
          <p:nvPr/>
        </p:nvSpPr>
        <p:spPr>
          <a:xfrm>
            <a:off x="8122092" y="3942822"/>
            <a:ext cx="7853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MU ACK</a:t>
            </a:r>
            <a:endParaRPr lang="zh-CN" altLang="en-US" sz="1200" dirty="0">
              <a:solidFill>
                <a:srgbClr val="FF0000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46" name="直接连接符 45"/>
          <p:cNvCxnSpPr>
            <a:endCxn id="55" idx="3"/>
          </p:cNvCxnSpPr>
          <p:nvPr/>
        </p:nvCxnSpPr>
        <p:spPr>
          <a:xfrm>
            <a:off x="9140052" y="3942822"/>
            <a:ext cx="0" cy="2236073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</a:ln>
          <a:effectLst/>
        </p:spPr>
      </p:cxnSp>
      <p:cxnSp>
        <p:nvCxnSpPr>
          <p:cNvPr id="47" name="直接连接符 46"/>
          <p:cNvCxnSpPr/>
          <p:nvPr/>
        </p:nvCxnSpPr>
        <p:spPr>
          <a:xfrm>
            <a:off x="7816982" y="3978601"/>
            <a:ext cx="0" cy="2325348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</a:ln>
          <a:effectLst/>
        </p:spPr>
      </p:cxnSp>
      <p:sp>
        <p:nvSpPr>
          <p:cNvPr id="54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806" y="5729323"/>
            <a:ext cx="1323070" cy="250109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</a:t>
            </a:r>
            <a:r>
              <a:rPr lang="en-US" sz="14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@RU-3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5" name="Rectangle 50">
            <a:extLst>
              <a:ext uri="{FF2B5EF4-FFF2-40B4-BE49-F238E27FC236}">
                <a16:creationId xmlns:a16="http://schemas.microsoft.com/office/drawing/2014/main" id="{CEDEE2B9-DDDA-E659-19E8-FC660EEF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6982" y="6053840"/>
            <a:ext cx="1323070" cy="250109"/>
          </a:xfrm>
          <a:prstGeom prst="rect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BA</a:t>
            </a:r>
            <a:r>
              <a:rPr lang="en-US" altLang="zh-CN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kern="0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@</a:t>
            </a:r>
            <a:r>
              <a:rPr lang="en-US" altLang="zh-CN" sz="140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RU-4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1899652" y="3809324"/>
            <a:ext cx="21259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dirty="0">
                <a:solidFill>
                  <a:srgbClr val="FF0000"/>
                </a:solidFill>
              </a:rPr>
              <a:t>Ack Policy </a:t>
            </a:r>
            <a:r>
              <a:rPr lang="en-US" altLang="zh-CN" sz="1600" dirty="0" smtClean="0">
                <a:solidFill>
                  <a:srgbClr val="FF0000"/>
                </a:solidFill>
              </a:rPr>
              <a:t>Negotiation</a:t>
            </a:r>
            <a:endParaRPr lang="en-US" altLang="zh-CN" sz="1600" dirty="0">
              <a:solidFill>
                <a:srgbClr val="FF0000"/>
              </a:solidFill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8760296" y="1674479"/>
            <a:ext cx="3120018" cy="2162111"/>
            <a:chOff x="8235150" y="3347626"/>
            <a:chExt cx="3547125" cy="2458088"/>
          </a:xfrm>
        </p:grpSpPr>
        <p:sp>
          <p:nvSpPr>
            <p:cNvPr id="59" name="任意多边形 58"/>
            <p:cNvSpPr/>
            <p:nvPr/>
          </p:nvSpPr>
          <p:spPr>
            <a:xfrm>
              <a:off x="9272404" y="3458435"/>
              <a:ext cx="1472618" cy="2236472"/>
            </a:xfrm>
            <a:custGeom>
              <a:avLst/>
              <a:gdLst>
                <a:gd name="connsiteX0" fmla="*/ 1215886 w 2431774"/>
                <a:gd name="connsiteY0" fmla="*/ 0 h 3770948"/>
                <a:gd name="connsiteX1" fmla="*/ 1347251 w 2431774"/>
                <a:gd name="connsiteY1" fmla="*/ 63281 h 3770948"/>
                <a:gd name="connsiteX2" fmla="*/ 2431774 w 2431774"/>
                <a:gd name="connsiteY2" fmla="*/ 1885474 h 3770948"/>
                <a:gd name="connsiteX3" fmla="*/ 1347251 w 2431774"/>
                <a:gd name="connsiteY3" fmla="*/ 3707667 h 3770948"/>
                <a:gd name="connsiteX4" fmla="*/ 1215888 w 2431774"/>
                <a:gd name="connsiteY4" fmla="*/ 3770948 h 3770948"/>
                <a:gd name="connsiteX5" fmla="*/ 1084523 w 2431774"/>
                <a:gd name="connsiteY5" fmla="*/ 3707666 h 3770948"/>
                <a:gd name="connsiteX6" fmla="*/ 0 w 2431774"/>
                <a:gd name="connsiteY6" fmla="*/ 1885473 h 3770948"/>
                <a:gd name="connsiteX7" fmla="*/ 1084523 w 2431774"/>
                <a:gd name="connsiteY7" fmla="*/ 63280 h 3770948"/>
                <a:gd name="connsiteX8" fmla="*/ 1215886 w 2431774"/>
                <a:gd name="connsiteY8" fmla="*/ 0 h 3770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31774" h="3770948">
                  <a:moveTo>
                    <a:pt x="1215886" y="0"/>
                  </a:moveTo>
                  <a:lnTo>
                    <a:pt x="1347251" y="63281"/>
                  </a:lnTo>
                  <a:cubicBezTo>
                    <a:pt x="1993242" y="414205"/>
                    <a:pt x="2431774" y="1098627"/>
                    <a:pt x="2431774" y="1885474"/>
                  </a:cubicBezTo>
                  <a:cubicBezTo>
                    <a:pt x="2431774" y="2672321"/>
                    <a:pt x="1993242" y="3356744"/>
                    <a:pt x="1347251" y="3707667"/>
                  </a:cubicBezTo>
                  <a:lnTo>
                    <a:pt x="1215888" y="3770948"/>
                  </a:lnTo>
                  <a:lnTo>
                    <a:pt x="1084523" y="3707666"/>
                  </a:lnTo>
                  <a:cubicBezTo>
                    <a:pt x="438532" y="3356743"/>
                    <a:pt x="0" y="2672320"/>
                    <a:pt x="0" y="1885473"/>
                  </a:cubicBezTo>
                  <a:cubicBezTo>
                    <a:pt x="0" y="1098626"/>
                    <a:pt x="438532" y="414204"/>
                    <a:pt x="1084523" y="63280"/>
                  </a:cubicBezTo>
                  <a:lnTo>
                    <a:pt x="1215886" y="0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60" name="任意多边形 59"/>
            <p:cNvSpPr/>
            <p:nvPr/>
          </p:nvSpPr>
          <p:spPr>
            <a:xfrm>
              <a:off x="10008712" y="3347626"/>
              <a:ext cx="1773563" cy="2458087"/>
            </a:xfrm>
            <a:custGeom>
              <a:avLst/>
              <a:gdLst>
                <a:gd name="connsiteX0" fmla="*/ 856423 w 2928732"/>
                <a:gd name="connsiteY0" fmla="*/ 0 h 4144618"/>
                <a:gd name="connsiteX1" fmla="*/ 2928732 w 2928732"/>
                <a:gd name="connsiteY1" fmla="*/ 2072309 h 4144618"/>
                <a:gd name="connsiteX2" fmla="*/ 856423 w 2928732"/>
                <a:gd name="connsiteY2" fmla="*/ 4144618 h 4144618"/>
                <a:gd name="connsiteX3" fmla="*/ 49787 w 2928732"/>
                <a:gd name="connsiteY3" fmla="*/ 3981766 h 4144618"/>
                <a:gd name="connsiteX4" fmla="*/ 2 w 2928732"/>
                <a:gd name="connsiteY4" fmla="*/ 3957784 h 4144618"/>
                <a:gd name="connsiteX5" fmla="*/ 131365 w 2928732"/>
                <a:gd name="connsiteY5" fmla="*/ 3894503 h 4144618"/>
                <a:gd name="connsiteX6" fmla="*/ 1215888 w 2928732"/>
                <a:gd name="connsiteY6" fmla="*/ 2072310 h 4144618"/>
                <a:gd name="connsiteX7" fmla="*/ 131365 w 2928732"/>
                <a:gd name="connsiteY7" fmla="*/ 250117 h 4144618"/>
                <a:gd name="connsiteX8" fmla="*/ 0 w 2928732"/>
                <a:gd name="connsiteY8" fmla="*/ 186836 h 4144618"/>
                <a:gd name="connsiteX9" fmla="*/ 49787 w 2928732"/>
                <a:gd name="connsiteY9" fmla="*/ 162852 h 4144618"/>
                <a:gd name="connsiteX10" fmla="*/ 856423 w 2928732"/>
                <a:gd name="connsiteY10" fmla="*/ 0 h 4144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28732" h="4144618">
                  <a:moveTo>
                    <a:pt x="856423" y="0"/>
                  </a:moveTo>
                  <a:cubicBezTo>
                    <a:pt x="2000928" y="0"/>
                    <a:pt x="2928732" y="927804"/>
                    <a:pt x="2928732" y="2072309"/>
                  </a:cubicBezTo>
                  <a:cubicBezTo>
                    <a:pt x="2928732" y="3216814"/>
                    <a:pt x="2000928" y="4144618"/>
                    <a:pt x="856423" y="4144618"/>
                  </a:cubicBezTo>
                  <a:cubicBezTo>
                    <a:pt x="570297" y="4144618"/>
                    <a:pt x="297715" y="4086630"/>
                    <a:pt x="49787" y="3981766"/>
                  </a:cubicBezTo>
                  <a:lnTo>
                    <a:pt x="2" y="3957784"/>
                  </a:lnTo>
                  <a:lnTo>
                    <a:pt x="131365" y="3894503"/>
                  </a:lnTo>
                  <a:cubicBezTo>
                    <a:pt x="777356" y="3543580"/>
                    <a:pt x="1215888" y="2859157"/>
                    <a:pt x="1215888" y="2072310"/>
                  </a:cubicBezTo>
                  <a:cubicBezTo>
                    <a:pt x="1215888" y="1285463"/>
                    <a:pt x="777356" y="601041"/>
                    <a:pt x="131365" y="250117"/>
                  </a:cubicBezTo>
                  <a:lnTo>
                    <a:pt x="0" y="186836"/>
                  </a:lnTo>
                  <a:lnTo>
                    <a:pt x="49787" y="162852"/>
                  </a:lnTo>
                  <a:cubicBezTo>
                    <a:pt x="297715" y="57988"/>
                    <a:pt x="570297" y="0"/>
                    <a:pt x="856423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chemeClr val="accent2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61" name="任意多边形 60"/>
            <p:cNvSpPr/>
            <p:nvPr/>
          </p:nvSpPr>
          <p:spPr>
            <a:xfrm>
              <a:off x="8235150" y="3347627"/>
              <a:ext cx="1773563" cy="2458087"/>
            </a:xfrm>
            <a:custGeom>
              <a:avLst/>
              <a:gdLst>
                <a:gd name="connsiteX0" fmla="*/ 2072309 w 2928732"/>
                <a:gd name="connsiteY0" fmla="*/ 0 h 4144618"/>
                <a:gd name="connsiteX1" fmla="*/ 2878945 w 2928732"/>
                <a:gd name="connsiteY1" fmla="*/ 162852 h 4144618"/>
                <a:gd name="connsiteX2" fmla="*/ 2928730 w 2928732"/>
                <a:gd name="connsiteY2" fmla="*/ 186835 h 4144618"/>
                <a:gd name="connsiteX3" fmla="*/ 2797367 w 2928732"/>
                <a:gd name="connsiteY3" fmla="*/ 250115 h 4144618"/>
                <a:gd name="connsiteX4" fmla="*/ 1712844 w 2928732"/>
                <a:gd name="connsiteY4" fmla="*/ 2072308 h 4144618"/>
                <a:gd name="connsiteX5" fmla="*/ 2797367 w 2928732"/>
                <a:gd name="connsiteY5" fmla="*/ 3894501 h 4144618"/>
                <a:gd name="connsiteX6" fmla="*/ 2928732 w 2928732"/>
                <a:gd name="connsiteY6" fmla="*/ 3957783 h 4144618"/>
                <a:gd name="connsiteX7" fmla="*/ 2878945 w 2928732"/>
                <a:gd name="connsiteY7" fmla="*/ 3981766 h 4144618"/>
                <a:gd name="connsiteX8" fmla="*/ 2072309 w 2928732"/>
                <a:gd name="connsiteY8" fmla="*/ 4144618 h 4144618"/>
                <a:gd name="connsiteX9" fmla="*/ 0 w 2928732"/>
                <a:gd name="connsiteY9" fmla="*/ 2072309 h 4144618"/>
                <a:gd name="connsiteX10" fmla="*/ 2072309 w 2928732"/>
                <a:gd name="connsiteY10" fmla="*/ 0 h 4144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28732" h="4144618">
                  <a:moveTo>
                    <a:pt x="2072309" y="0"/>
                  </a:moveTo>
                  <a:cubicBezTo>
                    <a:pt x="2358435" y="0"/>
                    <a:pt x="2631018" y="57988"/>
                    <a:pt x="2878945" y="162852"/>
                  </a:cubicBezTo>
                  <a:lnTo>
                    <a:pt x="2928730" y="186835"/>
                  </a:lnTo>
                  <a:lnTo>
                    <a:pt x="2797367" y="250115"/>
                  </a:lnTo>
                  <a:cubicBezTo>
                    <a:pt x="2151376" y="601039"/>
                    <a:pt x="1712844" y="1285461"/>
                    <a:pt x="1712844" y="2072308"/>
                  </a:cubicBezTo>
                  <a:cubicBezTo>
                    <a:pt x="1712844" y="2859155"/>
                    <a:pt x="2151376" y="3543578"/>
                    <a:pt x="2797367" y="3894501"/>
                  </a:cubicBezTo>
                  <a:lnTo>
                    <a:pt x="2928732" y="3957783"/>
                  </a:lnTo>
                  <a:lnTo>
                    <a:pt x="2878945" y="3981766"/>
                  </a:lnTo>
                  <a:cubicBezTo>
                    <a:pt x="2631018" y="4086630"/>
                    <a:pt x="2358435" y="4144618"/>
                    <a:pt x="2072309" y="4144618"/>
                  </a:cubicBezTo>
                  <a:cubicBezTo>
                    <a:pt x="927804" y="4144618"/>
                    <a:pt x="0" y="3216814"/>
                    <a:pt x="0" y="2072309"/>
                  </a:cubicBezTo>
                  <a:cubicBezTo>
                    <a:pt x="0" y="927804"/>
                    <a:pt x="927804" y="0"/>
                    <a:pt x="2072309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9702247" y="4525025"/>
              <a:ext cx="727519" cy="2974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STA-11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8702403" y="4736056"/>
              <a:ext cx="578079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AP-1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11071597" y="4570257"/>
              <a:ext cx="578079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AP-2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8976137" y="3563131"/>
              <a:ext cx="665556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BSS-1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10617546" y="3559451"/>
              <a:ext cx="665556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BSS-2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9797485" y="3559403"/>
              <a:ext cx="645509" cy="314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OBSS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9023056" y="4295444"/>
              <a:ext cx="530928" cy="499826"/>
              <a:chOff x="4875698" y="2567050"/>
              <a:chExt cx="3631418" cy="3261732"/>
            </a:xfrm>
            <a:solidFill>
              <a:schemeClr val="tx1"/>
            </a:solidFill>
          </p:grpSpPr>
          <p:sp>
            <p:nvSpPr>
              <p:cNvPr id="89" name="任意多边形 88"/>
              <p:cNvSpPr/>
              <p:nvPr/>
            </p:nvSpPr>
            <p:spPr>
              <a:xfrm>
                <a:off x="4875698" y="3589362"/>
                <a:ext cx="3631418" cy="2239420"/>
              </a:xfrm>
              <a:custGeom>
                <a:avLst/>
                <a:gdLst>
                  <a:gd name="connsiteX0" fmla="*/ 343063 w 3631418"/>
                  <a:gd name="connsiteY0" fmla="*/ 1157518 h 2239420"/>
                  <a:gd name="connsiteX1" fmla="*/ 193097 w 3631418"/>
                  <a:gd name="connsiteY1" fmla="*/ 1307484 h 2239420"/>
                  <a:gd name="connsiteX2" fmla="*/ 193097 w 3631418"/>
                  <a:gd name="connsiteY2" fmla="*/ 1907332 h 2239420"/>
                  <a:gd name="connsiteX3" fmla="*/ 343063 w 3631418"/>
                  <a:gd name="connsiteY3" fmla="*/ 2057298 h 2239420"/>
                  <a:gd name="connsiteX4" fmla="*/ 3288355 w 3631418"/>
                  <a:gd name="connsiteY4" fmla="*/ 2057298 h 2239420"/>
                  <a:gd name="connsiteX5" fmla="*/ 3438321 w 3631418"/>
                  <a:gd name="connsiteY5" fmla="*/ 1907332 h 2239420"/>
                  <a:gd name="connsiteX6" fmla="*/ 3438321 w 3631418"/>
                  <a:gd name="connsiteY6" fmla="*/ 1307484 h 2239420"/>
                  <a:gd name="connsiteX7" fmla="*/ 3288355 w 3631418"/>
                  <a:gd name="connsiteY7" fmla="*/ 1157518 h 2239420"/>
                  <a:gd name="connsiteX8" fmla="*/ 908273 w 3631418"/>
                  <a:gd name="connsiteY8" fmla="*/ 112 h 2239420"/>
                  <a:gd name="connsiteX9" fmla="*/ 974973 w 3631418"/>
                  <a:gd name="connsiteY9" fmla="*/ 23973 h 2239420"/>
                  <a:gd name="connsiteX10" fmla="*/ 979443 w 3631418"/>
                  <a:gd name="connsiteY10" fmla="*/ 28024 h 2239420"/>
                  <a:gd name="connsiteX11" fmla="*/ 985874 w 3631418"/>
                  <a:gd name="connsiteY11" fmla="*/ 158760 h 2239420"/>
                  <a:gd name="connsiteX12" fmla="*/ 691385 w 3631418"/>
                  <a:gd name="connsiteY12" fmla="*/ 483717 h 2239420"/>
                  <a:gd name="connsiteX13" fmla="*/ 691385 w 3631418"/>
                  <a:gd name="connsiteY13" fmla="*/ 975396 h 2239420"/>
                  <a:gd name="connsiteX14" fmla="*/ 3420743 w 3631418"/>
                  <a:gd name="connsiteY14" fmla="*/ 975396 h 2239420"/>
                  <a:gd name="connsiteX15" fmla="*/ 3631418 w 3631418"/>
                  <a:gd name="connsiteY15" fmla="*/ 1186071 h 2239420"/>
                  <a:gd name="connsiteX16" fmla="*/ 3631418 w 3631418"/>
                  <a:gd name="connsiteY16" fmla="*/ 2028745 h 2239420"/>
                  <a:gd name="connsiteX17" fmla="*/ 3420743 w 3631418"/>
                  <a:gd name="connsiteY17" fmla="*/ 2239420 h 2239420"/>
                  <a:gd name="connsiteX18" fmla="*/ 210675 w 3631418"/>
                  <a:gd name="connsiteY18" fmla="*/ 2239420 h 2239420"/>
                  <a:gd name="connsiteX19" fmla="*/ 0 w 3631418"/>
                  <a:gd name="connsiteY19" fmla="*/ 2028745 h 2239420"/>
                  <a:gd name="connsiteX20" fmla="*/ 0 w 3631418"/>
                  <a:gd name="connsiteY20" fmla="*/ 1186071 h 2239420"/>
                  <a:gd name="connsiteX21" fmla="*/ 210675 w 3631418"/>
                  <a:gd name="connsiteY21" fmla="*/ 975396 h 2239420"/>
                  <a:gd name="connsiteX22" fmla="*/ 494161 w 3631418"/>
                  <a:gd name="connsiteY22" fmla="*/ 975396 h 2239420"/>
                  <a:gd name="connsiteX23" fmla="*/ 494161 w 3631418"/>
                  <a:gd name="connsiteY23" fmla="*/ 480739 h 2239420"/>
                  <a:gd name="connsiteX24" fmla="*/ 489579 w 3631418"/>
                  <a:gd name="connsiteY24" fmla="*/ 462124 h 2239420"/>
                  <a:gd name="connsiteX25" fmla="*/ 494161 w 3631418"/>
                  <a:gd name="connsiteY25" fmla="*/ 430313 h 2239420"/>
                  <a:gd name="connsiteX26" fmla="*/ 494161 w 3631418"/>
                  <a:gd name="connsiteY26" fmla="*/ 426826 h 2239420"/>
                  <a:gd name="connsiteX27" fmla="*/ 494744 w 3631418"/>
                  <a:gd name="connsiteY27" fmla="*/ 426826 h 2239420"/>
                  <a:gd name="connsiteX28" fmla="*/ 513441 w 3631418"/>
                  <a:gd name="connsiteY28" fmla="*/ 395424 h 2239420"/>
                  <a:gd name="connsiteX29" fmla="*/ 844237 w 3631418"/>
                  <a:gd name="connsiteY29" fmla="*/ 30404 h 2239420"/>
                  <a:gd name="connsiteX30" fmla="*/ 908273 w 3631418"/>
                  <a:gd name="connsiteY30" fmla="*/ 112 h 2239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31418" h="2239420">
                    <a:moveTo>
                      <a:pt x="343063" y="1157518"/>
                    </a:moveTo>
                    <a:cubicBezTo>
                      <a:pt x="260239" y="1157518"/>
                      <a:pt x="193097" y="1224660"/>
                      <a:pt x="193097" y="1307484"/>
                    </a:cubicBezTo>
                    <a:lnTo>
                      <a:pt x="193097" y="1907332"/>
                    </a:lnTo>
                    <a:cubicBezTo>
                      <a:pt x="193097" y="1990156"/>
                      <a:pt x="260239" y="2057298"/>
                      <a:pt x="343063" y="2057298"/>
                    </a:cubicBezTo>
                    <a:lnTo>
                      <a:pt x="3288355" y="2057298"/>
                    </a:lnTo>
                    <a:cubicBezTo>
                      <a:pt x="3371179" y="2057298"/>
                      <a:pt x="3438321" y="1990156"/>
                      <a:pt x="3438321" y="1907332"/>
                    </a:cubicBezTo>
                    <a:lnTo>
                      <a:pt x="3438321" y="1307484"/>
                    </a:lnTo>
                    <a:cubicBezTo>
                      <a:pt x="3438321" y="1224660"/>
                      <a:pt x="3371179" y="1157518"/>
                      <a:pt x="3288355" y="1157518"/>
                    </a:cubicBezTo>
                    <a:close/>
                    <a:moveTo>
                      <a:pt x="908273" y="112"/>
                    </a:moveTo>
                    <a:cubicBezTo>
                      <a:pt x="931932" y="-1051"/>
                      <a:pt x="956034" y="6810"/>
                      <a:pt x="974973" y="23973"/>
                    </a:cubicBezTo>
                    <a:lnTo>
                      <a:pt x="979443" y="28024"/>
                    </a:lnTo>
                    <a:cubicBezTo>
                      <a:pt x="1017321" y="62350"/>
                      <a:pt x="1020200" y="120883"/>
                      <a:pt x="985874" y="158760"/>
                    </a:cubicBezTo>
                    <a:lnTo>
                      <a:pt x="691385" y="483717"/>
                    </a:lnTo>
                    <a:lnTo>
                      <a:pt x="691385" y="975396"/>
                    </a:lnTo>
                    <a:lnTo>
                      <a:pt x="3420743" y="975396"/>
                    </a:lnTo>
                    <a:cubicBezTo>
                      <a:pt x="3537096" y="975396"/>
                      <a:pt x="3631418" y="1069718"/>
                      <a:pt x="3631418" y="1186071"/>
                    </a:cubicBezTo>
                    <a:lnTo>
                      <a:pt x="3631418" y="2028745"/>
                    </a:lnTo>
                    <a:cubicBezTo>
                      <a:pt x="3631418" y="2145098"/>
                      <a:pt x="3537096" y="2239420"/>
                      <a:pt x="3420743" y="2239420"/>
                    </a:cubicBezTo>
                    <a:lnTo>
                      <a:pt x="210675" y="2239420"/>
                    </a:lnTo>
                    <a:cubicBezTo>
                      <a:pt x="94322" y="2239420"/>
                      <a:pt x="0" y="2145098"/>
                      <a:pt x="0" y="2028745"/>
                    </a:cubicBezTo>
                    <a:lnTo>
                      <a:pt x="0" y="1186071"/>
                    </a:lnTo>
                    <a:cubicBezTo>
                      <a:pt x="0" y="1069718"/>
                      <a:pt x="94322" y="975396"/>
                      <a:pt x="210675" y="975396"/>
                    </a:cubicBezTo>
                    <a:lnTo>
                      <a:pt x="494161" y="975396"/>
                    </a:lnTo>
                    <a:lnTo>
                      <a:pt x="494161" y="480739"/>
                    </a:lnTo>
                    <a:lnTo>
                      <a:pt x="489579" y="462124"/>
                    </a:lnTo>
                    <a:lnTo>
                      <a:pt x="494161" y="430313"/>
                    </a:lnTo>
                    <a:lnTo>
                      <a:pt x="494161" y="426826"/>
                    </a:lnTo>
                    <a:lnTo>
                      <a:pt x="494744" y="426826"/>
                    </a:lnTo>
                    <a:lnTo>
                      <a:pt x="513441" y="395424"/>
                    </a:lnTo>
                    <a:lnTo>
                      <a:pt x="844237" y="30404"/>
                    </a:lnTo>
                    <a:cubicBezTo>
                      <a:pt x="861400" y="11465"/>
                      <a:pt x="884615" y="1276"/>
                      <a:pt x="908273" y="112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0" name="椭圆 89"/>
              <p:cNvSpPr/>
              <p:nvPr/>
            </p:nvSpPr>
            <p:spPr>
              <a:xfrm>
                <a:off x="5257887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1" name="椭圆 90"/>
              <p:cNvSpPr/>
              <p:nvPr/>
            </p:nvSpPr>
            <p:spPr>
              <a:xfrm>
                <a:off x="5622763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2" name="椭圆 91"/>
              <p:cNvSpPr/>
              <p:nvPr/>
            </p:nvSpPr>
            <p:spPr>
              <a:xfrm>
                <a:off x="5994216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3" name="椭圆 92"/>
              <p:cNvSpPr/>
              <p:nvPr/>
            </p:nvSpPr>
            <p:spPr>
              <a:xfrm>
                <a:off x="6365669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4" name="圆角矩形 93"/>
              <p:cNvSpPr/>
              <p:nvPr/>
            </p:nvSpPr>
            <p:spPr>
              <a:xfrm>
                <a:off x="7094759" y="5236947"/>
                <a:ext cx="1030779" cy="201716"/>
              </a:xfrm>
              <a:prstGeom prst="roundRect">
                <a:avLst>
                  <a:gd name="adj" fmla="val 48422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5" name="任意多边形 94"/>
              <p:cNvSpPr/>
              <p:nvPr/>
            </p:nvSpPr>
            <p:spPr>
              <a:xfrm>
                <a:off x="5693630" y="2567050"/>
                <a:ext cx="1223396" cy="1232234"/>
              </a:xfrm>
              <a:custGeom>
                <a:avLst/>
                <a:gdLst>
                  <a:gd name="connsiteX0" fmla="*/ 99895 w 1223396"/>
                  <a:gd name="connsiteY0" fmla="*/ 705868 h 1232234"/>
                  <a:gd name="connsiteX1" fmla="*/ 131379 w 1223396"/>
                  <a:gd name="connsiteY1" fmla="*/ 712224 h 1232234"/>
                  <a:gd name="connsiteX2" fmla="*/ 137683 w 1223396"/>
                  <a:gd name="connsiteY2" fmla="*/ 716475 h 1232234"/>
                  <a:gd name="connsiteX3" fmla="*/ 176943 w 1223396"/>
                  <a:gd name="connsiteY3" fmla="*/ 720432 h 1232234"/>
                  <a:gd name="connsiteX4" fmla="*/ 509175 w 1223396"/>
                  <a:gd name="connsiteY4" fmla="*/ 1128068 h 1232234"/>
                  <a:gd name="connsiteX5" fmla="*/ 508892 w 1223396"/>
                  <a:gd name="connsiteY5" fmla="*/ 1131280 h 1232234"/>
                  <a:gd name="connsiteX6" fmla="*/ 510128 w 1223396"/>
                  <a:gd name="connsiteY6" fmla="*/ 1137405 h 1232234"/>
                  <a:gd name="connsiteX7" fmla="*/ 429243 w 1223396"/>
                  <a:gd name="connsiteY7" fmla="*/ 1218290 h 1232234"/>
                  <a:gd name="connsiteX8" fmla="*/ 348358 w 1223396"/>
                  <a:gd name="connsiteY8" fmla="*/ 1137405 h 1232234"/>
                  <a:gd name="connsiteX9" fmla="*/ 354714 w 1223396"/>
                  <a:gd name="connsiteY9" fmla="*/ 1105921 h 1232234"/>
                  <a:gd name="connsiteX10" fmla="*/ 358410 w 1223396"/>
                  <a:gd name="connsiteY10" fmla="*/ 1100439 h 1232234"/>
                  <a:gd name="connsiteX11" fmla="*/ 356666 w 1223396"/>
                  <a:gd name="connsiteY11" fmla="*/ 1080670 h 1232234"/>
                  <a:gd name="connsiteX12" fmla="*/ 147049 w 1223396"/>
                  <a:gd name="connsiteY12" fmla="*/ 865746 h 1232234"/>
                  <a:gd name="connsiteX13" fmla="*/ 121850 w 1223396"/>
                  <a:gd name="connsiteY13" fmla="*/ 863206 h 1232234"/>
                  <a:gd name="connsiteX14" fmla="*/ 99895 w 1223396"/>
                  <a:gd name="connsiteY14" fmla="*/ 867638 h 1232234"/>
                  <a:gd name="connsiteX15" fmla="*/ 19010 w 1223396"/>
                  <a:gd name="connsiteY15" fmla="*/ 786753 h 1232234"/>
                  <a:gd name="connsiteX16" fmla="*/ 99895 w 1223396"/>
                  <a:gd name="connsiteY16" fmla="*/ 705868 h 1232234"/>
                  <a:gd name="connsiteX17" fmla="*/ 87908 w 1223396"/>
                  <a:gd name="connsiteY17" fmla="*/ 347987 h 1232234"/>
                  <a:gd name="connsiteX18" fmla="*/ 122126 w 1223396"/>
                  <a:gd name="connsiteY18" fmla="*/ 354895 h 1232234"/>
                  <a:gd name="connsiteX19" fmla="*/ 127095 w 1223396"/>
                  <a:gd name="connsiteY19" fmla="*/ 358246 h 1232234"/>
                  <a:gd name="connsiteX20" fmla="*/ 172013 w 1223396"/>
                  <a:gd name="connsiteY20" fmla="*/ 360514 h 1232234"/>
                  <a:gd name="connsiteX21" fmla="*/ 851206 w 1223396"/>
                  <a:gd name="connsiteY21" fmla="*/ 982332 h 1232234"/>
                  <a:gd name="connsiteX22" fmla="*/ 862982 w 1223396"/>
                  <a:gd name="connsiteY22" fmla="*/ 1106917 h 1232234"/>
                  <a:gd name="connsiteX23" fmla="*/ 865134 w 1223396"/>
                  <a:gd name="connsiteY23" fmla="*/ 1110108 h 1232234"/>
                  <a:gd name="connsiteX24" fmla="*/ 872042 w 1223396"/>
                  <a:gd name="connsiteY24" fmla="*/ 1144326 h 1232234"/>
                  <a:gd name="connsiteX25" fmla="*/ 784134 w 1223396"/>
                  <a:gd name="connsiteY25" fmla="*/ 1232234 h 1232234"/>
                  <a:gd name="connsiteX26" fmla="*/ 696226 w 1223396"/>
                  <a:gd name="connsiteY26" fmla="*/ 1144326 h 1232234"/>
                  <a:gd name="connsiteX27" fmla="*/ 702433 w 1223396"/>
                  <a:gd name="connsiteY27" fmla="*/ 1113581 h 1232234"/>
                  <a:gd name="connsiteX28" fmla="*/ 694208 w 1223396"/>
                  <a:gd name="connsiteY28" fmla="*/ 1020363 h 1232234"/>
                  <a:gd name="connsiteX29" fmla="*/ 216156 w 1223396"/>
                  <a:gd name="connsiteY29" fmla="*/ 530207 h 1232234"/>
                  <a:gd name="connsiteX30" fmla="*/ 113195 w 1223396"/>
                  <a:gd name="connsiteY30" fmla="*/ 519828 h 1232234"/>
                  <a:gd name="connsiteX31" fmla="*/ 113195 w 1223396"/>
                  <a:gd name="connsiteY31" fmla="*/ 518698 h 1232234"/>
                  <a:gd name="connsiteX32" fmla="*/ 87908 w 1223396"/>
                  <a:gd name="connsiteY32" fmla="*/ 523803 h 1232234"/>
                  <a:gd name="connsiteX33" fmla="*/ 0 w 1223396"/>
                  <a:gd name="connsiteY33" fmla="*/ 435895 h 1232234"/>
                  <a:gd name="connsiteX34" fmla="*/ 87908 w 1223396"/>
                  <a:gd name="connsiteY34" fmla="*/ 347987 h 1232234"/>
                  <a:gd name="connsiteX35" fmla="*/ 113195 w 1223396"/>
                  <a:gd name="connsiteY35" fmla="*/ 0 h 1232234"/>
                  <a:gd name="connsiteX36" fmla="*/ 212221 w 1223396"/>
                  <a:gd name="connsiteY36" fmla="*/ 5000 h 1232234"/>
                  <a:gd name="connsiteX37" fmla="*/ 1218280 w 1223396"/>
                  <a:gd name="connsiteY37" fmla="*/ 1017466 h 1232234"/>
                  <a:gd name="connsiteX38" fmla="*/ 1223035 w 1223396"/>
                  <a:gd name="connsiteY38" fmla="*/ 1117887 h 1232234"/>
                  <a:gd name="connsiteX39" fmla="*/ 1223396 w 1223396"/>
                  <a:gd name="connsiteY39" fmla="*/ 1119677 h 1232234"/>
                  <a:gd name="connsiteX40" fmla="*/ 1223172 w 1223396"/>
                  <a:gd name="connsiteY40" fmla="*/ 1120787 h 1232234"/>
                  <a:gd name="connsiteX41" fmla="*/ 1223396 w 1223396"/>
                  <a:gd name="connsiteY41" fmla="*/ 1125521 h 1232234"/>
                  <a:gd name="connsiteX42" fmla="*/ 1222506 w 1223396"/>
                  <a:gd name="connsiteY42" fmla="*/ 1144326 h 1232234"/>
                  <a:gd name="connsiteX43" fmla="*/ 1218420 w 1223396"/>
                  <a:gd name="connsiteY43" fmla="*/ 1144326 h 1232234"/>
                  <a:gd name="connsiteX44" fmla="*/ 1215647 w 1223396"/>
                  <a:gd name="connsiteY44" fmla="*/ 1158061 h 1232234"/>
                  <a:gd name="connsiteX45" fmla="*/ 1124784 w 1223396"/>
                  <a:gd name="connsiteY45" fmla="*/ 1218289 h 1232234"/>
                  <a:gd name="connsiteX46" fmla="*/ 1033921 w 1223396"/>
                  <a:gd name="connsiteY46" fmla="*/ 1158061 h 1232234"/>
                  <a:gd name="connsiteX47" fmla="*/ 1031148 w 1223396"/>
                  <a:gd name="connsiteY47" fmla="*/ 1144326 h 1232234"/>
                  <a:gd name="connsiteX48" fmla="*/ 1017556 w 1223396"/>
                  <a:gd name="connsiteY48" fmla="*/ 1144326 h 1232234"/>
                  <a:gd name="connsiteX49" fmla="*/ 1018446 w 1223396"/>
                  <a:gd name="connsiteY49" fmla="*/ 1125521 h 1232234"/>
                  <a:gd name="connsiteX50" fmla="*/ 191265 w 1223396"/>
                  <a:gd name="connsiteY50" fmla="*/ 208891 h 1232234"/>
                  <a:gd name="connsiteX51" fmla="*/ 118440 w 1223396"/>
                  <a:gd name="connsiteY51" fmla="*/ 205214 h 1232234"/>
                  <a:gd name="connsiteX52" fmla="*/ 117622 w 1223396"/>
                  <a:gd name="connsiteY52" fmla="*/ 205379 h 1232234"/>
                  <a:gd name="connsiteX53" fmla="*/ 116258 w 1223396"/>
                  <a:gd name="connsiteY53" fmla="*/ 205104 h 1232234"/>
                  <a:gd name="connsiteX54" fmla="*/ 113195 w 1223396"/>
                  <a:gd name="connsiteY54" fmla="*/ 204949 h 1232234"/>
                  <a:gd name="connsiteX55" fmla="*/ 113195 w 1223396"/>
                  <a:gd name="connsiteY55" fmla="*/ 204485 h 1232234"/>
                  <a:gd name="connsiteX56" fmla="*/ 79238 w 1223396"/>
                  <a:gd name="connsiteY56" fmla="*/ 197629 h 1232234"/>
                  <a:gd name="connsiteX57" fmla="*/ 19010 w 1223396"/>
                  <a:gd name="connsiteY57" fmla="*/ 106767 h 1232234"/>
                  <a:gd name="connsiteX58" fmla="*/ 79238 w 1223396"/>
                  <a:gd name="connsiteY58" fmla="*/ 15904 h 1232234"/>
                  <a:gd name="connsiteX59" fmla="*/ 113195 w 1223396"/>
                  <a:gd name="connsiteY59" fmla="*/ 9049 h 12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223396" h="1232234">
                    <a:moveTo>
                      <a:pt x="99895" y="705868"/>
                    </a:moveTo>
                    <a:cubicBezTo>
                      <a:pt x="111063" y="705868"/>
                      <a:pt x="121702" y="708131"/>
                      <a:pt x="131379" y="712224"/>
                    </a:cubicBezTo>
                    <a:lnTo>
                      <a:pt x="137683" y="716475"/>
                    </a:lnTo>
                    <a:lnTo>
                      <a:pt x="176943" y="720432"/>
                    </a:lnTo>
                    <a:cubicBezTo>
                      <a:pt x="366547" y="759231"/>
                      <a:pt x="509175" y="926993"/>
                      <a:pt x="509175" y="1128068"/>
                    </a:cubicBezTo>
                    <a:lnTo>
                      <a:pt x="508892" y="1131280"/>
                    </a:lnTo>
                    <a:lnTo>
                      <a:pt x="510128" y="1137405"/>
                    </a:lnTo>
                    <a:cubicBezTo>
                      <a:pt x="510128" y="1182077"/>
                      <a:pt x="473915" y="1218290"/>
                      <a:pt x="429243" y="1218290"/>
                    </a:cubicBezTo>
                    <a:cubicBezTo>
                      <a:pt x="384571" y="1218290"/>
                      <a:pt x="348358" y="1182077"/>
                      <a:pt x="348358" y="1137405"/>
                    </a:cubicBezTo>
                    <a:cubicBezTo>
                      <a:pt x="348358" y="1126237"/>
                      <a:pt x="350621" y="1115598"/>
                      <a:pt x="354714" y="1105921"/>
                    </a:cubicBezTo>
                    <a:lnTo>
                      <a:pt x="358410" y="1100439"/>
                    </a:lnTo>
                    <a:lnTo>
                      <a:pt x="356666" y="1080670"/>
                    </a:lnTo>
                    <a:cubicBezTo>
                      <a:pt x="337430" y="972979"/>
                      <a:pt x="253812" y="887593"/>
                      <a:pt x="147049" y="865746"/>
                    </a:cubicBezTo>
                    <a:lnTo>
                      <a:pt x="121850" y="863206"/>
                    </a:lnTo>
                    <a:lnTo>
                      <a:pt x="99895" y="867638"/>
                    </a:lnTo>
                    <a:cubicBezTo>
                      <a:pt x="55223" y="867638"/>
                      <a:pt x="19010" y="831425"/>
                      <a:pt x="19010" y="786753"/>
                    </a:cubicBezTo>
                    <a:cubicBezTo>
                      <a:pt x="19010" y="742081"/>
                      <a:pt x="55223" y="705868"/>
                      <a:pt x="99895" y="705868"/>
                    </a:cubicBezTo>
                    <a:close/>
                    <a:moveTo>
                      <a:pt x="87908" y="347987"/>
                    </a:moveTo>
                    <a:cubicBezTo>
                      <a:pt x="100046" y="347987"/>
                      <a:pt x="111609" y="350447"/>
                      <a:pt x="122126" y="354895"/>
                    </a:cubicBezTo>
                    <a:lnTo>
                      <a:pt x="127095" y="358246"/>
                    </a:lnTo>
                    <a:lnTo>
                      <a:pt x="172013" y="360514"/>
                    </a:lnTo>
                    <a:cubicBezTo>
                      <a:pt x="512608" y="395104"/>
                      <a:pt x="787744" y="651115"/>
                      <a:pt x="851206" y="982332"/>
                    </a:cubicBezTo>
                    <a:lnTo>
                      <a:pt x="862982" y="1106917"/>
                    </a:lnTo>
                    <a:lnTo>
                      <a:pt x="865134" y="1110108"/>
                    </a:lnTo>
                    <a:cubicBezTo>
                      <a:pt x="869582" y="1120626"/>
                      <a:pt x="872042" y="1132189"/>
                      <a:pt x="872042" y="1144326"/>
                    </a:cubicBezTo>
                    <a:cubicBezTo>
                      <a:pt x="872042" y="1192876"/>
                      <a:pt x="832684" y="1232234"/>
                      <a:pt x="784134" y="1232234"/>
                    </a:cubicBezTo>
                    <a:cubicBezTo>
                      <a:pt x="735584" y="1232234"/>
                      <a:pt x="696226" y="1192876"/>
                      <a:pt x="696226" y="1144326"/>
                    </a:cubicBezTo>
                    <a:lnTo>
                      <a:pt x="702433" y="1113581"/>
                    </a:lnTo>
                    <a:lnTo>
                      <a:pt x="694208" y="1020363"/>
                    </a:lnTo>
                    <a:cubicBezTo>
                      <a:pt x="650338" y="774764"/>
                      <a:pt x="459640" y="580031"/>
                      <a:pt x="216156" y="530207"/>
                    </a:cubicBezTo>
                    <a:lnTo>
                      <a:pt x="113195" y="519828"/>
                    </a:lnTo>
                    <a:lnTo>
                      <a:pt x="113195" y="518698"/>
                    </a:lnTo>
                    <a:lnTo>
                      <a:pt x="87908" y="523803"/>
                    </a:lnTo>
                    <a:cubicBezTo>
                      <a:pt x="39358" y="523803"/>
                      <a:pt x="0" y="484445"/>
                      <a:pt x="0" y="435895"/>
                    </a:cubicBezTo>
                    <a:cubicBezTo>
                      <a:pt x="0" y="387345"/>
                      <a:pt x="39358" y="347987"/>
                      <a:pt x="87908" y="347987"/>
                    </a:cubicBezTo>
                    <a:close/>
                    <a:moveTo>
                      <a:pt x="113195" y="0"/>
                    </a:moveTo>
                    <a:lnTo>
                      <a:pt x="212221" y="5000"/>
                    </a:lnTo>
                    <a:cubicBezTo>
                      <a:pt x="744685" y="59075"/>
                      <a:pt x="1167507" y="484033"/>
                      <a:pt x="1218280" y="1017466"/>
                    </a:cubicBezTo>
                    <a:lnTo>
                      <a:pt x="1223035" y="1117887"/>
                    </a:lnTo>
                    <a:lnTo>
                      <a:pt x="1223396" y="1119677"/>
                    </a:lnTo>
                    <a:lnTo>
                      <a:pt x="1223172" y="1120787"/>
                    </a:lnTo>
                    <a:lnTo>
                      <a:pt x="1223396" y="1125521"/>
                    </a:lnTo>
                    <a:lnTo>
                      <a:pt x="1222506" y="1144326"/>
                    </a:lnTo>
                    <a:lnTo>
                      <a:pt x="1218420" y="1144326"/>
                    </a:lnTo>
                    <a:lnTo>
                      <a:pt x="1215647" y="1158061"/>
                    </a:lnTo>
                    <a:cubicBezTo>
                      <a:pt x="1200677" y="1193455"/>
                      <a:pt x="1165631" y="1218289"/>
                      <a:pt x="1124784" y="1218289"/>
                    </a:cubicBezTo>
                    <a:cubicBezTo>
                      <a:pt x="1083937" y="1218289"/>
                      <a:pt x="1048891" y="1193455"/>
                      <a:pt x="1033921" y="1158061"/>
                    </a:cubicBezTo>
                    <a:lnTo>
                      <a:pt x="1031148" y="1144326"/>
                    </a:lnTo>
                    <a:lnTo>
                      <a:pt x="1017556" y="1144326"/>
                    </a:lnTo>
                    <a:lnTo>
                      <a:pt x="1018446" y="1125521"/>
                    </a:lnTo>
                    <a:cubicBezTo>
                      <a:pt x="1018446" y="648457"/>
                      <a:pt x="655880" y="256075"/>
                      <a:pt x="191265" y="208891"/>
                    </a:cubicBezTo>
                    <a:lnTo>
                      <a:pt x="118440" y="205214"/>
                    </a:lnTo>
                    <a:lnTo>
                      <a:pt x="117622" y="205379"/>
                    </a:lnTo>
                    <a:lnTo>
                      <a:pt x="116258" y="205104"/>
                    </a:lnTo>
                    <a:lnTo>
                      <a:pt x="113195" y="204949"/>
                    </a:lnTo>
                    <a:lnTo>
                      <a:pt x="113195" y="204485"/>
                    </a:lnTo>
                    <a:lnTo>
                      <a:pt x="79238" y="197629"/>
                    </a:lnTo>
                    <a:cubicBezTo>
                      <a:pt x="43845" y="182659"/>
                      <a:pt x="19010" y="147613"/>
                      <a:pt x="19010" y="106767"/>
                    </a:cubicBezTo>
                    <a:cubicBezTo>
                      <a:pt x="19010" y="65920"/>
                      <a:pt x="43845" y="30874"/>
                      <a:pt x="79238" y="15904"/>
                    </a:cubicBezTo>
                    <a:lnTo>
                      <a:pt x="113195" y="9049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6" name="椭圆 95"/>
              <p:cNvSpPr/>
              <p:nvPr/>
            </p:nvSpPr>
            <p:spPr>
              <a:xfrm>
                <a:off x="7848463" y="4886837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70" name="组合 69"/>
            <p:cNvGrpSpPr/>
            <p:nvPr/>
          </p:nvGrpSpPr>
          <p:grpSpPr>
            <a:xfrm flipH="1">
              <a:off x="10479559" y="4273156"/>
              <a:ext cx="530928" cy="499826"/>
              <a:chOff x="4875698" y="2567050"/>
              <a:chExt cx="3631418" cy="3261732"/>
            </a:xfrm>
            <a:solidFill>
              <a:schemeClr val="accent2"/>
            </a:solidFill>
          </p:grpSpPr>
          <p:sp>
            <p:nvSpPr>
              <p:cNvPr id="81" name="任意多边形 80"/>
              <p:cNvSpPr/>
              <p:nvPr/>
            </p:nvSpPr>
            <p:spPr>
              <a:xfrm>
                <a:off x="4875698" y="3589362"/>
                <a:ext cx="3631418" cy="2239420"/>
              </a:xfrm>
              <a:custGeom>
                <a:avLst/>
                <a:gdLst>
                  <a:gd name="connsiteX0" fmla="*/ 343063 w 3631418"/>
                  <a:gd name="connsiteY0" fmla="*/ 1157518 h 2239420"/>
                  <a:gd name="connsiteX1" fmla="*/ 193097 w 3631418"/>
                  <a:gd name="connsiteY1" fmla="*/ 1307484 h 2239420"/>
                  <a:gd name="connsiteX2" fmla="*/ 193097 w 3631418"/>
                  <a:gd name="connsiteY2" fmla="*/ 1907332 h 2239420"/>
                  <a:gd name="connsiteX3" fmla="*/ 343063 w 3631418"/>
                  <a:gd name="connsiteY3" fmla="*/ 2057298 h 2239420"/>
                  <a:gd name="connsiteX4" fmla="*/ 3288355 w 3631418"/>
                  <a:gd name="connsiteY4" fmla="*/ 2057298 h 2239420"/>
                  <a:gd name="connsiteX5" fmla="*/ 3438321 w 3631418"/>
                  <a:gd name="connsiteY5" fmla="*/ 1907332 h 2239420"/>
                  <a:gd name="connsiteX6" fmla="*/ 3438321 w 3631418"/>
                  <a:gd name="connsiteY6" fmla="*/ 1307484 h 2239420"/>
                  <a:gd name="connsiteX7" fmla="*/ 3288355 w 3631418"/>
                  <a:gd name="connsiteY7" fmla="*/ 1157518 h 2239420"/>
                  <a:gd name="connsiteX8" fmla="*/ 908273 w 3631418"/>
                  <a:gd name="connsiteY8" fmla="*/ 112 h 2239420"/>
                  <a:gd name="connsiteX9" fmla="*/ 974973 w 3631418"/>
                  <a:gd name="connsiteY9" fmla="*/ 23973 h 2239420"/>
                  <a:gd name="connsiteX10" fmla="*/ 979443 w 3631418"/>
                  <a:gd name="connsiteY10" fmla="*/ 28024 h 2239420"/>
                  <a:gd name="connsiteX11" fmla="*/ 985874 w 3631418"/>
                  <a:gd name="connsiteY11" fmla="*/ 158760 h 2239420"/>
                  <a:gd name="connsiteX12" fmla="*/ 691385 w 3631418"/>
                  <a:gd name="connsiteY12" fmla="*/ 483717 h 2239420"/>
                  <a:gd name="connsiteX13" fmla="*/ 691385 w 3631418"/>
                  <a:gd name="connsiteY13" fmla="*/ 975396 h 2239420"/>
                  <a:gd name="connsiteX14" fmla="*/ 3420743 w 3631418"/>
                  <a:gd name="connsiteY14" fmla="*/ 975396 h 2239420"/>
                  <a:gd name="connsiteX15" fmla="*/ 3631418 w 3631418"/>
                  <a:gd name="connsiteY15" fmla="*/ 1186071 h 2239420"/>
                  <a:gd name="connsiteX16" fmla="*/ 3631418 w 3631418"/>
                  <a:gd name="connsiteY16" fmla="*/ 2028745 h 2239420"/>
                  <a:gd name="connsiteX17" fmla="*/ 3420743 w 3631418"/>
                  <a:gd name="connsiteY17" fmla="*/ 2239420 h 2239420"/>
                  <a:gd name="connsiteX18" fmla="*/ 210675 w 3631418"/>
                  <a:gd name="connsiteY18" fmla="*/ 2239420 h 2239420"/>
                  <a:gd name="connsiteX19" fmla="*/ 0 w 3631418"/>
                  <a:gd name="connsiteY19" fmla="*/ 2028745 h 2239420"/>
                  <a:gd name="connsiteX20" fmla="*/ 0 w 3631418"/>
                  <a:gd name="connsiteY20" fmla="*/ 1186071 h 2239420"/>
                  <a:gd name="connsiteX21" fmla="*/ 210675 w 3631418"/>
                  <a:gd name="connsiteY21" fmla="*/ 975396 h 2239420"/>
                  <a:gd name="connsiteX22" fmla="*/ 494161 w 3631418"/>
                  <a:gd name="connsiteY22" fmla="*/ 975396 h 2239420"/>
                  <a:gd name="connsiteX23" fmla="*/ 494161 w 3631418"/>
                  <a:gd name="connsiteY23" fmla="*/ 480739 h 2239420"/>
                  <a:gd name="connsiteX24" fmla="*/ 489579 w 3631418"/>
                  <a:gd name="connsiteY24" fmla="*/ 462124 h 2239420"/>
                  <a:gd name="connsiteX25" fmla="*/ 494161 w 3631418"/>
                  <a:gd name="connsiteY25" fmla="*/ 430313 h 2239420"/>
                  <a:gd name="connsiteX26" fmla="*/ 494161 w 3631418"/>
                  <a:gd name="connsiteY26" fmla="*/ 426826 h 2239420"/>
                  <a:gd name="connsiteX27" fmla="*/ 494744 w 3631418"/>
                  <a:gd name="connsiteY27" fmla="*/ 426826 h 2239420"/>
                  <a:gd name="connsiteX28" fmla="*/ 513441 w 3631418"/>
                  <a:gd name="connsiteY28" fmla="*/ 395424 h 2239420"/>
                  <a:gd name="connsiteX29" fmla="*/ 844237 w 3631418"/>
                  <a:gd name="connsiteY29" fmla="*/ 30404 h 2239420"/>
                  <a:gd name="connsiteX30" fmla="*/ 908273 w 3631418"/>
                  <a:gd name="connsiteY30" fmla="*/ 112 h 2239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31418" h="2239420">
                    <a:moveTo>
                      <a:pt x="343063" y="1157518"/>
                    </a:moveTo>
                    <a:cubicBezTo>
                      <a:pt x="260239" y="1157518"/>
                      <a:pt x="193097" y="1224660"/>
                      <a:pt x="193097" y="1307484"/>
                    </a:cubicBezTo>
                    <a:lnTo>
                      <a:pt x="193097" y="1907332"/>
                    </a:lnTo>
                    <a:cubicBezTo>
                      <a:pt x="193097" y="1990156"/>
                      <a:pt x="260239" y="2057298"/>
                      <a:pt x="343063" y="2057298"/>
                    </a:cubicBezTo>
                    <a:lnTo>
                      <a:pt x="3288355" y="2057298"/>
                    </a:lnTo>
                    <a:cubicBezTo>
                      <a:pt x="3371179" y="2057298"/>
                      <a:pt x="3438321" y="1990156"/>
                      <a:pt x="3438321" y="1907332"/>
                    </a:cubicBezTo>
                    <a:lnTo>
                      <a:pt x="3438321" y="1307484"/>
                    </a:lnTo>
                    <a:cubicBezTo>
                      <a:pt x="3438321" y="1224660"/>
                      <a:pt x="3371179" y="1157518"/>
                      <a:pt x="3288355" y="1157518"/>
                    </a:cubicBezTo>
                    <a:close/>
                    <a:moveTo>
                      <a:pt x="908273" y="112"/>
                    </a:moveTo>
                    <a:cubicBezTo>
                      <a:pt x="931932" y="-1051"/>
                      <a:pt x="956034" y="6810"/>
                      <a:pt x="974973" y="23973"/>
                    </a:cubicBezTo>
                    <a:lnTo>
                      <a:pt x="979443" y="28024"/>
                    </a:lnTo>
                    <a:cubicBezTo>
                      <a:pt x="1017321" y="62350"/>
                      <a:pt x="1020200" y="120883"/>
                      <a:pt x="985874" y="158760"/>
                    </a:cubicBezTo>
                    <a:lnTo>
                      <a:pt x="691385" y="483717"/>
                    </a:lnTo>
                    <a:lnTo>
                      <a:pt x="691385" y="975396"/>
                    </a:lnTo>
                    <a:lnTo>
                      <a:pt x="3420743" y="975396"/>
                    </a:lnTo>
                    <a:cubicBezTo>
                      <a:pt x="3537096" y="975396"/>
                      <a:pt x="3631418" y="1069718"/>
                      <a:pt x="3631418" y="1186071"/>
                    </a:cubicBezTo>
                    <a:lnTo>
                      <a:pt x="3631418" y="2028745"/>
                    </a:lnTo>
                    <a:cubicBezTo>
                      <a:pt x="3631418" y="2145098"/>
                      <a:pt x="3537096" y="2239420"/>
                      <a:pt x="3420743" y="2239420"/>
                    </a:cubicBezTo>
                    <a:lnTo>
                      <a:pt x="210675" y="2239420"/>
                    </a:lnTo>
                    <a:cubicBezTo>
                      <a:pt x="94322" y="2239420"/>
                      <a:pt x="0" y="2145098"/>
                      <a:pt x="0" y="2028745"/>
                    </a:cubicBezTo>
                    <a:lnTo>
                      <a:pt x="0" y="1186071"/>
                    </a:lnTo>
                    <a:cubicBezTo>
                      <a:pt x="0" y="1069718"/>
                      <a:pt x="94322" y="975396"/>
                      <a:pt x="210675" y="975396"/>
                    </a:cubicBezTo>
                    <a:lnTo>
                      <a:pt x="494161" y="975396"/>
                    </a:lnTo>
                    <a:lnTo>
                      <a:pt x="494161" y="480739"/>
                    </a:lnTo>
                    <a:lnTo>
                      <a:pt x="489579" y="462124"/>
                    </a:lnTo>
                    <a:lnTo>
                      <a:pt x="494161" y="430313"/>
                    </a:lnTo>
                    <a:lnTo>
                      <a:pt x="494161" y="426826"/>
                    </a:lnTo>
                    <a:lnTo>
                      <a:pt x="494744" y="426826"/>
                    </a:lnTo>
                    <a:lnTo>
                      <a:pt x="513441" y="395424"/>
                    </a:lnTo>
                    <a:lnTo>
                      <a:pt x="844237" y="30404"/>
                    </a:lnTo>
                    <a:cubicBezTo>
                      <a:pt x="861400" y="11465"/>
                      <a:pt x="884615" y="1276"/>
                      <a:pt x="908273" y="112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2" name="椭圆 81"/>
              <p:cNvSpPr/>
              <p:nvPr/>
            </p:nvSpPr>
            <p:spPr>
              <a:xfrm>
                <a:off x="5257887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3" name="椭圆 82"/>
              <p:cNvSpPr/>
              <p:nvPr/>
            </p:nvSpPr>
            <p:spPr>
              <a:xfrm>
                <a:off x="5622763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4" name="椭圆 83"/>
              <p:cNvSpPr/>
              <p:nvPr/>
            </p:nvSpPr>
            <p:spPr>
              <a:xfrm>
                <a:off x="5994216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5" name="椭圆 84"/>
              <p:cNvSpPr/>
              <p:nvPr/>
            </p:nvSpPr>
            <p:spPr>
              <a:xfrm>
                <a:off x="6365669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6" name="圆角矩形 85"/>
              <p:cNvSpPr/>
              <p:nvPr/>
            </p:nvSpPr>
            <p:spPr>
              <a:xfrm>
                <a:off x="7094759" y="5236947"/>
                <a:ext cx="1030779" cy="201716"/>
              </a:xfrm>
              <a:prstGeom prst="roundRect">
                <a:avLst>
                  <a:gd name="adj" fmla="val 48422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7" name="任意多边形 86"/>
              <p:cNvSpPr/>
              <p:nvPr/>
            </p:nvSpPr>
            <p:spPr>
              <a:xfrm>
                <a:off x="5693630" y="2567050"/>
                <a:ext cx="1223396" cy="1232234"/>
              </a:xfrm>
              <a:custGeom>
                <a:avLst/>
                <a:gdLst>
                  <a:gd name="connsiteX0" fmla="*/ 99895 w 1223396"/>
                  <a:gd name="connsiteY0" fmla="*/ 705868 h 1232234"/>
                  <a:gd name="connsiteX1" fmla="*/ 131379 w 1223396"/>
                  <a:gd name="connsiteY1" fmla="*/ 712224 h 1232234"/>
                  <a:gd name="connsiteX2" fmla="*/ 137683 w 1223396"/>
                  <a:gd name="connsiteY2" fmla="*/ 716475 h 1232234"/>
                  <a:gd name="connsiteX3" fmla="*/ 176943 w 1223396"/>
                  <a:gd name="connsiteY3" fmla="*/ 720432 h 1232234"/>
                  <a:gd name="connsiteX4" fmla="*/ 509175 w 1223396"/>
                  <a:gd name="connsiteY4" fmla="*/ 1128068 h 1232234"/>
                  <a:gd name="connsiteX5" fmla="*/ 508892 w 1223396"/>
                  <a:gd name="connsiteY5" fmla="*/ 1131280 h 1232234"/>
                  <a:gd name="connsiteX6" fmla="*/ 510128 w 1223396"/>
                  <a:gd name="connsiteY6" fmla="*/ 1137405 h 1232234"/>
                  <a:gd name="connsiteX7" fmla="*/ 429243 w 1223396"/>
                  <a:gd name="connsiteY7" fmla="*/ 1218290 h 1232234"/>
                  <a:gd name="connsiteX8" fmla="*/ 348358 w 1223396"/>
                  <a:gd name="connsiteY8" fmla="*/ 1137405 h 1232234"/>
                  <a:gd name="connsiteX9" fmla="*/ 354714 w 1223396"/>
                  <a:gd name="connsiteY9" fmla="*/ 1105921 h 1232234"/>
                  <a:gd name="connsiteX10" fmla="*/ 358410 w 1223396"/>
                  <a:gd name="connsiteY10" fmla="*/ 1100439 h 1232234"/>
                  <a:gd name="connsiteX11" fmla="*/ 356666 w 1223396"/>
                  <a:gd name="connsiteY11" fmla="*/ 1080670 h 1232234"/>
                  <a:gd name="connsiteX12" fmla="*/ 147049 w 1223396"/>
                  <a:gd name="connsiteY12" fmla="*/ 865746 h 1232234"/>
                  <a:gd name="connsiteX13" fmla="*/ 121850 w 1223396"/>
                  <a:gd name="connsiteY13" fmla="*/ 863206 h 1232234"/>
                  <a:gd name="connsiteX14" fmla="*/ 99895 w 1223396"/>
                  <a:gd name="connsiteY14" fmla="*/ 867638 h 1232234"/>
                  <a:gd name="connsiteX15" fmla="*/ 19010 w 1223396"/>
                  <a:gd name="connsiteY15" fmla="*/ 786753 h 1232234"/>
                  <a:gd name="connsiteX16" fmla="*/ 99895 w 1223396"/>
                  <a:gd name="connsiteY16" fmla="*/ 705868 h 1232234"/>
                  <a:gd name="connsiteX17" fmla="*/ 87908 w 1223396"/>
                  <a:gd name="connsiteY17" fmla="*/ 347987 h 1232234"/>
                  <a:gd name="connsiteX18" fmla="*/ 122126 w 1223396"/>
                  <a:gd name="connsiteY18" fmla="*/ 354895 h 1232234"/>
                  <a:gd name="connsiteX19" fmla="*/ 127095 w 1223396"/>
                  <a:gd name="connsiteY19" fmla="*/ 358246 h 1232234"/>
                  <a:gd name="connsiteX20" fmla="*/ 172013 w 1223396"/>
                  <a:gd name="connsiteY20" fmla="*/ 360514 h 1232234"/>
                  <a:gd name="connsiteX21" fmla="*/ 851206 w 1223396"/>
                  <a:gd name="connsiteY21" fmla="*/ 982332 h 1232234"/>
                  <a:gd name="connsiteX22" fmla="*/ 862982 w 1223396"/>
                  <a:gd name="connsiteY22" fmla="*/ 1106917 h 1232234"/>
                  <a:gd name="connsiteX23" fmla="*/ 865134 w 1223396"/>
                  <a:gd name="connsiteY23" fmla="*/ 1110108 h 1232234"/>
                  <a:gd name="connsiteX24" fmla="*/ 872042 w 1223396"/>
                  <a:gd name="connsiteY24" fmla="*/ 1144326 h 1232234"/>
                  <a:gd name="connsiteX25" fmla="*/ 784134 w 1223396"/>
                  <a:gd name="connsiteY25" fmla="*/ 1232234 h 1232234"/>
                  <a:gd name="connsiteX26" fmla="*/ 696226 w 1223396"/>
                  <a:gd name="connsiteY26" fmla="*/ 1144326 h 1232234"/>
                  <a:gd name="connsiteX27" fmla="*/ 702433 w 1223396"/>
                  <a:gd name="connsiteY27" fmla="*/ 1113581 h 1232234"/>
                  <a:gd name="connsiteX28" fmla="*/ 694208 w 1223396"/>
                  <a:gd name="connsiteY28" fmla="*/ 1020363 h 1232234"/>
                  <a:gd name="connsiteX29" fmla="*/ 216156 w 1223396"/>
                  <a:gd name="connsiteY29" fmla="*/ 530207 h 1232234"/>
                  <a:gd name="connsiteX30" fmla="*/ 113195 w 1223396"/>
                  <a:gd name="connsiteY30" fmla="*/ 519828 h 1232234"/>
                  <a:gd name="connsiteX31" fmla="*/ 113195 w 1223396"/>
                  <a:gd name="connsiteY31" fmla="*/ 518698 h 1232234"/>
                  <a:gd name="connsiteX32" fmla="*/ 87908 w 1223396"/>
                  <a:gd name="connsiteY32" fmla="*/ 523803 h 1232234"/>
                  <a:gd name="connsiteX33" fmla="*/ 0 w 1223396"/>
                  <a:gd name="connsiteY33" fmla="*/ 435895 h 1232234"/>
                  <a:gd name="connsiteX34" fmla="*/ 87908 w 1223396"/>
                  <a:gd name="connsiteY34" fmla="*/ 347987 h 1232234"/>
                  <a:gd name="connsiteX35" fmla="*/ 113195 w 1223396"/>
                  <a:gd name="connsiteY35" fmla="*/ 0 h 1232234"/>
                  <a:gd name="connsiteX36" fmla="*/ 212221 w 1223396"/>
                  <a:gd name="connsiteY36" fmla="*/ 5000 h 1232234"/>
                  <a:gd name="connsiteX37" fmla="*/ 1218280 w 1223396"/>
                  <a:gd name="connsiteY37" fmla="*/ 1017466 h 1232234"/>
                  <a:gd name="connsiteX38" fmla="*/ 1223035 w 1223396"/>
                  <a:gd name="connsiteY38" fmla="*/ 1117887 h 1232234"/>
                  <a:gd name="connsiteX39" fmla="*/ 1223396 w 1223396"/>
                  <a:gd name="connsiteY39" fmla="*/ 1119677 h 1232234"/>
                  <a:gd name="connsiteX40" fmla="*/ 1223172 w 1223396"/>
                  <a:gd name="connsiteY40" fmla="*/ 1120787 h 1232234"/>
                  <a:gd name="connsiteX41" fmla="*/ 1223396 w 1223396"/>
                  <a:gd name="connsiteY41" fmla="*/ 1125521 h 1232234"/>
                  <a:gd name="connsiteX42" fmla="*/ 1222506 w 1223396"/>
                  <a:gd name="connsiteY42" fmla="*/ 1144326 h 1232234"/>
                  <a:gd name="connsiteX43" fmla="*/ 1218420 w 1223396"/>
                  <a:gd name="connsiteY43" fmla="*/ 1144326 h 1232234"/>
                  <a:gd name="connsiteX44" fmla="*/ 1215647 w 1223396"/>
                  <a:gd name="connsiteY44" fmla="*/ 1158061 h 1232234"/>
                  <a:gd name="connsiteX45" fmla="*/ 1124784 w 1223396"/>
                  <a:gd name="connsiteY45" fmla="*/ 1218289 h 1232234"/>
                  <a:gd name="connsiteX46" fmla="*/ 1033921 w 1223396"/>
                  <a:gd name="connsiteY46" fmla="*/ 1158061 h 1232234"/>
                  <a:gd name="connsiteX47" fmla="*/ 1031148 w 1223396"/>
                  <a:gd name="connsiteY47" fmla="*/ 1144326 h 1232234"/>
                  <a:gd name="connsiteX48" fmla="*/ 1017556 w 1223396"/>
                  <a:gd name="connsiteY48" fmla="*/ 1144326 h 1232234"/>
                  <a:gd name="connsiteX49" fmla="*/ 1018446 w 1223396"/>
                  <a:gd name="connsiteY49" fmla="*/ 1125521 h 1232234"/>
                  <a:gd name="connsiteX50" fmla="*/ 191265 w 1223396"/>
                  <a:gd name="connsiteY50" fmla="*/ 208891 h 1232234"/>
                  <a:gd name="connsiteX51" fmla="*/ 118440 w 1223396"/>
                  <a:gd name="connsiteY51" fmla="*/ 205214 h 1232234"/>
                  <a:gd name="connsiteX52" fmla="*/ 117622 w 1223396"/>
                  <a:gd name="connsiteY52" fmla="*/ 205379 h 1232234"/>
                  <a:gd name="connsiteX53" fmla="*/ 116258 w 1223396"/>
                  <a:gd name="connsiteY53" fmla="*/ 205104 h 1232234"/>
                  <a:gd name="connsiteX54" fmla="*/ 113195 w 1223396"/>
                  <a:gd name="connsiteY54" fmla="*/ 204949 h 1232234"/>
                  <a:gd name="connsiteX55" fmla="*/ 113195 w 1223396"/>
                  <a:gd name="connsiteY55" fmla="*/ 204485 h 1232234"/>
                  <a:gd name="connsiteX56" fmla="*/ 79238 w 1223396"/>
                  <a:gd name="connsiteY56" fmla="*/ 197629 h 1232234"/>
                  <a:gd name="connsiteX57" fmla="*/ 19010 w 1223396"/>
                  <a:gd name="connsiteY57" fmla="*/ 106767 h 1232234"/>
                  <a:gd name="connsiteX58" fmla="*/ 79238 w 1223396"/>
                  <a:gd name="connsiteY58" fmla="*/ 15904 h 1232234"/>
                  <a:gd name="connsiteX59" fmla="*/ 113195 w 1223396"/>
                  <a:gd name="connsiteY59" fmla="*/ 9049 h 12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223396" h="1232234">
                    <a:moveTo>
                      <a:pt x="99895" y="705868"/>
                    </a:moveTo>
                    <a:cubicBezTo>
                      <a:pt x="111063" y="705868"/>
                      <a:pt x="121702" y="708131"/>
                      <a:pt x="131379" y="712224"/>
                    </a:cubicBezTo>
                    <a:lnTo>
                      <a:pt x="137683" y="716475"/>
                    </a:lnTo>
                    <a:lnTo>
                      <a:pt x="176943" y="720432"/>
                    </a:lnTo>
                    <a:cubicBezTo>
                      <a:pt x="366547" y="759231"/>
                      <a:pt x="509175" y="926993"/>
                      <a:pt x="509175" y="1128068"/>
                    </a:cubicBezTo>
                    <a:lnTo>
                      <a:pt x="508892" y="1131280"/>
                    </a:lnTo>
                    <a:lnTo>
                      <a:pt x="510128" y="1137405"/>
                    </a:lnTo>
                    <a:cubicBezTo>
                      <a:pt x="510128" y="1182077"/>
                      <a:pt x="473915" y="1218290"/>
                      <a:pt x="429243" y="1218290"/>
                    </a:cubicBezTo>
                    <a:cubicBezTo>
                      <a:pt x="384571" y="1218290"/>
                      <a:pt x="348358" y="1182077"/>
                      <a:pt x="348358" y="1137405"/>
                    </a:cubicBezTo>
                    <a:cubicBezTo>
                      <a:pt x="348358" y="1126237"/>
                      <a:pt x="350621" y="1115598"/>
                      <a:pt x="354714" y="1105921"/>
                    </a:cubicBezTo>
                    <a:lnTo>
                      <a:pt x="358410" y="1100439"/>
                    </a:lnTo>
                    <a:lnTo>
                      <a:pt x="356666" y="1080670"/>
                    </a:lnTo>
                    <a:cubicBezTo>
                      <a:pt x="337430" y="972979"/>
                      <a:pt x="253812" y="887593"/>
                      <a:pt x="147049" y="865746"/>
                    </a:cubicBezTo>
                    <a:lnTo>
                      <a:pt x="121850" y="863206"/>
                    </a:lnTo>
                    <a:lnTo>
                      <a:pt x="99895" y="867638"/>
                    </a:lnTo>
                    <a:cubicBezTo>
                      <a:pt x="55223" y="867638"/>
                      <a:pt x="19010" y="831425"/>
                      <a:pt x="19010" y="786753"/>
                    </a:cubicBezTo>
                    <a:cubicBezTo>
                      <a:pt x="19010" y="742081"/>
                      <a:pt x="55223" y="705868"/>
                      <a:pt x="99895" y="705868"/>
                    </a:cubicBezTo>
                    <a:close/>
                    <a:moveTo>
                      <a:pt x="87908" y="347987"/>
                    </a:moveTo>
                    <a:cubicBezTo>
                      <a:pt x="100046" y="347987"/>
                      <a:pt x="111609" y="350447"/>
                      <a:pt x="122126" y="354895"/>
                    </a:cubicBezTo>
                    <a:lnTo>
                      <a:pt x="127095" y="358246"/>
                    </a:lnTo>
                    <a:lnTo>
                      <a:pt x="172013" y="360514"/>
                    </a:lnTo>
                    <a:cubicBezTo>
                      <a:pt x="512608" y="395104"/>
                      <a:pt x="787744" y="651115"/>
                      <a:pt x="851206" y="982332"/>
                    </a:cubicBezTo>
                    <a:lnTo>
                      <a:pt x="862982" y="1106917"/>
                    </a:lnTo>
                    <a:lnTo>
                      <a:pt x="865134" y="1110108"/>
                    </a:lnTo>
                    <a:cubicBezTo>
                      <a:pt x="869582" y="1120626"/>
                      <a:pt x="872042" y="1132189"/>
                      <a:pt x="872042" y="1144326"/>
                    </a:cubicBezTo>
                    <a:cubicBezTo>
                      <a:pt x="872042" y="1192876"/>
                      <a:pt x="832684" y="1232234"/>
                      <a:pt x="784134" y="1232234"/>
                    </a:cubicBezTo>
                    <a:cubicBezTo>
                      <a:pt x="735584" y="1232234"/>
                      <a:pt x="696226" y="1192876"/>
                      <a:pt x="696226" y="1144326"/>
                    </a:cubicBezTo>
                    <a:lnTo>
                      <a:pt x="702433" y="1113581"/>
                    </a:lnTo>
                    <a:lnTo>
                      <a:pt x="694208" y="1020363"/>
                    </a:lnTo>
                    <a:cubicBezTo>
                      <a:pt x="650338" y="774764"/>
                      <a:pt x="459640" y="580031"/>
                      <a:pt x="216156" y="530207"/>
                    </a:cubicBezTo>
                    <a:lnTo>
                      <a:pt x="113195" y="519828"/>
                    </a:lnTo>
                    <a:lnTo>
                      <a:pt x="113195" y="518698"/>
                    </a:lnTo>
                    <a:lnTo>
                      <a:pt x="87908" y="523803"/>
                    </a:lnTo>
                    <a:cubicBezTo>
                      <a:pt x="39358" y="523803"/>
                      <a:pt x="0" y="484445"/>
                      <a:pt x="0" y="435895"/>
                    </a:cubicBezTo>
                    <a:cubicBezTo>
                      <a:pt x="0" y="387345"/>
                      <a:pt x="39358" y="347987"/>
                      <a:pt x="87908" y="347987"/>
                    </a:cubicBezTo>
                    <a:close/>
                    <a:moveTo>
                      <a:pt x="113195" y="0"/>
                    </a:moveTo>
                    <a:lnTo>
                      <a:pt x="212221" y="5000"/>
                    </a:lnTo>
                    <a:cubicBezTo>
                      <a:pt x="744685" y="59075"/>
                      <a:pt x="1167507" y="484033"/>
                      <a:pt x="1218280" y="1017466"/>
                    </a:cubicBezTo>
                    <a:lnTo>
                      <a:pt x="1223035" y="1117887"/>
                    </a:lnTo>
                    <a:lnTo>
                      <a:pt x="1223396" y="1119677"/>
                    </a:lnTo>
                    <a:lnTo>
                      <a:pt x="1223172" y="1120787"/>
                    </a:lnTo>
                    <a:lnTo>
                      <a:pt x="1223396" y="1125521"/>
                    </a:lnTo>
                    <a:lnTo>
                      <a:pt x="1222506" y="1144326"/>
                    </a:lnTo>
                    <a:lnTo>
                      <a:pt x="1218420" y="1144326"/>
                    </a:lnTo>
                    <a:lnTo>
                      <a:pt x="1215647" y="1158061"/>
                    </a:lnTo>
                    <a:cubicBezTo>
                      <a:pt x="1200677" y="1193455"/>
                      <a:pt x="1165631" y="1218289"/>
                      <a:pt x="1124784" y="1218289"/>
                    </a:cubicBezTo>
                    <a:cubicBezTo>
                      <a:pt x="1083937" y="1218289"/>
                      <a:pt x="1048891" y="1193455"/>
                      <a:pt x="1033921" y="1158061"/>
                    </a:cubicBezTo>
                    <a:lnTo>
                      <a:pt x="1031148" y="1144326"/>
                    </a:lnTo>
                    <a:lnTo>
                      <a:pt x="1017556" y="1144326"/>
                    </a:lnTo>
                    <a:lnTo>
                      <a:pt x="1018446" y="1125521"/>
                    </a:lnTo>
                    <a:cubicBezTo>
                      <a:pt x="1018446" y="648457"/>
                      <a:pt x="655880" y="256075"/>
                      <a:pt x="191265" y="208891"/>
                    </a:cubicBezTo>
                    <a:lnTo>
                      <a:pt x="118440" y="205214"/>
                    </a:lnTo>
                    <a:lnTo>
                      <a:pt x="117622" y="205379"/>
                    </a:lnTo>
                    <a:lnTo>
                      <a:pt x="116258" y="205104"/>
                    </a:lnTo>
                    <a:lnTo>
                      <a:pt x="113195" y="204949"/>
                    </a:lnTo>
                    <a:lnTo>
                      <a:pt x="113195" y="204485"/>
                    </a:lnTo>
                    <a:lnTo>
                      <a:pt x="79238" y="197629"/>
                    </a:lnTo>
                    <a:cubicBezTo>
                      <a:pt x="43845" y="182659"/>
                      <a:pt x="19010" y="147613"/>
                      <a:pt x="19010" y="106767"/>
                    </a:cubicBezTo>
                    <a:cubicBezTo>
                      <a:pt x="19010" y="65920"/>
                      <a:pt x="43845" y="30874"/>
                      <a:pt x="79238" y="15904"/>
                    </a:cubicBezTo>
                    <a:lnTo>
                      <a:pt x="113195" y="9049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8" name="椭圆 87"/>
              <p:cNvSpPr/>
              <p:nvPr/>
            </p:nvSpPr>
            <p:spPr>
              <a:xfrm>
                <a:off x="7848463" y="4886837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71" name="任意多边形 70"/>
            <p:cNvSpPr/>
            <p:nvPr/>
          </p:nvSpPr>
          <p:spPr>
            <a:xfrm>
              <a:off x="9925137" y="4277031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2" name="任意多边形 71"/>
            <p:cNvSpPr/>
            <p:nvPr/>
          </p:nvSpPr>
          <p:spPr>
            <a:xfrm>
              <a:off x="10085542" y="4720032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3" name="任意多边形 72"/>
            <p:cNvSpPr/>
            <p:nvPr/>
          </p:nvSpPr>
          <p:spPr>
            <a:xfrm>
              <a:off x="9577458" y="3859355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4" name="任意多边形 73"/>
            <p:cNvSpPr/>
            <p:nvPr/>
          </p:nvSpPr>
          <p:spPr>
            <a:xfrm>
              <a:off x="10395697" y="5004552"/>
              <a:ext cx="138801" cy="308518"/>
            </a:xfrm>
            <a:custGeom>
              <a:avLst/>
              <a:gdLst>
                <a:gd name="connsiteX0" fmla="*/ 192160 w 1152939"/>
                <a:gd name="connsiteY0" fmla="*/ 0 h 2445026"/>
                <a:gd name="connsiteX1" fmla="*/ 960779 w 1152939"/>
                <a:gd name="connsiteY1" fmla="*/ 0 h 2445026"/>
                <a:gd name="connsiteX2" fmla="*/ 1152939 w 1152939"/>
                <a:gd name="connsiteY2" fmla="*/ 192160 h 2445026"/>
                <a:gd name="connsiteX3" fmla="*/ 1152939 w 1152939"/>
                <a:gd name="connsiteY3" fmla="*/ 2252866 h 2445026"/>
                <a:gd name="connsiteX4" fmla="*/ 960779 w 1152939"/>
                <a:gd name="connsiteY4" fmla="*/ 2445026 h 2445026"/>
                <a:gd name="connsiteX5" fmla="*/ 192160 w 1152939"/>
                <a:gd name="connsiteY5" fmla="*/ 2445026 h 2445026"/>
                <a:gd name="connsiteX6" fmla="*/ 0 w 1152939"/>
                <a:gd name="connsiteY6" fmla="*/ 2252866 h 2445026"/>
                <a:gd name="connsiteX7" fmla="*/ 0 w 1152939"/>
                <a:gd name="connsiteY7" fmla="*/ 192160 h 2445026"/>
                <a:gd name="connsiteX8" fmla="*/ 192160 w 1152939"/>
                <a:gd name="connsiteY8" fmla="*/ 0 h 2445026"/>
                <a:gd name="connsiteX9" fmla="*/ 179055 w 1152939"/>
                <a:gd name="connsiteY9" fmla="*/ 214196 h 2445026"/>
                <a:gd name="connsiteX10" fmla="*/ 179055 w 1152939"/>
                <a:gd name="connsiteY10" fmla="*/ 2028002 h 2445026"/>
                <a:gd name="connsiteX11" fmla="*/ 966951 w 1152939"/>
                <a:gd name="connsiteY11" fmla="*/ 2028002 h 2445026"/>
                <a:gd name="connsiteX12" fmla="*/ 966951 w 1152939"/>
                <a:gd name="connsiteY12" fmla="*/ 214196 h 2445026"/>
                <a:gd name="connsiteX13" fmla="*/ 179055 w 1152939"/>
                <a:gd name="connsiteY13" fmla="*/ 214196 h 2445026"/>
                <a:gd name="connsiteX14" fmla="*/ 378350 w 1152939"/>
                <a:gd name="connsiteY14" fmla="*/ 2150758 h 2445026"/>
                <a:gd name="connsiteX15" fmla="*/ 347869 w 1152939"/>
                <a:gd name="connsiteY15" fmla="*/ 2181239 h 2445026"/>
                <a:gd name="connsiteX16" fmla="*/ 347869 w 1152939"/>
                <a:gd name="connsiteY16" fmla="*/ 2303157 h 2445026"/>
                <a:gd name="connsiteX17" fmla="*/ 378350 w 1152939"/>
                <a:gd name="connsiteY17" fmla="*/ 2333638 h 2445026"/>
                <a:gd name="connsiteX18" fmla="*/ 774590 w 1152939"/>
                <a:gd name="connsiteY18" fmla="*/ 2333638 h 2445026"/>
                <a:gd name="connsiteX19" fmla="*/ 805071 w 1152939"/>
                <a:gd name="connsiteY19" fmla="*/ 2303157 h 2445026"/>
                <a:gd name="connsiteX20" fmla="*/ 805071 w 1152939"/>
                <a:gd name="connsiteY20" fmla="*/ 2181239 h 2445026"/>
                <a:gd name="connsiteX21" fmla="*/ 774590 w 1152939"/>
                <a:gd name="connsiteY21" fmla="*/ 2150758 h 2445026"/>
                <a:gd name="connsiteX22" fmla="*/ 378350 w 1152939"/>
                <a:gd name="connsiteY22" fmla="*/ 2150758 h 244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52939" h="2445026">
                  <a:moveTo>
                    <a:pt x="192160" y="0"/>
                  </a:moveTo>
                  <a:lnTo>
                    <a:pt x="960779" y="0"/>
                  </a:lnTo>
                  <a:cubicBezTo>
                    <a:pt x="1066906" y="0"/>
                    <a:pt x="1152939" y="86033"/>
                    <a:pt x="1152939" y="192160"/>
                  </a:cubicBezTo>
                  <a:lnTo>
                    <a:pt x="1152939" y="2252866"/>
                  </a:lnTo>
                  <a:cubicBezTo>
                    <a:pt x="1152939" y="2358993"/>
                    <a:pt x="1066906" y="2445026"/>
                    <a:pt x="960779" y="2445026"/>
                  </a:cubicBezTo>
                  <a:lnTo>
                    <a:pt x="192160" y="2445026"/>
                  </a:lnTo>
                  <a:cubicBezTo>
                    <a:pt x="86033" y="2445026"/>
                    <a:pt x="0" y="2358993"/>
                    <a:pt x="0" y="2252866"/>
                  </a:cubicBezTo>
                  <a:lnTo>
                    <a:pt x="0" y="192160"/>
                  </a:lnTo>
                  <a:cubicBezTo>
                    <a:pt x="0" y="86033"/>
                    <a:pt x="86033" y="0"/>
                    <a:pt x="192160" y="0"/>
                  </a:cubicBezTo>
                  <a:close/>
                  <a:moveTo>
                    <a:pt x="179055" y="214196"/>
                  </a:moveTo>
                  <a:lnTo>
                    <a:pt x="179055" y="2028002"/>
                  </a:lnTo>
                  <a:lnTo>
                    <a:pt x="966951" y="2028002"/>
                  </a:lnTo>
                  <a:lnTo>
                    <a:pt x="966951" y="214196"/>
                  </a:lnTo>
                  <a:lnTo>
                    <a:pt x="179055" y="214196"/>
                  </a:lnTo>
                  <a:close/>
                  <a:moveTo>
                    <a:pt x="378350" y="2150758"/>
                  </a:moveTo>
                  <a:cubicBezTo>
                    <a:pt x="361516" y="2150758"/>
                    <a:pt x="347869" y="2164405"/>
                    <a:pt x="347869" y="2181239"/>
                  </a:cubicBezTo>
                  <a:lnTo>
                    <a:pt x="347869" y="2303157"/>
                  </a:lnTo>
                  <a:cubicBezTo>
                    <a:pt x="347869" y="2319991"/>
                    <a:pt x="361516" y="2333638"/>
                    <a:pt x="378350" y="2333638"/>
                  </a:cubicBezTo>
                  <a:lnTo>
                    <a:pt x="774590" y="2333638"/>
                  </a:lnTo>
                  <a:cubicBezTo>
                    <a:pt x="791424" y="2333638"/>
                    <a:pt x="805071" y="2319991"/>
                    <a:pt x="805071" y="2303157"/>
                  </a:cubicBezTo>
                  <a:lnTo>
                    <a:pt x="805071" y="2181239"/>
                  </a:lnTo>
                  <a:cubicBezTo>
                    <a:pt x="805071" y="2164405"/>
                    <a:pt x="791424" y="2150758"/>
                    <a:pt x="774590" y="2150758"/>
                  </a:cubicBezTo>
                  <a:lnTo>
                    <a:pt x="378350" y="21507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9455067" y="4099376"/>
              <a:ext cx="727519" cy="2974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STA-31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10173825" y="5272349"/>
              <a:ext cx="727519" cy="2974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STA-42</a:t>
              </a:r>
              <a:endParaRPr kumimoji="0" lang="zh-CN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77" name="直接连接符 76"/>
            <p:cNvCxnSpPr>
              <a:stCxn id="59" idx="6"/>
              <a:endCxn id="73" idx="6"/>
            </p:cNvCxnSpPr>
            <p:nvPr/>
          </p:nvCxnSpPr>
          <p:spPr bwMode="auto">
            <a:xfrm flipV="1">
              <a:off x="9272404" y="4143626"/>
              <a:ext cx="305054" cy="433045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直接连接符 77"/>
            <p:cNvCxnSpPr>
              <a:stCxn id="59" idx="6"/>
              <a:endCxn id="71" idx="10"/>
            </p:cNvCxnSpPr>
            <p:nvPr/>
          </p:nvCxnSpPr>
          <p:spPr bwMode="auto">
            <a:xfrm flipV="1">
              <a:off x="9272404" y="4532928"/>
              <a:ext cx="674289" cy="43743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直接连接符 78"/>
            <p:cNvCxnSpPr>
              <a:stCxn id="72" idx="12"/>
              <a:endCxn id="81" idx="4"/>
            </p:cNvCxnSpPr>
            <p:nvPr/>
          </p:nvCxnSpPr>
          <p:spPr bwMode="auto">
            <a:xfrm flipV="1">
              <a:off x="10201951" y="4745073"/>
              <a:ext cx="327764" cy="1987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accent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直接连接符 79"/>
            <p:cNvCxnSpPr>
              <a:endCxn id="81" idx="4"/>
            </p:cNvCxnSpPr>
            <p:nvPr/>
          </p:nvCxnSpPr>
          <p:spPr bwMode="auto">
            <a:xfrm flipV="1">
              <a:off x="10529715" y="4745073"/>
              <a:ext cx="0" cy="294868"/>
            </a:xfrm>
            <a:prstGeom prst="line">
              <a:avLst/>
            </a:prstGeom>
            <a:solidFill>
              <a:srgbClr val="00B8FF"/>
            </a:solidFill>
            <a:ln w="22225" cap="flat" cmpd="sng" algn="ctr">
              <a:solidFill>
                <a:schemeClr val="accent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7" name="矩形 96"/>
          <p:cNvSpPr/>
          <p:nvPr/>
        </p:nvSpPr>
        <p:spPr>
          <a:xfrm>
            <a:off x="884741" y="1995893"/>
            <a:ext cx="7595198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The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AP-1 and AP-2 </a:t>
            </a:r>
            <a:r>
              <a:rPr lang="en-US" altLang="zh-CN" sz="2000" b="1" dirty="0">
                <a:solidFill>
                  <a:schemeClr val="tx1"/>
                </a:solidFill>
              </a:rPr>
              <a:t>negotiate RU allocation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to solicit </a:t>
            </a:r>
            <a:r>
              <a:rPr lang="en-US" altLang="zh-CN" sz="2000" b="1" dirty="0">
                <a:solidFill>
                  <a:schemeClr val="tx1"/>
                </a:solidFill>
              </a:rPr>
              <a:t>immediate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Ack 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in different 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RU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.</a:t>
            </a:r>
          </a:p>
          <a:p>
            <a:pPr marL="720000" lvl="1" indent="-3240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AP-1 and </a:t>
            </a:r>
            <a:r>
              <a:rPr lang="en-US" altLang="zh-CN" sz="1800" dirty="0" smtClean="0">
                <a:solidFill>
                  <a:schemeClr val="tx1"/>
                </a:solidFill>
              </a:rPr>
              <a:t>AP-2 shall allocate the Ack RU for each receiving STA by including a trigger frame or a frame carrying TRS Control field in each A-MPDU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9984163" y="3131324"/>
            <a:ext cx="6399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STA-22</a:t>
            </a:r>
            <a:endParaRPr kumimoji="0" lang="zh-CN" alt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859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23, 2025</a:t>
            </a:fld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j-cs"/>
              </a:rPr>
              <a:t>Summary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j-cs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914401" y="1988840"/>
            <a:ext cx="10582199" cy="3968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 algn="just"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In this contribution, we proposed a mechanism to </a:t>
            </a:r>
            <a:r>
              <a:rPr lang="en-US" altLang="zh-CN" kern="0" dirty="0" smtClean="0">
                <a:latin typeface="Times New Roman"/>
                <a:ea typeface="宋体"/>
              </a:rPr>
              <a:t>address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 the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n-cs"/>
              </a:rPr>
              <a:t> </a:t>
            </a:r>
            <a:r>
              <a:rPr lang="en-US" altLang="zh-CN" kern="0" dirty="0" smtClean="0">
                <a:ea typeface="宋体"/>
              </a:rPr>
              <a:t>Ack issues in UHR MAP concurrent transmission(Co-BF/Co-SR) by negotiating Ack policy:</a:t>
            </a:r>
            <a:endParaRPr lang="en-US" altLang="zh-CN" kern="0" dirty="0">
              <a:ea typeface="宋体"/>
            </a:endParaRPr>
          </a:p>
          <a:p>
            <a:pPr marL="800100" lvl="1" indent="-342900" algn="just">
              <a:spcBef>
                <a:spcPts val="1200"/>
              </a:spcBef>
              <a:buFont typeface="Times New Roman" panose="02020603050405020304" pitchFamily="18" charset="0"/>
              <a:buChar char="–"/>
            </a:pPr>
            <a:r>
              <a:rPr lang="en-US" altLang="ko-KR" dirty="0"/>
              <a:t>S</a:t>
            </a:r>
            <a:r>
              <a:rPr lang="en-US" altLang="ko-KR" dirty="0" smtClean="0"/>
              <a:t>haring </a:t>
            </a:r>
            <a:r>
              <a:rPr lang="en-US" altLang="ko-KR" dirty="0"/>
              <a:t>and shared AP </a:t>
            </a:r>
            <a:r>
              <a:rPr lang="en-US" altLang="ko-KR" dirty="0" smtClean="0"/>
              <a:t>solicit delayed Ack</a:t>
            </a:r>
            <a:endParaRPr lang="en-US" altLang="ko-KR" dirty="0"/>
          </a:p>
          <a:p>
            <a:pPr marL="800100" lvl="1" indent="-342900" algn="just">
              <a:spcBef>
                <a:spcPts val="1200"/>
              </a:spcBef>
              <a:buFont typeface="Times New Roman" panose="02020603050405020304" pitchFamily="18" charset="0"/>
              <a:buChar char="–"/>
            </a:pPr>
            <a:r>
              <a:rPr lang="en-US" altLang="ko-KR" dirty="0"/>
              <a:t>Sharing and shared AP </a:t>
            </a:r>
            <a:r>
              <a:rPr lang="en-US" altLang="ko-KR" dirty="0" smtClean="0"/>
              <a:t>solicit acknowledgments </a:t>
            </a:r>
            <a:r>
              <a:rPr lang="en-US" altLang="zh-CN" dirty="0" smtClean="0"/>
              <a:t>in</a:t>
            </a:r>
            <a:r>
              <a:rPr lang="zh-CN" altLang="en-US" dirty="0"/>
              <a:t> </a:t>
            </a:r>
            <a:r>
              <a:rPr lang="en-US" altLang="zh-CN" dirty="0" smtClean="0"/>
              <a:t>a s</a:t>
            </a:r>
            <a:r>
              <a:rPr lang="en-US" altLang="ko-KR" dirty="0" smtClean="0"/>
              <a:t>equence</a:t>
            </a:r>
          </a:p>
          <a:p>
            <a:pPr marL="800100" lvl="1" indent="-342900" algn="just">
              <a:spcBef>
                <a:spcPts val="1200"/>
              </a:spcBef>
              <a:buFont typeface="Times New Roman" panose="02020603050405020304" pitchFamily="18" charset="0"/>
              <a:buChar char="–"/>
            </a:pPr>
            <a:r>
              <a:rPr lang="en-US" altLang="ko-KR" dirty="0" smtClean="0"/>
              <a:t>Sharing and shared AP solicit immediate acknowledgment in different RU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75527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Scheduled Power Save for AP MLD_20240815_Rev6.0</Template>
  <TotalTime>18017</TotalTime>
  <Words>853</Words>
  <Application>Microsoft Office PowerPoint</Application>
  <PresentationFormat>宽屏</PresentationFormat>
  <Paragraphs>249</Paragraphs>
  <Slides>11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等线</vt:lpstr>
      <vt:lpstr>仿宋</vt:lpstr>
      <vt:lpstr>宋体</vt:lpstr>
      <vt:lpstr>Arial</vt:lpstr>
      <vt:lpstr>Times New Roman</vt:lpstr>
      <vt:lpstr>Office 主题​​</vt:lpstr>
      <vt:lpstr>Document</vt:lpstr>
      <vt:lpstr>Thoughts on Ack Policy in MAP Co-transmission</vt:lpstr>
      <vt:lpstr>Introduction</vt:lpstr>
      <vt:lpstr>Issue on UHR Co-SR Ack</vt:lpstr>
      <vt:lpstr>Issue on UHR Co-BF Ack</vt:lpstr>
      <vt:lpstr>Proposal: Ack Policy for MAP Co-transmission Schemes</vt:lpstr>
      <vt:lpstr>MAP Co-transmission Ack Options</vt:lpstr>
      <vt:lpstr>Example: Sequential Ack in Co-BF Transmission  </vt:lpstr>
      <vt:lpstr>Example: Coordinated Ack in Co-BF Transmission </vt:lpstr>
      <vt:lpstr>PowerPoint 演示文稿</vt:lpstr>
      <vt:lpstr>PowerPoint 演示文稿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Scheduled Power Save for AP MLD</dc:title>
  <dc:creator>tplink</dc:creator>
  <cp:keywords/>
  <cp:lastModifiedBy>tplink</cp:lastModifiedBy>
  <cp:revision>462</cp:revision>
  <cp:lastPrinted>1601-01-01T00:00:00Z</cp:lastPrinted>
  <dcterms:created xsi:type="dcterms:W3CDTF">2024-09-20T02:18:14Z</dcterms:created>
  <dcterms:modified xsi:type="dcterms:W3CDTF">2025-04-23T08:28:35Z</dcterms:modified>
  <cp:category>Name, Affiliation</cp:category>
</cp:coreProperties>
</file>