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6" r:id="rId2"/>
    <p:sldId id="267" r:id="rId3"/>
    <p:sldId id="268" r:id="rId4"/>
    <p:sldId id="317" r:id="rId5"/>
    <p:sldId id="319" r:id="rId6"/>
    <p:sldId id="320" r:id="rId7"/>
    <p:sldId id="312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B6D5A71-0D28-A082-22F9-2E5799952F19}" name="안우진" initials="" userId="S::woojin.ahn@office.ut.ac.kr::3fb5ba11-30dd-425b-aebc-201b1d72ac32" providerId="AD"/>
  <p188:author id="{69452AC5-F3F5-02A1-6CCC-58B16225A901}" name="주성 문" initials="주문" userId="202646a90de89a20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0" autoAdjust="0"/>
    <p:restoredTop sz="94635"/>
  </p:normalViewPr>
  <p:slideViewPr>
    <p:cSldViewPr>
      <p:cViewPr varScale="1">
        <p:scale>
          <a:sx n="160" d="100"/>
          <a:sy n="160" d="100"/>
        </p:scale>
        <p:origin x="440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65D53FD-DB5F-4815-BF01-6488A8FBD189}" type="slidenum">
              <a:rPr lang="en-US"/>
              <a:pPr lvl="0">
                <a:defRPr/>
              </a:pPr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>
          <a:xfrm>
            <a:off x="1141431" y="746565"/>
            <a:ext cx="4575140" cy="36905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  <a:effectLst/>
        </p:spPr>
        <p:txBody>
          <a:bodyPr wrap="none" anchor="ctr"/>
          <a:lstStyle/>
          <a:p>
            <a:pPr lvl="0">
              <a:defRPr/>
            </a:pPr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3772" y="4690523"/>
            <a:ext cx="5030456" cy="4543574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9225" y="746125"/>
            <a:ext cx="6557963" cy="36893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FE82E8-5FA3-F786-44EA-6C05444318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A0C16B07-27E7-3B7A-108E-99F9204EFF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49225" y="746125"/>
            <a:ext cx="6557963" cy="368935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181447CD-4B30-E3F2-CAD4-87969ED647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E01E978B-2852-2CF2-1B70-21CAED69951C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1DE69C4-641C-5201-85E7-150CB75CA511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F61DF50-675B-6663-31B1-6134615863BB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7588939-A00B-DDDC-920B-DD46B757C989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63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F33A0-C0F6-9026-DD67-13D6E045FB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3D14FC2C-031D-4E33-4995-ED65A9CE804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49225" y="746125"/>
            <a:ext cx="6557963" cy="368935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64F3117E-45E3-0670-AB2E-899A76E096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890C5DAC-CE0F-7B21-8E99-FC5529DFCF9B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FD56BFB-D6AE-87AF-CC33-BD4DFCAB214A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8C569B3-9482-9086-BAFD-DCD3C212CD64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316E84D-8926-5C31-C1A4-B7592FAEFDA8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85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D3E5A-572B-BF3A-B3A1-CA28B4CEC3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9D0DDC55-0EF9-ED4F-7CD8-E599C95391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49225" y="746125"/>
            <a:ext cx="6557963" cy="368935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B381E78D-5821-C6A3-ED09-3D04A43C75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8574F320-11E4-6E31-DE33-8CADD87B8603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AD68DA0-19C8-703A-193E-8B827C877DA4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04B4906-D357-6BFD-5908-A9CFC8C89488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FC37A0E-AC82-38C1-4715-E988147127C9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38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April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Juseong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Juseong Moon, KNUT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April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Juseong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April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Juseong Moon,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April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Juseong Moon, KNUT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April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Juseong Moon,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April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Juseong Moon,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Juseong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Juseong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April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Juseong Moon, KNUT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0645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R-TWT operation with NPCA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9800" y="191234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2025-04-11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52638" y="2933701"/>
          <a:ext cx="8094662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0056" imgH="2044746" progId="Word.Document.8">
                  <p:embed/>
                </p:oleObj>
              </mc:Choice>
              <mc:Fallback>
                <p:oleObj name="Document" r:id="rId3" imgW="8250056" imgH="204474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933701"/>
                        <a:ext cx="8094662" cy="199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바닥글 개체 틀 4">
            <a:extLst>
              <a:ext uri="{FF2B5EF4-FFF2-40B4-BE49-F238E27FC236}">
                <a16:creationId xmlns:a16="http://schemas.microsoft.com/office/drawing/2014/main" id="{C08474AD-3E93-06FB-5630-B1E77930EDC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lvl="0">
              <a:defRPr/>
            </a:pPr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3" name="날짜 개체 틀 5">
            <a:extLst>
              <a:ext uri="{FF2B5EF4-FFF2-40B4-BE49-F238E27FC236}">
                <a16:creationId xmlns:a16="http://schemas.microsoft.com/office/drawing/2014/main" id="{7CCEB4D9-BAED-0262-A9BE-FE7F17B80B51}"/>
              </a:ext>
            </a:extLst>
          </p:cNvPr>
          <p:cNvSpPr txBox="1">
            <a:spLocks/>
          </p:cNvSpPr>
          <p:nvPr/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May 2025</a:t>
            </a:r>
            <a:endParaRPr lang="en-GB" altLang="ko-Kore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 dirty="0"/>
              <a:t>Background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1" y="1556792"/>
            <a:ext cx="10475382" cy="4752528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b="0" dirty="0"/>
              <a:t>In </a:t>
            </a:r>
            <a:r>
              <a:rPr kumimoji="1" lang="en-US" altLang="ko-KR" b="0" dirty="0" err="1"/>
              <a:t>TGbn</a:t>
            </a:r>
            <a:r>
              <a:rPr kumimoji="1" lang="en-US" altLang="ko-KR" b="0" dirty="0"/>
              <a:t>, there were discussions for non-primary channel access(NPCA) operation 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b="0" dirty="0"/>
              <a:t>In current NPCA operation, an ongoing R-TWT SP in an NPCA primary channel is not considered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b="0" dirty="0"/>
              <a:t>For proper R-TWT SP operation, the R-TWT SP operation should be considered in the NPCA Primary channel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b="0" dirty="0"/>
              <a:t>This contribution discusses how to manage R-TWT SP in the NPCA Primary Channel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 dirty="0"/>
              <a:t>Slide </a:t>
            </a:r>
            <a:fld id="{440F5867-744E-4AA6-B0ED-4C44D2DFBB7B}" type="slidenum">
              <a:rPr lang="en-US"/>
              <a:pPr lvl="0">
                <a:defRPr/>
              </a:pPr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April 2025</a:t>
            </a:r>
            <a:endParaRPr lang="en-GB" altLang="ko-Kore-K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32891"/>
          </a:xfrm>
        </p:spPr>
        <p:txBody>
          <a:bodyPr/>
          <a:lstStyle/>
          <a:p>
            <a:pPr lvl="0">
              <a:defRPr/>
            </a:pPr>
            <a:r>
              <a:rPr kumimoji="1" lang="en-US" altLang="ko-KR" dirty="0"/>
              <a:t>Background: NPCA Operation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09801" y="1398066"/>
            <a:ext cx="7770813" cy="4911254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1800" dirty="0"/>
              <a:t>When Primary channel is known to be busy due to an OBSS’s TXOP, an AP and STAs associated with the AP can switch its operating channel to NPCA primary channel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1800" dirty="0"/>
              <a:t>In NPCA Primary channel, the AP and the STAs can perform communication during the OBSS’s TXOP.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3</a:t>
            </a:fld>
            <a:endParaRPr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April 2025</a:t>
            </a:r>
            <a:endParaRPr lang="en-GB" altLang="ko-Kore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9C7DD7FB-81DA-466C-E5AF-5D6CBCE1D4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691" y="3573016"/>
            <a:ext cx="7772400" cy="2082416"/>
          </a:xfrm>
          <a:prstGeom prst="rect">
            <a:avLst/>
          </a:prstGeom>
        </p:spPr>
      </p:pic>
      <p:sp>
        <p:nvSpPr>
          <p:cNvPr id="7" name="바닥글 개체 틀 4">
            <a:extLst>
              <a:ext uri="{FF2B5EF4-FFF2-40B4-BE49-F238E27FC236}">
                <a16:creationId xmlns:a16="http://schemas.microsoft.com/office/drawing/2014/main" id="{848E1306-FC47-7559-2ECE-89AFCD8EDAD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lvl="0">
              <a:defRPr/>
            </a:pPr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DAC653-F310-A66A-8173-0353DDAB60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79DBF4-5407-205C-51CB-95D9A02BA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32891"/>
          </a:xfrm>
        </p:spPr>
        <p:txBody>
          <a:bodyPr/>
          <a:lstStyle/>
          <a:p>
            <a:pPr lvl="0">
              <a:defRPr/>
            </a:pPr>
            <a:r>
              <a:rPr kumimoji="1" lang="en-US" altLang="ko-KR" dirty="0"/>
              <a:t>R-TWT SP in the NPCA Primary Channel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539E60E-89E1-F01E-C81D-7F8986DCB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398066"/>
            <a:ext cx="7770813" cy="4911254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dirty="0"/>
              <a:t>While an R-TWT SP is scheduled, an OBSS may occupy primary channel.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dirty="0"/>
              <a:t>The current 11bn draft does not cover this case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800" dirty="0"/>
              <a:t>In other words, How the R-TWT operation is performed in the NPCA Primary channel is not defined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2C90923-29BA-DA55-615A-830037C19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4</a:t>
            </a:fld>
            <a:endParaRPr lang="en-US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55ECCD57-DED9-0BE5-18B3-52C64D74D7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April 2025</a:t>
            </a:r>
            <a:endParaRPr lang="en-GB" altLang="ko-Kore-KR"/>
          </a:p>
        </p:txBody>
      </p:sp>
      <p:sp>
        <p:nvSpPr>
          <p:cNvPr id="7" name="바닥글 개체 틀 4">
            <a:extLst>
              <a:ext uri="{FF2B5EF4-FFF2-40B4-BE49-F238E27FC236}">
                <a16:creationId xmlns:a16="http://schemas.microsoft.com/office/drawing/2014/main" id="{1351FA7C-4260-E495-540C-0E04744F53D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lvl="0">
              <a:defRPr/>
            </a:pPr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21894B8-CB9D-DEFA-D139-B810104074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2700" y="3429000"/>
            <a:ext cx="7485014" cy="254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779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690608-C138-A1D3-EA49-EC0DE3E668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657AF6-1A40-6E3E-FF43-5844E62FE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32891"/>
          </a:xfrm>
        </p:spPr>
        <p:txBody>
          <a:bodyPr/>
          <a:lstStyle/>
          <a:p>
            <a:pPr lvl="0">
              <a:defRPr/>
            </a:pPr>
            <a:r>
              <a:rPr kumimoji="1" lang="en-US" altLang="ko-KR" sz="2800" dirty="0"/>
              <a:t>Two Possible approaches: </a:t>
            </a:r>
            <a:br>
              <a:rPr kumimoji="1" lang="en-US" altLang="ko-KR" sz="2800" dirty="0"/>
            </a:br>
            <a:r>
              <a:rPr kumimoji="1" lang="en-US" altLang="ko-KR" sz="2800" dirty="0"/>
              <a:t>Respect ongoing R-TWT SP or Delay R-TWT SP</a:t>
            </a:r>
            <a:endParaRPr kumimoji="1"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0C9313-57EC-BD8F-F494-343B3E007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398066"/>
            <a:ext cx="7770813" cy="4911254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2000" dirty="0"/>
              <a:t>1. If the R-TWT SP is respected in the NPCA Primary channel, TXOP of STAs shall be truncated in the NPCA Primary channel before the start time of R-TWT SP.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When the R-TWT SP is remaining in the primary channel when the NPCA operation ends, only the R-TWT SP member STAs and AP can initiate channel access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When untriggered UL is disallowed in the NPCA Primary channel, the AP can exchange UL frame with the R-TWT member STAs after the R-TWT SP is started.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5E0099A-DEAF-955C-E471-ECF1D38267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5</a:t>
            </a:fld>
            <a:endParaRPr lang="en-US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91C269CC-520F-0177-D524-9E55D7D222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April 2025</a:t>
            </a:r>
            <a:endParaRPr lang="en-GB" altLang="ko-Kore-KR"/>
          </a:p>
        </p:txBody>
      </p:sp>
      <p:sp>
        <p:nvSpPr>
          <p:cNvPr id="8" name="바닥글 개체 틀 4">
            <a:extLst>
              <a:ext uri="{FF2B5EF4-FFF2-40B4-BE49-F238E27FC236}">
                <a16:creationId xmlns:a16="http://schemas.microsoft.com/office/drawing/2014/main" id="{42E88297-B9BC-3D52-B519-822A4881CFA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lvl="0">
              <a:defRPr/>
            </a:pPr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45D63859-2954-D177-9867-799E02CBD2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488618"/>
            <a:ext cx="5545107" cy="1942632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09EB1FF1-39DC-77CF-4702-400F30CA3A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3992" y="4270894"/>
            <a:ext cx="5989122" cy="203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7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037899-ED16-17E5-7A80-E28F745EC9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E98898-6D55-E13A-0465-3D7DBA445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32891"/>
          </a:xfrm>
        </p:spPr>
        <p:txBody>
          <a:bodyPr/>
          <a:lstStyle/>
          <a:p>
            <a:pPr lvl="0">
              <a:defRPr/>
            </a:pPr>
            <a:r>
              <a:rPr kumimoji="1" lang="en-US" altLang="ko-KR" sz="2800" dirty="0"/>
              <a:t>Two Possible approaches: </a:t>
            </a:r>
            <a:br>
              <a:rPr kumimoji="1" lang="en-US" altLang="ko-KR" sz="2800" dirty="0"/>
            </a:br>
            <a:r>
              <a:rPr kumimoji="1" lang="en-US" altLang="ko-KR" sz="2800" dirty="0"/>
              <a:t>Respect ongoing R-TWT SP or Delay R-TWT SP</a:t>
            </a:r>
            <a:endParaRPr kumimoji="1"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1BE781D-8A48-7792-C7A1-4694EA37B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398066"/>
            <a:ext cx="7770813" cy="4911254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2000" dirty="0"/>
              <a:t>2. If the R-TWT SP is delayed, the R-TWT SP can be started in the primary channel when the NPCA operation ends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In this case, only the R-TWT SP member STAs and AP can initiate channel access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C05FF4-0E3B-8676-71C2-D9BAC056B7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6</a:t>
            </a:fld>
            <a:endParaRPr lang="en-US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90071D69-BCFA-7299-3CA1-A86A44A20E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April 2025</a:t>
            </a:r>
            <a:endParaRPr lang="en-GB" altLang="ko-Kore-KR"/>
          </a:p>
        </p:txBody>
      </p:sp>
      <p:sp>
        <p:nvSpPr>
          <p:cNvPr id="8" name="바닥글 개체 틀 4">
            <a:extLst>
              <a:ext uri="{FF2B5EF4-FFF2-40B4-BE49-F238E27FC236}">
                <a16:creationId xmlns:a16="http://schemas.microsoft.com/office/drawing/2014/main" id="{6E116FC9-8C43-D922-087F-EC5A6C3752B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lvl="0">
              <a:defRPr/>
            </a:pPr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5B4D93B7-0C4C-0ACE-B246-5CC7EFC167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306" y="2563133"/>
            <a:ext cx="10295866" cy="3111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33634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A38AF0-BB4C-4075-42E7-E60052657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Conclusion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FFC004-50B9-502E-39CF-5F151DED2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This submission explained R-TWT operation with NPCA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This submission proposes two approaches for R-TWT operation in the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1. Respect R-TWT SP in the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2. Delay R-TWT SP after the NPCA operation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With this submission, the low latency operation can be performed without problems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9068554-2BEB-8FF7-3646-D2BE6F6085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27F00DC-9F72-8478-A4D0-68665BECC4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FA5C7FB4-C9F1-B7F4-060A-903E461347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April 2025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1755636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테마</Template>
  <TotalTime>276</TotalTime>
  <Words>513</Words>
  <Application>Microsoft Macintosh PowerPoint</Application>
  <PresentationFormat>와이드스크린</PresentationFormat>
  <Paragraphs>70</Paragraphs>
  <Slides>7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Times New Roman</vt:lpstr>
      <vt:lpstr>Office 테마</vt:lpstr>
      <vt:lpstr>Document</vt:lpstr>
      <vt:lpstr>R-TWT operation with NPCA</vt:lpstr>
      <vt:lpstr>Background</vt:lpstr>
      <vt:lpstr>Background: NPCA Operation</vt:lpstr>
      <vt:lpstr>R-TWT SP in the NPCA Primary Channel</vt:lpstr>
      <vt:lpstr>Two Possible approaches:  Respect ongoing R-TWT SP or Delay R-TWT SP</vt:lpstr>
      <vt:lpstr>Two Possible approaches:  Respect ongoing R-TWT SP or Delay R-TWT SP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STAs without NPCA Capability</dc:title>
  <dc:creator>주성 문</dc:creator>
  <cp:keywords/>
  <cp:lastModifiedBy>주성 문</cp:lastModifiedBy>
  <cp:revision>60</cp:revision>
  <cp:lastPrinted>1601-01-01T00:00:00Z</cp:lastPrinted>
  <dcterms:created xsi:type="dcterms:W3CDTF">2025-02-23T11:41:31Z</dcterms:created>
  <dcterms:modified xsi:type="dcterms:W3CDTF">2025-04-11T02:15:25Z</dcterms:modified>
  <cp:category>Name, Affiliation</cp:category>
</cp:coreProperties>
</file>