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374" r:id="rId18"/>
    <p:sldId id="2377" r:id="rId19"/>
    <p:sldId id="2429"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61" d="100"/>
          <a:sy n="61" d="100"/>
        </p:scale>
        <p:origin x="72" y="5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396A861-37C4-4206-8495-BDD64FA25CFF}"/>
    <pc:docChg chg="custSel addSld delSld modSld modMainMaster">
      <pc:chgData name="Ansley, Carol (CCI-Atlanta)" userId="cbcdc21a-90c4-4b2f-81f7-da4165205229" providerId="ADAL" clId="{7396A861-37C4-4206-8495-BDD64FA25CFF}" dt="2025-05-08T15:18:08.982" v="542" actId="20577"/>
      <pc:docMkLst>
        <pc:docMk/>
      </pc:docMkLst>
      <pc:sldChg chg="modSp mod">
        <pc:chgData name="Ansley, Carol (CCI-Atlanta)" userId="cbcdc21a-90c4-4b2f-81f7-da4165205229" providerId="ADAL" clId="{7396A861-37C4-4206-8495-BDD64FA25CFF}" dt="2025-05-08T14:48:50.917" v="497" actId="20577"/>
        <pc:sldMkLst>
          <pc:docMk/>
          <pc:sldMk cId="0" sldId="256"/>
        </pc:sldMkLst>
        <pc:spChg chg="mod">
          <ac:chgData name="Ansley, Carol (CCI-Atlanta)" userId="cbcdc21a-90c4-4b2f-81f7-da4165205229" providerId="ADAL" clId="{7396A861-37C4-4206-8495-BDD64FA25CFF}" dt="2025-05-08T14:48:50.917" v="497" actId="20577"/>
          <ac:spMkLst>
            <pc:docMk/>
            <pc:sldMk cId="0" sldId="256"/>
            <ac:spMk id="3073" creationId="{00000000-0000-0000-0000-000000000000}"/>
          </ac:spMkLst>
        </pc:spChg>
        <pc:spChg chg="mod">
          <ac:chgData name="Ansley, Carol (CCI-Atlanta)" userId="cbcdc21a-90c4-4b2f-81f7-da4165205229" providerId="ADAL" clId="{7396A861-37C4-4206-8495-BDD64FA25CFF}" dt="2025-05-07T19:52:17.404" v="21" actId="20577"/>
          <ac:spMkLst>
            <pc:docMk/>
            <pc:sldMk cId="0" sldId="256"/>
            <ac:spMk id="3074" creationId="{00000000-0000-0000-0000-000000000000}"/>
          </ac:spMkLst>
        </pc:spChg>
      </pc:sldChg>
      <pc:sldChg chg="modSp mod">
        <pc:chgData name="Ansley, Carol (CCI-Atlanta)" userId="cbcdc21a-90c4-4b2f-81f7-da4165205229" providerId="ADAL" clId="{7396A861-37C4-4206-8495-BDD64FA25CFF}" dt="2025-05-07T19:52:35.952" v="41" actId="20577"/>
        <pc:sldMkLst>
          <pc:docMk/>
          <pc:sldMk cId="0" sldId="257"/>
        </pc:sldMkLst>
        <pc:spChg chg="mod">
          <ac:chgData name="Ansley, Carol (CCI-Atlanta)" userId="cbcdc21a-90c4-4b2f-81f7-da4165205229" providerId="ADAL" clId="{7396A861-37C4-4206-8495-BDD64FA25CFF}" dt="2025-05-07T19:52:35.952" v="41" actId="20577"/>
          <ac:spMkLst>
            <pc:docMk/>
            <pc:sldMk cId="0" sldId="257"/>
            <ac:spMk id="4098" creationId="{00000000-0000-0000-0000-000000000000}"/>
          </ac:spMkLst>
        </pc:spChg>
      </pc:sldChg>
      <pc:sldChg chg="delSp modSp add">
        <pc:chgData name="Ansley, Carol (CCI-Atlanta)" userId="cbcdc21a-90c4-4b2f-81f7-da4165205229" providerId="ADAL" clId="{7396A861-37C4-4206-8495-BDD64FA25CFF}" dt="2025-05-07T19:57:17.623" v="44" actId="478"/>
        <pc:sldMkLst>
          <pc:docMk/>
          <pc:sldMk cId="2395217466" sldId="574"/>
        </pc:sldMkLst>
        <pc:spChg chg="del">
          <ac:chgData name="Ansley, Carol (CCI-Atlanta)" userId="cbcdc21a-90c4-4b2f-81f7-da4165205229" providerId="ADAL" clId="{7396A861-37C4-4206-8495-BDD64FA25CFF}" dt="2025-05-07T19:57:17.623" v="44" actId="478"/>
          <ac:spMkLst>
            <pc:docMk/>
            <pc:sldMk cId="2395217466" sldId="574"/>
            <ac:spMk id="2" creationId="{1C7DA76F-6B30-05C9-65C6-466AB9F2B221}"/>
          </ac:spMkLst>
        </pc:spChg>
        <pc:spChg chg="del mod">
          <ac:chgData name="Ansley, Carol (CCI-Atlanta)" userId="cbcdc21a-90c4-4b2f-81f7-da4165205229" providerId="ADAL" clId="{7396A861-37C4-4206-8495-BDD64FA25CFF}" dt="2025-05-07T19:57:12.180" v="43" actId="478"/>
          <ac:spMkLst>
            <pc:docMk/>
            <pc:sldMk cId="2395217466" sldId="574"/>
            <ac:spMk id="29703" creationId="{B73DE696-F46C-451C-98BC-2F62C4E15980}"/>
          </ac:spMkLst>
        </pc:spChg>
      </pc:sldChg>
      <pc:sldChg chg="modSp mod">
        <pc:chgData name="Ansley, Carol (CCI-Atlanta)" userId="cbcdc21a-90c4-4b2f-81f7-da4165205229" providerId="ADAL" clId="{7396A861-37C4-4206-8495-BDD64FA25CFF}" dt="2025-05-07T20:00:15.529" v="190"/>
        <pc:sldMkLst>
          <pc:docMk/>
          <pc:sldMk cId="1592652360" sldId="2377"/>
        </pc:sldMkLst>
        <pc:spChg chg="mod">
          <ac:chgData name="Ansley, Carol (CCI-Atlanta)" userId="cbcdc21a-90c4-4b2f-81f7-da4165205229" providerId="ADAL" clId="{7396A861-37C4-4206-8495-BDD64FA25CFF}" dt="2025-05-07T19:58:10.699" v="49" actId="20577"/>
          <ac:spMkLst>
            <pc:docMk/>
            <pc:sldMk cId="1592652360" sldId="2377"/>
            <ac:spMk id="2" creationId="{B1FB0235-AEAF-205F-4E72-FAF282379E35}"/>
          </ac:spMkLst>
        </pc:spChg>
        <pc:spChg chg="mod">
          <ac:chgData name="Ansley, Carol (CCI-Atlanta)" userId="cbcdc21a-90c4-4b2f-81f7-da4165205229" providerId="ADAL" clId="{7396A861-37C4-4206-8495-BDD64FA25CFF}" dt="2025-05-07T20:00:15.529" v="190"/>
          <ac:spMkLst>
            <pc:docMk/>
            <pc:sldMk cId="1592652360" sldId="2377"/>
            <ac:spMk id="3" creationId="{5B21F962-D098-99CD-12EE-D561C0C5DBC6}"/>
          </ac:spMkLst>
        </pc:spChg>
      </pc:sldChg>
      <pc:sldChg chg="modSp mod">
        <pc:chgData name="Ansley, Carol (CCI-Atlanta)" userId="cbcdc21a-90c4-4b2f-81f7-da4165205229" providerId="ADAL" clId="{7396A861-37C4-4206-8495-BDD64FA25CFF}" dt="2025-05-08T15:18:08.982" v="542" actId="20577"/>
        <pc:sldMkLst>
          <pc:docMk/>
          <pc:sldMk cId="4216285870" sldId="2428"/>
        </pc:sldMkLst>
        <pc:spChg chg="mod">
          <ac:chgData name="Ansley, Carol (CCI-Atlanta)" userId="cbcdc21a-90c4-4b2f-81f7-da4165205229" providerId="ADAL" clId="{7396A861-37C4-4206-8495-BDD64FA25CFF}" dt="2025-05-07T20:03:45.086" v="237" actId="20577"/>
          <ac:spMkLst>
            <pc:docMk/>
            <pc:sldMk cId="4216285870" sldId="2428"/>
            <ac:spMk id="2" creationId="{17F92EE7-F470-5303-11AB-4E50EE176BF1}"/>
          </ac:spMkLst>
        </pc:spChg>
        <pc:spChg chg="mod">
          <ac:chgData name="Ansley, Carol (CCI-Atlanta)" userId="cbcdc21a-90c4-4b2f-81f7-da4165205229" providerId="ADAL" clId="{7396A861-37C4-4206-8495-BDD64FA25CFF}" dt="2025-05-08T15:18:08.982" v="542" actId="20577"/>
          <ac:spMkLst>
            <pc:docMk/>
            <pc:sldMk cId="4216285870" sldId="2428"/>
            <ac:spMk id="9218" creationId="{8C1263FC-7837-B253-03EC-E2618306429E}"/>
          </ac:spMkLst>
        </pc:spChg>
      </pc:sldChg>
      <pc:sldChg chg="modSp mod">
        <pc:chgData name="Ansley, Carol (CCI-Atlanta)" userId="cbcdc21a-90c4-4b2f-81f7-da4165205229" providerId="ADAL" clId="{7396A861-37C4-4206-8495-BDD64FA25CFF}" dt="2025-05-07T20:01:12.472" v="222" actId="400"/>
        <pc:sldMkLst>
          <pc:docMk/>
          <pc:sldMk cId="542621197" sldId="2429"/>
        </pc:sldMkLst>
        <pc:spChg chg="mod">
          <ac:chgData name="Ansley, Carol (CCI-Atlanta)" userId="cbcdc21a-90c4-4b2f-81f7-da4165205229" providerId="ADAL" clId="{7396A861-37C4-4206-8495-BDD64FA25CFF}" dt="2025-05-07T20:00:31.297" v="194" actId="20577"/>
          <ac:spMkLst>
            <pc:docMk/>
            <pc:sldMk cId="542621197" sldId="2429"/>
            <ac:spMk id="2" creationId="{F6EE6E72-A3D7-5196-8CFF-57D79255B46E}"/>
          </ac:spMkLst>
        </pc:spChg>
        <pc:spChg chg="mod">
          <ac:chgData name="Ansley, Carol (CCI-Atlanta)" userId="cbcdc21a-90c4-4b2f-81f7-da4165205229" providerId="ADAL" clId="{7396A861-37C4-4206-8495-BDD64FA25CFF}" dt="2025-05-07T20:01:12.472" v="222" actId="400"/>
          <ac:spMkLst>
            <pc:docMk/>
            <pc:sldMk cId="542621197" sldId="2429"/>
            <ac:spMk id="3" creationId="{8D5BF1AE-A5B9-6A1E-96ED-F81399B5AD3F}"/>
          </ac:spMkLst>
        </pc:spChg>
      </pc:sldChg>
      <pc:sldChg chg="del">
        <pc:chgData name="Ansley, Carol (CCI-Atlanta)" userId="cbcdc21a-90c4-4b2f-81f7-da4165205229" providerId="ADAL" clId="{7396A861-37C4-4206-8495-BDD64FA25CFF}" dt="2025-05-07T19:57:32.541" v="45" actId="47"/>
        <pc:sldMkLst>
          <pc:docMk/>
          <pc:sldMk cId="2579911693" sldId="2436"/>
        </pc:sldMkLst>
      </pc:sldChg>
      <pc:sldChg chg="del">
        <pc:chgData name="Ansley, Carol (CCI-Atlanta)" userId="cbcdc21a-90c4-4b2f-81f7-da4165205229" providerId="ADAL" clId="{7396A861-37C4-4206-8495-BDD64FA25CFF}" dt="2025-05-07T20:07:26.266" v="342" actId="47"/>
        <pc:sldMkLst>
          <pc:docMk/>
          <pc:sldMk cId="4258836919" sldId="2437"/>
        </pc:sldMkLst>
      </pc:sldChg>
      <pc:sldChg chg="del">
        <pc:chgData name="Ansley, Carol (CCI-Atlanta)" userId="cbcdc21a-90c4-4b2f-81f7-da4165205229" providerId="ADAL" clId="{7396A861-37C4-4206-8495-BDD64FA25CFF}" dt="2025-05-07T20:07:28.564" v="343" actId="47"/>
        <pc:sldMkLst>
          <pc:docMk/>
          <pc:sldMk cId="346971430" sldId="2438"/>
        </pc:sldMkLst>
      </pc:sldChg>
      <pc:sldChg chg="del">
        <pc:chgData name="Ansley, Carol (CCI-Atlanta)" userId="cbcdc21a-90c4-4b2f-81f7-da4165205229" providerId="ADAL" clId="{7396A861-37C4-4206-8495-BDD64FA25CFF}" dt="2025-05-07T20:07:33.133" v="344" actId="47"/>
        <pc:sldMkLst>
          <pc:docMk/>
          <pc:sldMk cId="1497186113" sldId="2439"/>
        </pc:sldMkLst>
      </pc:sldChg>
      <pc:sldMasterChg chg="modSp mod">
        <pc:chgData name="Ansley, Carol (CCI-Atlanta)" userId="cbcdc21a-90c4-4b2f-81f7-da4165205229" providerId="ADAL" clId="{7396A861-37C4-4206-8495-BDD64FA25CFF}" dt="2025-05-07T19:51:59.504" v="9" actId="20577"/>
        <pc:sldMasterMkLst>
          <pc:docMk/>
          <pc:sldMasterMk cId="0" sldId="2147483648"/>
        </pc:sldMasterMkLst>
        <pc:spChg chg="mod">
          <ac:chgData name="Ansley, Carol (CCI-Atlanta)" userId="cbcdc21a-90c4-4b2f-81f7-da4165205229" providerId="ADAL" clId="{7396A861-37C4-4206-8495-BDD64FA25CFF}" dt="2025-05-07T19:51:50.651" v="5" actId="20577"/>
          <ac:spMkLst>
            <pc:docMk/>
            <pc:sldMasterMk cId="0" sldId="2147483648"/>
            <ac:spMk id="2" creationId="{3C061AC4-5C74-F51D-3B07-3ED0A0AC6AB9}"/>
          </ac:spMkLst>
        </pc:spChg>
        <pc:spChg chg="mod">
          <ac:chgData name="Ansley, Carol (CCI-Atlanta)" userId="cbcdc21a-90c4-4b2f-81f7-da4165205229" providerId="ADAL" clId="{7396A861-37C4-4206-8495-BDD64FA25CFF}" dt="2025-05-07T19:51:59.504" v="9"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500" b="1" spc="-1" dirty="0">
                <a:solidFill>
                  <a:schemeClr val="tx1"/>
                </a:solidFill>
                <a:latin typeface="Times New Roman" panose="02020603050405020304" pitchFamily="18" charset="0"/>
                <a:cs typeface="Times New Roman" panose="02020603050405020304" pitchFamily="18" charset="0"/>
              </a:rPr>
              <a:t>   Monday			PM1 – </a:t>
            </a:r>
            <a:r>
              <a:rPr lang="en-US" sz="1500" b="1" spc="-1" dirty="0">
                <a:solidFill>
                  <a:schemeClr val="tx1"/>
                </a:solidFill>
                <a:latin typeface="Times New Roman" panose="02020603050405020304" pitchFamily="18" charset="0"/>
                <a:cs typeface="Times New Roman" panose="02020603050405020304" pitchFamily="18" charset="0"/>
                <a:sym typeface="Arial"/>
              </a:rPr>
              <a:t>Jarkko </a:t>
            </a:r>
            <a:r>
              <a:rPr lang="en-US" sz="15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500" b="1" spc="-1" dirty="0">
                <a:solidFill>
                  <a:schemeClr val="tx1"/>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500" b="1" spc="-1" dirty="0">
              <a:solidFill>
                <a:schemeClr val="tx1"/>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Tuesday			PM1 – </a:t>
            </a:r>
            <a:r>
              <a:rPr lang="en-US" sz="1500" spc="-1" dirty="0">
                <a:solidFill>
                  <a:schemeClr val="tx1"/>
                </a:solidFill>
                <a:latin typeface="Times New Roman" panose="02020603050405020304" pitchFamily="18" charset="0"/>
                <a:cs typeface="Times New Roman" panose="02020603050405020304" pitchFamily="18" charset="0"/>
                <a:sym typeface="Arial"/>
              </a:rPr>
              <a:t>Po-kai Huang 25/536, 554, 532, 535</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Wednesday			AM1 – </a:t>
            </a:r>
            <a:r>
              <a:rPr lang="en-US" sz="1500" spc="-1" dirty="0">
                <a:solidFill>
                  <a:schemeClr val="tx1"/>
                </a:solidFill>
                <a:latin typeface="Times New Roman" panose="02020603050405020304" pitchFamily="18" charset="0"/>
                <a:cs typeface="Times New Roman" panose="02020603050405020304" pitchFamily="18" charset="0"/>
                <a:sym typeface="Arial"/>
              </a:rPr>
              <a:t>Jarkko </a:t>
            </a:r>
            <a:r>
              <a:rPr lang="en-US" sz="1500" spc="-1" dirty="0" err="1">
                <a:solidFill>
                  <a:schemeClr val="tx1"/>
                </a:solidFill>
                <a:latin typeface="Times New Roman" panose="02020603050405020304" pitchFamily="18" charset="0"/>
                <a:cs typeface="Times New Roman" panose="02020603050405020304" pitchFamily="18" charset="0"/>
                <a:sym typeface="Arial"/>
              </a:rPr>
              <a:t>Kneckt</a:t>
            </a:r>
            <a:r>
              <a:rPr lang="en-US" sz="1500" spc="-1" dirty="0">
                <a:solidFill>
                  <a:schemeClr val="tx1"/>
                </a:solidFill>
                <a:latin typeface="Times New Roman" panose="02020603050405020304" pitchFamily="18" charset="0"/>
                <a:cs typeface="Times New Roman" panose="02020603050405020304" pitchFamily="18" charset="0"/>
                <a:sym typeface="Arial"/>
              </a:rPr>
              <a:t> 25/708r0, 25/708r0, Domenico Ficara 25/485r5, Carol Ansley 25/625r3</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Thursday			PM1 – Closing </a:t>
            </a:r>
            <a:r>
              <a:rPr lang="en-US" sz="1500" dirty="0">
                <a:solidFill>
                  <a:schemeClr val="tx1"/>
                </a:solidFill>
                <a:latin typeface="Times New Roman" panose="02020603050405020304" pitchFamily="18" charset="0"/>
                <a:cs typeface="Times New Roman" panose="02020603050405020304" pitchFamily="18" charset="0"/>
              </a:rPr>
              <a:t>motions</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Jarkko </a:t>
            </a:r>
            <a:r>
              <a:rPr lang="en-US" sz="1800" spc="-1" dirty="0" err="1">
                <a:solidFill>
                  <a:schemeClr val="tx1"/>
                </a:solidFill>
                <a:latin typeface="Times New Roman" panose="02020603050405020304" pitchFamily="18" charset="0"/>
                <a:cs typeface="Times New Roman" panose="02020603050405020304" pitchFamily="18" charset="0"/>
                <a:sym typeface="Arial"/>
              </a:rPr>
              <a:t>Kneckt</a:t>
            </a:r>
            <a:r>
              <a:rPr lang="en-US" sz="1800" spc="-1" dirty="0">
                <a:solidFill>
                  <a:schemeClr val="tx1"/>
                </a:solidFill>
                <a:latin typeface="Times New Roman" panose="02020603050405020304" pitchFamily="18" charset="0"/>
                <a:cs typeface="Times New Roman" panose="02020603050405020304" pitchFamily="18" charset="0"/>
                <a:sym typeface="Arial"/>
              </a:rPr>
              <a:t> – 25/583r0 - partially presented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Antonio de </a:t>
            </a:r>
            <a:r>
              <a:rPr lang="en-US" sz="1800" spc="-1">
                <a:solidFill>
                  <a:schemeClr val="tx1"/>
                </a:solidFill>
                <a:latin typeface="Times New Roman" panose="02020603050405020304" pitchFamily="18" charset="0"/>
                <a:cs typeface="Times New Roman" panose="02020603050405020304" pitchFamily="18" charset="0"/>
                <a:sym typeface="Arial"/>
              </a:rPr>
              <a:t>la Oliva – </a:t>
            </a:r>
            <a:r>
              <a:rPr lang="en-US" sz="1800" spc="-1" dirty="0">
                <a:solidFill>
                  <a:schemeClr val="tx1"/>
                </a:solidFill>
                <a:latin typeface="Times New Roman" panose="02020603050405020304" pitchFamily="18" charset="0"/>
                <a:cs typeface="Times New Roman" panose="02020603050405020304" pitchFamily="18" charset="0"/>
                <a:sym typeface="Arial"/>
              </a:rPr>
              <a:t>25/693r2, 25/692r3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11-25/444r0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11074</TotalTime>
  <Words>2202</Words>
  <Application>Microsoft Office PowerPoint</Application>
  <PresentationFormat>Widescreen</PresentationFormat>
  <Paragraphs>217</Paragraphs>
  <Slides>21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12, 2025 – PM1</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115</cp:revision>
  <cp:lastPrinted>1601-01-01T00:00:00Z</cp:lastPrinted>
  <dcterms:created xsi:type="dcterms:W3CDTF">2023-11-10T19:40:49Z</dcterms:created>
  <dcterms:modified xsi:type="dcterms:W3CDTF">2025-05-08T15:18:24Z</dcterms:modified>
  <cp:category>Name, Affiliation</cp:category>
</cp:coreProperties>
</file>