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3" r:id="rId9"/>
    <p:sldId id="283" r:id="rId10"/>
    <p:sldId id="284" r:id="rId11"/>
    <p:sldId id="1206" r:id="rId12"/>
    <p:sldId id="287" r:id="rId13"/>
    <p:sldId id="288" r:id="rId14"/>
    <p:sldId id="289" r:id="rId15"/>
    <p:sldId id="295" r:id="rId16"/>
    <p:sldId id="296" r:id="rId17"/>
    <p:sldId id="1204" r:id="rId18"/>
    <p:sldId id="1208" r:id="rId19"/>
    <p:sldId id="1203" r:id="rId20"/>
    <p:sldId id="264" r:id="rId21"/>
    <p:sldId id="120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03" autoAdjust="0"/>
    <p:restoredTop sz="94660"/>
  </p:normalViewPr>
  <p:slideViewPr>
    <p:cSldViewPr>
      <p:cViewPr varScale="1">
        <p:scale>
          <a:sx n="154" d="100"/>
          <a:sy n="154" d="100"/>
        </p:scale>
        <p:origin x="1144" y="2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802.11-25/0596r1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572-00-0PQC-pqc-sg-27-march-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598-00-0PQC-pqc-draft-proposed-csd.docx" TargetMode="External"/><Relationship Id="rId5" Type="http://schemas.openxmlformats.org/officeDocument/2006/relationships/hyperlink" Target="https://mentor.ieee.org/802.11/dcn/25/11-25-0597-00-0PQC-pqc-draft-proposed-par.docx" TargetMode="External"/><Relationship Id="rId4" Type="http://schemas.openxmlformats.org/officeDocument/2006/relationships/hyperlink" Target="https://mentor.ieee.org/802.11/dcn/25/11-25-0528-00-0PQC-view-on-pqc.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Approve Minutes of March 27</a:t>
            </a:r>
            <a:r>
              <a:rPr lang="en-US" altLang="en-US" sz="2800" kern="0" baseline="30000" dirty="0"/>
              <a:t>th  </a:t>
            </a:r>
            <a:r>
              <a:rPr lang="en-US" altLang="en-US" sz="2800" kern="0" dirty="0"/>
              <a:t>: </a:t>
            </a:r>
            <a:r>
              <a:rPr lang="en-US" altLang="en-US" sz="2800" kern="0" dirty="0">
                <a:hlinkClick r:id="rId3"/>
              </a:rPr>
              <a:t>11-25/0572r0</a:t>
            </a:r>
            <a:endParaRPr lang="en-US" altLang="en-US" sz="2800" kern="0" dirty="0"/>
          </a:p>
          <a:p>
            <a:pPr marL="457200" indent="-457200">
              <a:lnSpc>
                <a:spcPct val="90000"/>
              </a:lnSpc>
              <a:spcBef>
                <a:spcPts val="300"/>
              </a:spcBef>
              <a:spcAft>
                <a:spcPts val="600"/>
              </a:spcAft>
              <a:buFont typeface="Arial" panose="020B0604020202020204" pitchFamily="34" charset="0"/>
              <a:buChar char="•"/>
              <a:defRPr/>
            </a:pPr>
            <a:r>
              <a:rPr lang="en-US" altLang="en-US" sz="2800" kern="0" dirty="0"/>
              <a:t>Meeting Plan</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Contributions</a:t>
            </a:r>
          </a:p>
          <a:p>
            <a:pPr lvl="1" indent="-342900">
              <a:buFont typeface="Arial" panose="020B0604020202020204" pitchFamily="34" charset="0"/>
              <a:buChar char="•"/>
            </a:pPr>
            <a:r>
              <a:rPr lang="en-US" altLang="zh-CN" dirty="0">
                <a:solidFill>
                  <a:srgbClr val="222222"/>
                </a:solidFill>
                <a:highlight>
                  <a:srgbClr val="FFFFFF"/>
                </a:highlight>
                <a:cs typeface="Arial" panose="020B0604020202020204" pitchFamily="34" charset="0"/>
                <a:sym typeface="+mn-ea"/>
              </a:rPr>
              <a:t>”View on PQC” Jay Yang (ZTE) (</a:t>
            </a:r>
            <a:r>
              <a:rPr lang="en-US" altLang="zh-CN" dirty="0">
                <a:solidFill>
                  <a:srgbClr val="222222"/>
                </a:solidFill>
                <a:highlight>
                  <a:srgbClr val="FFFFFF"/>
                </a:highlight>
                <a:cs typeface="Arial" panose="020B0604020202020204" pitchFamily="34" charset="0"/>
                <a:sym typeface="+mn-ea"/>
                <a:hlinkClick r:id="rId4"/>
              </a:rPr>
              <a:t>11-25/0528r0</a:t>
            </a:r>
            <a:r>
              <a:rPr lang="en-US" altLang="zh-CN" dirty="0">
                <a:solidFill>
                  <a:srgbClr val="222222"/>
                </a:solidFill>
                <a:highlight>
                  <a:srgbClr val="FFFFFF"/>
                </a:highlight>
                <a:cs typeface="Arial" panose="020B0604020202020204" pitchFamily="34" charset="0"/>
                <a:sym typeface="+mn-ea"/>
              </a:rPr>
              <a:t>)</a:t>
            </a:r>
            <a:endParaRPr lang="en-US" altLang="zh-CN" dirty="0">
              <a:sym typeface="+mn-ea"/>
            </a:endParaRPr>
          </a:p>
          <a:p>
            <a:pPr lvl="1" indent="-342900">
              <a:buFont typeface="Arial" panose="020B0604020202020204" pitchFamily="34" charset="0"/>
              <a:buChar char="•"/>
            </a:pPr>
            <a:r>
              <a:rPr lang="en-US" altLang="zh-CN" b="0" dirty="0">
                <a:sym typeface="+mn-ea"/>
              </a:rPr>
              <a:t>PQC Draft proposed PAR, Juan Carlos Zuniga (Cisco) </a:t>
            </a:r>
            <a:r>
              <a:rPr lang="en-GB" b="0" dirty="0"/>
              <a:t>(</a:t>
            </a:r>
            <a:r>
              <a:rPr lang="en-GB" b="0" dirty="0">
                <a:hlinkClick r:id="rId5"/>
              </a:rPr>
              <a:t>11-25/0597r0</a:t>
            </a:r>
            <a:r>
              <a:rPr lang="en-GB" b="0" dirty="0"/>
              <a:t>)</a:t>
            </a:r>
            <a:endParaRPr lang="en-US" altLang="zh-CN" b="0" dirty="0">
              <a:sym typeface="+mn-ea"/>
            </a:endParaRPr>
          </a:p>
          <a:p>
            <a:pPr lvl="1" indent="-342900">
              <a:buFont typeface="Arial" panose="020B0604020202020204" pitchFamily="34" charset="0"/>
              <a:buChar char="•"/>
            </a:pPr>
            <a:r>
              <a:rPr lang="en-US" altLang="zh-CN" b="0" dirty="0">
                <a:sym typeface="+mn-ea"/>
              </a:rPr>
              <a:t>PQC Draft Proposed CSD, Juan Carlos Zuniga (Cisco) </a:t>
            </a:r>
            <a:r>
              <a:rPr lang="en-GB" b="0" dirty="0"/>
              <a:t>(</a:t>
            </a:r>
            <a:r>
              <a:rPr lang="en-GB" b="0" dirty="0">
                <a:hlinkClick r:id="rId6"/>
              </a:rPr>
              <a:t>11-25/0598r0</a:t>
            </a:r>
            <a:r>
              <a:rPr lang="en-GB" b="0" dirty="0"/>
              <a:t>)</a:t>
            </a:r>
            <a:endParaRPr lang="en-US" altLang="en-US" sz="2400" kern="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a:xfrm>
            <a:off x="914401" y="1981201"/>
            <a:ext cx="10361084" cy="1676399"/>
          </a:xfrm>
        </p:spPr>
        <p:txBody>
          <a:bodyPr/>
          <a:lstStyle/>
          <a:p>
            <a:pPr>
              <a:buFontTx/>
              <a:buChar char="-"/>
            </a:pPr>
            <a:r>
              <a:rPr lang="en-GB" dirty="0"/>
              <a:t>April 21</a:t>
            </a:r>
            <a:r>
              <a:rPr lang="en-GB" baseline="30000" dirty="0"/>
              <a:t>st</a:t>
            </a:r>
            <a:r>
              <a:rPr lang="en-GB" dirty="0"/>
              <a:t> 2025</a:t>
            </a:r>
          </a:p>
          <a:p>
            <a:pPr lvl="1">
              <a:buFontTx/>
              <a:buChar char="-"/>
            </a:pPr>
            <a:r>
              <a:rPr lang="en-GB" dirty="0"/>
              <a:t>1PM-3PM ET</a:t>
            </a:r>
          </a:p>
          <a:p>
            <a:pPr>
              <a:buFontTx/>
              <a:buChar char="-"/>
            </a:pPr>
            <a:r>
              <a:rPr lang="en-GB" dirty="0"/>
              <a:t>Week of May 5</a:t>
            </a:r>
            <a:r>
              <a:rPr lang="en-GB" baseline="30000" dirty="0"/>
              <a:t>th</a:t>
            </a:r>
            <a:r>
              <a:rPr lang="en-GB" dirty="0"/>
              <a:t> 2025</a:t>
            </a:r>
          </a:p>
          <a:p>
            <a:pPr lvl="1">
              <a:buFontTx/>
              <a:buChar char="-"/>
            </a:pPr>
            <a:r>
              <a:rPr lang="en-GB" dirty="0"/>
              <a:t>TBD (if needed)</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3" name="Rectangle 1">
            <a:extLst>
              <a:ext uri="{FF2B5EF4-FFF2-40B4-BE49-F238E27FC236}">
                <a16:creationId xmlns:a16="http://schemas.microsoft.com/office/drawing/2014/main" id="{9E77DE88-58E1-D66E-DF29-D9A107832066}"/>
              </a:ext>
            </a:extLst>
          </p:cNvPr>
          <p:cNvSpPr txBox="1">
            <a:spLocks noChangeArrowheads="1"/>
          </p:cNvSpPr>
          <p:nvPr/>
        </p:nvSpPr>
        <p:spPr bwMode="auto">
          <a:xfrm>
            <a:off x="914401" y="342900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Meeting Plan</a:t>
            </a:r>
          </a:p>
        </p:txBody>
      </p:sp>
      <p:sp>
        <p:nvSpPr>
          <p:cNvPr id="4" name="Content Placeholder 1">
            <a:extLst>
              <a:ext uri="{FF2B5EF4-FFF2-40B4-BE49-F238E27FC236}">
                <a16:creationId xmlns:a16="http://schemas.microsoft.com/office/drawing/2014/main" id="{3ECB1061-2B05-66D1-1DAC-F9ED3CF8F5D2}"/>
              </a:ext>
            </a:extLst>
          </p:cNvPr>
          <p:cNvSpPr txBox="1">
            <a:spLocks/>
          </p:cNvSpPr>
          <p:nvPr/>
        </p:nvSpPr>
        <p:spPr bwMode="auto">
          <a:xfrm>
            <a:off x="965200" y="4480358"/>
            <a:ext cx="10361084" cy="1676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Two timeslots during Warsaw meeting</a:t>
            </a:r>
          </a:p>
          <a:p>
            <a:pPr>
              <a:buFontTx/>
              <a:buChar char="-"/>
            </a:pPr>
            <a:r>
              <a:rPr lang="en-GB" kern="0" dirty="0"/>
              <a:t>Approve PAR &amp; CSD</a:t>
            </a:r>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07 April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07 April 2025 Teleconference</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100494</TotalTime>
  <Words>1994</Words>
  <Application>Microsoft Macintosh PowerPoint</Application>
  <PresentationFormat>Widescreen</PresentationFormat>
  <Paragraphs>212</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Teleconference Plan</vt:lpstr>
      <vt:lpstr>PowerPoint Presentation</vt:lpstr>
      <vt:lpstr>PQC SG Background and Kickoff</vt:lpstr>
      <vt:lpstr>Timeline </vt:lpstr>
      <vt:lpstr>Contributions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589</cp:revision>
  <cp:lastPrinted>1601-01-01T00:00:00Z</cp:lastPrinted>
  <dcterms:created xsi:type="dcterms:W3CDTF">2021-01-26T19:12:38Z</dcterms:created>
  <dcterms:modified xsi:type="dcterms:W3CDTF">2025-04-07T13:41:50Z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