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handoutMasterIdLst>
    <p:handoutMasterId r:id="rId28"/>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9" r:id="rId18"/>
    <p:sldId id="2408" r:id="rId19"/>
    <p:sldId id="2404" r:id="rId20"/>
    <p:sldId id="2407" r:id="rId21"/>
    <p:sldId id="2406" r:id="rId22"/>
    <p:sldId id="2405" r:id="rId23"/>
    <p:sldId id="2374"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89" d="100"/>
          <a:sy n="89" d="100"/>
        </p:scale>
        <p:origin x="1560" y="7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75D5BFF-3967-48F4-A148-25AA90F8A014}"/>
    <pc:docChg chg="custSel addSld modSld modMainMaster">
      <pc:chgData name="Ansley, Carol (CCI-Atlanta)" userId="cbcdc21a-90c4-4b2f-81f7-da4165205229" providerId="ADAL" clId="{675D5BFF-3967-48F4-A148-25AA90F8A014}" dt="2025-04-22T19:23:20.832" v="39" actId="20577"/>
      <pc:docMkLst>
        <pc:docMk/>
      </pc:docMkLst>
      <pc:sldChg chg="modSp mod">
        <pc:chgData name="Ansley, Carol (CCI-Atlanta)" userId="cbcdc21a-90c4-4b2f-81f7-da4165205229" providerId="ADAL" clId="{675D5BFF-3967-48F4-A148-25AA90F8A014}" dt="2025-04-22T19:22:23.625" v="3" actId="207"/>
        <pc:sldMkLst>
          <pc:docMk/>
          <pc:sldMk cId="160614429" sldId="2408"/>
        </pc:sldMkLst>
        <pc:spChg chg="mod">
          <ac:chgData name="Ansley, Carol (CCI-Atlanta)" userId="cbcdc21a-90c4-4b2f-81f7-da4165205229" providerId="ADAL" clId="{675D5BFF-3967-48F4-A148-25AA90F8A014}" dt="2025-04-22T19:22:23.625" v="3" actId="207"/>
          <ac:spMkLst>
            <pc:docMk/>
            <pc:sldMk cId="160614429" sldId="2408"/>
            <ac:spMk id="2" creationId="{0B264D94-7A31-073D-599F-D605575A571F}"/>
          </ac:spMkLst>
        </pc:spChg>
        <pc:spChg chg="mod">
          <ac:chgData name="Ansley, Carol (CCI-Atlanta)" userId="cbcdc21a-90c4-4b2f-81f7-da4165205229" providerId="ADAL" clId="{675D5BFF-3967-48F4-A148-25AA90F8A014}" dt="2025-04-22T19:22:23.625" v="3" actId="207"/>
          <ac:spMkLst>
            <pc:docMk/>
            <pc:sldMk cId="160614429" sldId="2408"/>
            <ac:spMk id="3" creationId="{0360F6E8-0972-C7ED-3EA2-A3B874534399}"/>
          </ac:spMkLst>
        </pc:spChg>
      </pc:sldChg>
      <pc:sldChg chg="modSp add mod">
        <pc:chgData name="Ansley, Carol (CCI-Atlanta)" userId="cbcdc21a-90c4-4b2f-81f7-da4165205229" providerId="ADAL" clId="{675D5BFF-3967-48F4-A148-25AA90F8A014}" dt="2025-04-22T19:23:20.832" v="39" actId="20577"/>
        <pc:sldMkLst>
          <pc:docMk/>
          <pc:sldMk cId="3406133208" sldId="2409"/>
        </pc:sldMkLst>
        <pc:spChg chg="mod">
          <ac:chgData name="Ansley, Carol (CCI-Atlanta)" userId="cbcdc21a-90c4-4b2f-81f7-da4165205229" providerId="ADAL" clId="{675D5BFF-3967-48F4-A148-25AA90F8A014}" dt="2025-04-22T19:22:28.498" v="6" actId="20577"/>
          <ac:spMkLst>
            <pc:docMk/>
            <pc:sldMk cId="3406133208" sldId="2409"/>
            <ac:spMk id="2" creationId="{63A15805-96B5-8513-F3C3-FEE55B36EA90}"/>
          </ac:spMkLst>
        </pc:spChg>
        <pc:spChg chg="mod">
          <ac:chgData name="Ansley, Carol (CCI-Atlanta)" userId="cbcdc21a-90c4-4b2f-81f7-da4165205229" providerId="ADAL" clId="{675D5BFF-3967-48F4-A148-25AA90F8A014}" dt="2025-04-22T19:23:20.832" v="39" actId="20577"/>
          <ac:spMkLst>
            <pc:docMk/>
            <pc:sldMk cId="3406133208" sldId="2409"/>
            <ac:spMk id="3" creationId="{1BE77E3A-DCCA-38DA-0730-38D069153017}"/>
          </ac:spMkLst>
        </pc:spChg>
      </pc:sldChg>
      <pc:sldMasterChg chg="modSp mod">
        <pc:chgData name="Ansley, Carol (CCI-Atlanta)" userId="cbcdc21a-90c4-4b2f-81f7-da4165205229" providerId="ADAL" clId="{675D5BFF-3967-48F4-A148-25AA90F8A014}" dt="2025-04-09T19:03:32.585" v="1" actId="20577"/>
        <pc:sldMasterMkLst>
          <pc:docMk/>
          <pc:sldMasterMk cId="0" sldId="2147483648"/>
        </pc:sldMasterMkLst>
        <pc:spChg chg="mod">
          <ac:chgData name="Ansley, Carol (CCI-Atlanta)" userId="cbcdc21a-90c4-4b2f-81f7-da4165205229" providerId="ADAL" clId="{675D5BFF-3967-48F4-A148-25AA90F8A014}" dt="2025-04-09T19:03:32.58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4/22/2025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2025-04-08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973C2-A8A6-7D65-0349-E29CE9B2E1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15805-96B5-8513-F3C3-FEE55B36EA90}"/>
              </a:ext>
            </a:extLst>
          </p:cNvPr>
          <p:cNvSpPr>
            <a:spLocks noGrp="1"/>
          </p:cNvSpPr>
          <p:nvPr>
            <p:ph type="title"/>
          </p:nvPr>
        </p:nvSpPr>
        <p:spPr>
          <a:xfrm>
            <a:off x="685800" y="762840"/>
            <a:ext cx="7771680" cy="1065962"/>
          </a:xfrm>
        </p:spPr>
        <p:txBody>
          <a:bodyPr/>
          <a:lstStyle/>
          <a:p>
            <a:r>
              <a:rPr lang="en-US" dirty="0"/>
              <a:t>TGbi Agenda – April 23, 2025</a:t>
            </a:r>
            <a:br>
              <a:rPr lang="en-US" dirty="0"/>
            </a:br>
            <a:endParaRPr lang="en-US" dirty="0"/>
          </a:p>
        </p:txBody>
      </p:sp>
      <p:sp>
        <p:nvSpPr>
          <p:cNvPr id="3" name="Content Placeholder 2">
            <a:extLst>
              <a:ext uri="{FF2B5EF4-FFF2-40B4-BE49-F238E27FC236}">
                <a16:creationId xmlns:a16="http://schemas.microsoft.com/office/drawing/2014/main" id="{1BE77E3A-DCCA-38DA-0730-38D069153017}"/>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25/554r0, 25/536r0</a:t>
            </a:r>
          </a:p>
          <a:p>
            <a:pPr lvl="2">
              <a:buNone/>
              <a:defRPr sz="1500" spc="-1">
                <a:latin typeface="Arial"/>
                <a:ea typeface="Arial"/>
                <a:cs typeface="Arial"/>
                <a:sym typeface="Arial"/>
              </a:defRPr>
            </a:pPr>
            <a:r>
              <a:rPr lang="en-US" sz="1400" spc="-1">
                <a:solidFill>
                  <a:schemeClr val="tx1"/>
                </a:solidFill>
                <a:latin typeface="Times New Roman" panose="02020603050405020304" pitchFamily="18" charset="0"/>
                <a:cs typeface="Times New Roman" panose="02020603050405020304" pitchFamily="18" charset="0"/>
                <a:sym typeface="Arial"/>
              </a:rPr>
              <a:t>Carol </a:t>
            </a:r>
            <a:r>
              <a:rPr lang="en-US" sz="1400" spc="-1" dirty="0">
                <a:solidFill>
                  <a:schemeClr val="tx1"/>
                </a:solidFill>
                <a:latin typeface="Times New Roman" panose="02020603050405020304" pitchFamily="18" charset="0"/>
                <a:cs typeface="Times New Roman" panose="02020603050405020304" pitchFamily="18" charset="0"/>
                <a:sym typeface="Arial"/>
              </a:rPr>
              <a:t>Ansley – 25/626r0</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4061332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5FD1A-6393-4599-96AF-9A374EEA3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64D94-7A31-073D-599F-D605575A571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9,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360F6E8-0972-C7ED-3EA2-A3B87453439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25/555r0 – presented and straw poll, 25/536r0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25/485r4 - presented</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061442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April 2,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255250350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20917</TotalTime>
  <Words>2381</Words>
  <Application>Microsoft Office PowerPoint</Application>
  <PresentationFormat>On-screen Show (4:3)</PresentationFormat>
  <Paragraphs>240</Paragraphs>
  <Slides>22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23, 2025 </vt:lpstr>
      <vt:lpstr>TGbi Agenda – April 9, 2025 </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297</cp:revision>
  <dcterms:modified xsi:type="dcterms:W3CDTF">2025-04-22T19:23:27Z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