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1F0887-44DA-4F54-AB56-CFE0D57E07AD}" v="2" dt="2025-03-12T05:51:49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59" autoAdjust="0"/>
    <p:restoredTop sz="94660"/>
  </p:normalViewPr>
  <p:slideViewPr>
    <p:cSldViewPr>
      <p:cViewPr varScale="1">
        <p:scale>
          <a:sx n="112" d="100"/>
          <a:sy n="112" d="100"/>
        </p:scale>
        <p:origin x="57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FF1F0887-44DA-4F54-AB56-CFE0D57E07AD}"/>
    <pc:docChg chg="custSel modSld modMainMaster">
      <pc:chgData name="Nikola Serafimovski" userId="105a20b8-82e7-4e30-9a7f-338da8645521" providerId="ADAL" clId="{FF1F0887-44DA-4F54-AB56-CFE0D57E07AD}" dt="2025-03-12T05:55:50.149" v="258" actId="6549"/>
      <pc:docMkLst>
        <pc:docMk/>
      </pc:docMkLst>
      <pc:sldChg chg="modSp mod">
        <pc:chgData name="Nikola Serafimovski" userId="105a20b8-82e7-4e30-9a7f-338da8645521" providerId="ADAL" clId="{FF1F0887-44DA-4F54-AB56-CFE0D57E07AD}" dt="2025-03-12T05:51:49.692" v="19"/>
        <pc:sldMkLst>
          <pc:docMk/>
          <pc:sldMk cId="0" sldId="256"/>
        </pc:sldMkLst>
        <pc:spChg chg="mod">
          <ac:chgData name="Nikola Serafimovski" userId="105a20b8-82e7-4e30-9a7f-338da8645521" providerId="ADAL" clId="{FF1F0887-44DA-4F54-AB56-CFE0D57E07AD}" dt="2025-03-12T05:51:38.470" v="1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Nikola Serafimovski" userId="105a20b8-82e7-4e30-9a7f-338da8645521" providerId="ADAL" clId="{FF1F0887-44DA-4F54-AB56-CFE0D57E07AD}" dt="2025-03-12T05:51:44.859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Nikola Serafimovski" userId="105a20b8-82e7-4e30-9a7f-338da8645521" providerId="ADAL" clId="{FF1F0887-44DA-4F54-AB56-CFE0D57E07AD}" dt="2025-03-12T05:51:49.692" v="1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Nikola Serafimovski" userId="105a20b8-82e7-4e30-9a7f-338da8645521" providerId="ADAL" clId="{FF1F0887-44DA-4F54-AB56-CFE0D57E07AD}" dt="2025-03-12T05:52:22.229" v="24" actId="20577"/>
        <pc:sldMkLst>
          <pc:docMk/>
          <pc:sldMk cId="0" sldId="257"/>
        </pc:sldMkLst>
        <pc:spChg chg="mod">
          <ac:chgData name="Nikola Serafimovski" userId="105a20b8-82e7-4e30-9a7f-338da8645521" providerId="ADAL" clId="{FF1F0887-44DA-4F54-AB56-CFE0D57E07AD}" dt="2025-03-12T05:52:22.229" v="2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Nikola Serafimovski" userId="105a20b8-82e7-4e30-9a7f-338da8645521" providerId="ADAL" clId="{FF1F0887-44DA-4F54-AB56-CFE0D57E07AD}" dt="2025-03-12T05:55:50.149" v="258" actId="6549"/>
        <pc:sldMkLst>
          <pc:docMk/>
          <pc:sldMk cId="0" sldId="263"/>
        </pc:sldMkLst>
        <pc:spChg chg="mod">
          <ac:chgData name="Nikola Serafimovski" userId="105a20b8-82e7-4e30-9a7f-338da8645521" providerId="ADAL" clId="{FF1F0887-44DA-4F54-AB56-CFE0D57E07AD}" dt="2025-03-12T05:52:29.091" v="29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Nikola Serafimovski" userId="105a20b8-82e7-4e30-9a7f-338da8645521" providerId="ADAL" clId="{FF1F0887-44DA-4F54-AB56-CFE0D57E07AD}" dt="2025-03-12T05:55:50.149" v="258" actId="6549"/>
          <ac:spMkLst>
            <pc:docMk/>
            <pc:sldMk cId="0" sldId="263"/>
            <ac:spMk id="3" creationId="{00000000-0000-0000-0000-000000000000}"/>
          </ac:spMkLst>
        </pc:spChg>
      </pc:sldChg>
      <pc:sldMasterChg chg="modSp mod">
        <pc:chgData name="Nikola Serafimovski" userId="105a20b8-82e7-4e30-9a7f-338da8645521" providerId="ADAL" clId="{FF1F0887-44DA-4F54-AB56-CFE0D57E07AD}" dt="2025-03-12T05:51:16.097" v="9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FF1F0887-44DA-4F54-AB56-CFE0D57E07AD}" dt="2025-03-12T05:51:16.097" v="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Nikola Serafimovski" userId="105a20b8-82e7-4e30-9a7f-338da8645521" providerId="ADAL" clId="{FF1F0887-44DA-4F54-AB56-CFE0D57E07AD}" dt="2025-03-12T05:51:10.715" v="4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Enhanced Light Communications Study Group (ELC) </a:t>
            </a:r>
            <a:br>
              <a:rPr lang="en-US" altLang="en-US" dirty="0"/>
            </a:br>
            <a:r>
              <a:rPr lang="en-US" altLang="en-US" dirty="0"/>
              <a:t>March 2025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52734"/>
              </p:ext>
            </p:extLst>
          </p:nvPr>
        </p:nvGraphicFramePr>
        <p:xfrm>
          <a:off x="977900" y="3486150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3486150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Study Group closing report for the March 2025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activities at the March 2025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SG addressed comments on the ELC PAR and CSD received from 802.1, 802.3 and RevCom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modified PAR (doc. 11-25/0185r1) and CSD (doc. 11-24/1600r5) were also reapproved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11-25/0347r2.</a:t>
            </a:r>
          </a:p>
          <a:p>
            <a:pPr marL="457200" lvl="1" indent="0">
              <a:buFontTx/>
              <a:buNone/>
              <a:defRPr/>
            </a:pPr>
            <a:endParaRPr lang="en-US" altLang="en-US" b="1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11-25/0461.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SG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0B195EF-C4A7-CA7E-DC0E-9720678E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5766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kern="0" dirty="0"/>
              <a:t>Mar. 2025</a:t>
            </a:r>
          </a:p>
          <a:p>
            <a:pPr lvl="1">
              <a:buFontTx/>
              <a:buChar char="-"/>
            </a:pPr>
            <a:r>
              <a:rPr lang="en-GB" kern="0" dirty="0"/>
              <a:t>802 LMSC approval of the PAR and acceptance of the CSD</a:t>
            </a:r>
          </a:p>
          <a:p>
            <a:pPr lvl="1">
              <a:buFontTx/>
              <a:buChar char="-"/>
            </a:pPr>
            <a:r>
              <a:rPr lang="en-GB" kern="0" dirty="0"/>
              <a:t>Submit to </a:t>
            </a:r>
            <a:r>
              <a:rPr lang="en-GB" kern="0" dirty="0" err="1"/>
              <a:t>NesCom</a:t>
            </a:r>
            <a:endParaRPr lang="en-GB" kern="0" dirty="0"/>
          </a:p>
          <a:p>
            <a:pPr lvl="1">
              <a:buFontTx/>
              <a:buChar char="-"/>
            </a:pPr>
            <a:endParaRPr lang="en-GB" kern="0" dirty="0"/>
          </a:p>
          <a:p>
            <a:pPr>
              <a:buFontTx/>
              <a:buChar char="-"/>
            </a:pPr>
            <a:r>
              <a:rPr lang="en-GB" kern="0" dirty="0"/>
              <a:t>May 2025</a:t>
            </a:r>
          </a:p>
          <a:p>
            <a:pPr lvl="1">
              <a:buFontTx/>
              <a:buChar char="-"/>
            </a:pPr>
            <a:r>
              <a:rPr lang="en-GB" kern="0" dirty="0"/>
              <a:t>TG start</a:t>
            </a:r>
          </a:p>
          <a:p>
            <a:pPr lvl="1">
              <a:buFontTx/>
              <a:buChar char="-"/>
            </a:pPr>
            <a:endParaRPr lang="en-GB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215</TotalTime>
  <Words>220</Words>
  <Application>Microsoft Office PowerPoint</Application>
  <PresentationFormat>Widescreen</PresentationFormat>
  <Paragraphs>49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Microsoft Word 97 - 2003 Document</vt:lpstr>
      <vt:lpstr>Enhanced Light Communications Study Group (ELC)  March 2025 Closing Report</vt:lpstr>
      <vt:lpstr>Abstract</vt:lpstr>
      <vt:lpstr>ELC activities at the March 2025 meeting</vt:lpstr>
      <vt:lpstr>ELC SG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85</cp:revision>
  <cp:lastPrinted>1601-01-01T00:00:00Z</cp:lastPrinted>
  <dcterms:created xsi:type="dcterms:W3CDTF">2019-08-08T09:50:31Z</dcterms:created>
  <dcterms:modified xsi:type="dcterms:W3CDTF">2025-03-12T05:55:58Z</dcterms:modified>
</cp:coreProperties>
</file>