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56" r:id="rId7"/>
    <p:sldId id="279" r:id="rId8"/>
    <p:sldId id="266" r:id="rId9"/>
    <p:sldId id="280" r:id="rId10"/>
    <p:sldId id="281" r:id="rId11"/>
    <p:sldId id="28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EF503D-BFF4-A3EB-8B47-3BF6583FB935}" name="Das, Dibakar" initials="DD" userId="S::dibakar.das@intel.com::5555b401-5ad5-4206-a20e-01f22605f8f6" providerId="AD"/>
  <p188:author id="{3F1FA94A-B39C-C58D-C2E7-7C1071EB4DC3}" name="Salvatore Talarico (Nokia)" initials="ST" userId="S::salvatore.talarico@nokia.com::4c555d6f-9878-479f-8b49-9dc99b856a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40"/>
    <p:restoredTop sz="84267" autoAdjust="0"/>
  </p:normalViewPr>
  <p:slideViewPr>
    <p:cSldViewPr snapToGrid="0">
      <p:cViewPr varScale="1">
        <p:scale>
          <a:sx n="122" d="100"/>
          <a:sy n="122" d="100"/>
        </p:scale>
        <p:origin x="208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69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49795-9D5E-C7FE-DBE8-2381A6CB3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0F2B1F-4846-A623-4CA6-AAB0183290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3E49A0-2ED8-4947-3011-FA8447CE7C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26842D5-7A22-0E50-04AD-006D9C46F54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18485-91B9-F404-A8A1-D31E735BFB0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C8129-E301-38CA-B393-DA39D077273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6D69D-DA5F-814A-B378-6020CCC9F11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64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57A5CC-7325-5AEA-0C92-1342BE455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B0B70C-014E-B988-1F02-5994CAA42A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2639BC-517A-644D-DC86-0445233F9D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160EB61-1C43-A1C8-A3F2-8D7FF98B23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D3060-D294-193E-CE1F-545AC6B5182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B2FE5-D81D-A2EA-6C0F-0498447A946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685D6-1A15-851C-DFF2-878E3C36D68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4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1ADDE-FAF2-269E-B0DA-C0967F318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CEDC0D-8E29-A824-3B41-47E385BAE2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20A7DD-5D25-B080-D9CD-2CCD7033E0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1987DB-1774-30C0-3D5A-8A8F03E307A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F038-AFCA-AF72-D4AE-5B4D866B553E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F3B0A-F678-AC2B-6447-5709A669BFA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0F061-30BD-5804-78C7-2C14482CFD1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2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02 2025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Doppler,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59527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802.11-25-0474-00-00bn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ICF and response frame design for Co-TDMA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087831"/>
              </p:ext>
            </p:extLst>
          </p:nvPr>
        </p:nvGraphicFramePr>
        <p:xfrm>
          <a:off x="993775" y="2527718"/>
          <a:ext cx="10272713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213100" progId="Word.Document.8">
                  <p:embed/>
                </p:oleObj>
              </mc:Choice>
              <mc:Fallback>
                <p:oleObj name="Document" r:id="rId3" imgW="10439400" imgH="32131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527718"/>
                        <a:ext cx="10272713" cy="314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3C73-B5E2-5770-49CA-DBAEC17D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8D32-770C-44A8-DDDA-F8E951BBE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805880"/>
            <a:ext cx="10361084" cy="22885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proposes information fields for the ICF and the response frame in co-TDMA.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38A5A-6553-210C-9097-4F92F416DB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EC903-F4E5-DAA7-6F04-5AEEA1A6E6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294328-10F3-E082-23CE-1DE7CD4D5E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0B1BB5-5330-C9B0-5C59-F1CBCB186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553347"/>
            <a:ext cx="7772400" cy="355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6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6CDF3-B755-17AA-F939-411D3E3F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Co-TDMA ICF and response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3C58C-4183-057B-6632-A3C0D4E0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Details of the Co-TDMA ICF and Response frame have not been defined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BSRP frame has been selected as ICF to poll polled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Current BSRP does not include a way to signal common information to the polled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ICF needs to indicate at least the minimum AC for which the TXOP has been obtained and the AP intends to share the TXOP (3 bits):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shared portion of the TXOP shall be used by a Co-TDMA shared AP(s) only for traffic that belongs to the same or higher priority ACs as the AC of the obtained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would also be useful to indicate the duration for which the TXOP has been obtained to allow the polled AP to make a better decision how to respond to the ICF with a sharing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TXOP period can be in steps of 16us/100us (10/7 bits)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Information can be included in a Special User Info field of the ICF, identified by a special AID value greater than 2007 (i.e., specific to C-TDMA)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E2DBC-1D1F-C433-FF83-96CA795A6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EB54-7BA2-9C10-5450-4E7818340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B06ECB-39D8-0459-FD1B-8BBEE8FA2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41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59695-2F80-7E47-0E62-C88768E83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C38E-33A7-CEB7-1E60-87C56495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Co-TDMA ICF and response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48116-F4BF-8CBC-F3B1-44E493E9D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Response frame sent by polled AP is Multi-STA BA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Multi-STA BA information elements: AP ID (12 bits), Request TXOP flag (1 bit) –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if Request TXOP flag is 1: </a:t>
            </a:r>
            <a:br>
              <a:rPr lang="en-US" sz="1600" dirty="0"/>
            </a:br>
            <a:r>
              <a:rPr lang="en-US" sz="1600" dirty="0"/>
              <a:t>it would also be useful to indicate further information such as the requested shared TXOP duration for example in steps of 16/100us (10/7 bits)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if Request TXOP flag is 0 because polled AP does not have any traffic with eligible AC or does not request the TXOP for another reason; </a:t>
            </a:r>
            <a:br>
              <a:rPr lang="en-US" sz="16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FBE5B-4527-6203-0629-33E47AC5AF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05A6C-9C39-A585-7DDF-8B57F54B63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C4188E-A8E6-729E-2270-EAF55958C5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33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FC0D0-C145-D9C5-72CB-6525FCC1A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6FB77-D1FA-35A8-9E91-9A547838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 + 2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7D0E9-47E9-5F30-A50A-12BEDA170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2000" b="1" i="0" strike="noStrike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Do agree that the Co-CTDMA ICF shall include the TXOP duration and the AC for 	which a TXOP was obtained by a Co-TDMA sharing AP ?</a:t>
            </a:r>
          </a:p>
          <a:p>
            <a:pPr marL="800100" lvl="2">
              <a:buFont typeface="Arial" panose="020B0604020202020204" pitchFamily="34" charset="0"/>
              <a:buChar char="•"/>
            </a:pPr>
            <a:r>
              <a:rPr lang="en-US" sz="1600" i="0" strike="noStrike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the shared portion of the TXOP shall be used by a Co-TDMA shared AP(s) only for traffic that belongs to the same or higher priority ACs as the AC of the obtained TXOP.</a:t>
            </a:r>
            <a:endParaRPr lang="en-US" sz="1400" dirty="0"/>
          </a:p>
          <a:p>
            <a:pPr marL="457200" lvl="1" indent="0"/>
            <a:endParaRPr lang="en-US" sz="1600" dirty="0"/>
          </a:p>
          <a:p>
            <a:pPr marL="457200" lvl="1" indent="0"/>
            <a:r>
              <a:rPr lang="en-US" sz="1600" dirty="0"/>
              <a:t>Y/N/Abstain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that the information common to the polled AP(s) is signaled in a Special User Info field of the ICF, identified by a special AID value greater than 2007 (i.e., specific to C-TDMA)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Y/N/Abstain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6AB75-E620-CB33-A38E-94445154C9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4BCB4-D685-05E3-6E1A-ED42FEB0FC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8C482D-6C82-10C8-6DDD-749D77B9F6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7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6E2D3-9A47-5327-D841-06FBE4E91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79E4A-8176-97DC-1A69-EB535F45B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70644-1494-CCFE-40AC-4B74D3939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0" indent="0"/>
            <a:endParaRPr lang="en-US" dirty="0"/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2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Do you agree that 802.11bn should add the following additional feedback information which the polled AP includes in the Multi-STA BA frame as a response to the Co-TDMA ICF? 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>
              <a:buSzPts val="1000"/>
              <a:buFont typeface="Symbol" pitchFamily="2" charset="2"/>
              <a:buChar char=""/>
              <a:tabLst>
                <a:tab pos="9144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The request TXOP flag  (set to 1 if shared TXOP is requested, 0 if not)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>
              <a:buSzPts val="1000"/>
              <a:buFont typeface="Symbol" pitchFamily="2" charset="2"/>
              <a:buChar char=""/>
              <a:tabLst>
                <a:tab pos="9144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The requested TXOP duration (only relevant if TXOP flag is set to 1): If the value is set to 0, the polled AP does not request a specific duration.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/>
            <a:endParaRPr lang="en-US" sz="1400" dirty="0"/>
          </a:p>
          <a:p>
            <a:pPr marL="457200" lvl="1" indent="0"/>
            <a:r>
              <a:rPr lang="en-US" sz="1400" dirty="0"/>
              <a:t>Y/N/Abstain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44358-CB1A-DD7B-98B2-79E5C75BA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6B498-ECDD-D03E-556A-26B2383802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Doppler,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80E8BC-B628-27B7-FFBC-09AC4F182C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42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4439348-580A-4F6E-B025-48948B870C9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DC0AC25-EC17-401F-A9E1-5B32D74564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565D50-10AB-4614-831C-A859395C1A0E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c5aaf6-e6ce-465b-b873-5148d2a4c105"/>
    <ds:schemaRef ds:uri="2414ebc4-bdb1-4c0a-bae0-d1994832959e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96d9372c-c30d-4a13-8faf-5ed990fd219f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58FDE691-3D54-4F6A-8D1E-AEB4CF292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46105B1A-F56A-4239-A201-3278CCC3A5B5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30266</TotalTime>
  <Words>640</Words>
  <Application>Microsoft Macintosh PowerPoint</Application>
  <PresentationFormat>Widescreen</PresentationFormat>
  <Paragraphs>76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Unicode MS</vt:lpstr>
      <vt:lpstr>Aptos</vt:lpstr>
      <vt:lpstr>Arial</vt:lpstr>
      <vt:lpstr>Calibri</vt:lpstr>
      <vt:lpstr>Symbol</vt:lpstr>
      <vt:lpstr>Times New Roman</vt:lpstr>
      <vt:lpstr>Office Theme</vt:lpstr>
      <vt:lpstr>Document</vt:lpstr>
      <vt:lpstr>ICF and response frame design for Co-TDMA</vt:lpstr>
      <vt:lpstr>Introduction</vt:lpstr>
      <vt:lpstr>Co-TDMA ICF and response frame</vt:lpstr>
      <vt:lpstr>Co-TDMA ICF and response frame</vt:lpstr>
      <vt:lpstr>SP 1 + 2</vt:lpstr>
      <vt:lpstr>SP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/>
  <cp:lastModifiedBy>Klaus Doppler (Nokia)</cp:lastModifiedBy>
  <cp:revision>24</cp:revision>
  <cp:lastPrinted>1601-01-01T00:00:00Z</cp:lastPrinted>
  <dcterms:created xsi:type="dcterms:W3CDTF">2023-10-31T12:16:38Z</dcterms:created>
  <dcterms:modified xsi:type="dcterms:W3CDTF">2025-03-12T02:59:46Z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