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modernComment_108_0.xml" ContentType="application/vnd.ms-powerpoint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4" r:id="rId4"/>
    <p:sldId id="266" r:id="rId5"/>
    <p:sldId id="267" r:id="rId6"/>
    <p:sldId id="269" r:id="rId7"/>
    <p:sldId id="265" r:id="rId8"/>
    <p:sldId id="26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51FECE-410B-D76E-426B-439772CA9C3B}" name="Jungnickel, Volker" initials="VJ" userId="S::volker.jungnickel@hhi.fraunhofer.de::9c80a660-46c5-49ac-8972-5883fd11f51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>
      <p:cViewPr varScale="1">
        <p:scale>
          <a:sx n="92" d="100"/>
          <a:sy n="92" d="100"/>
        </p:scale>
        <p:origin x="77" y="37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modernComment_108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1C9A35E-DBC5-46FA-A526-36255EB0769D}" authorId="{F551FECE-410B-D76E-426B-439772CA9C3B}" created="2025-03-10T20:41:36.55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4"/>
      <ac:spMk id="2" creationId="{00000000-0000-0000-0000-000000000000}"/>
      <ac:txMk cp="54" len="5">
        <ac:context len="475" hash="841478797"/>
      </ac:txMk>
    </ac:txMkLst>
    <p188:pos x="5714999" y="564573"/>
    <p188:txBody>
      <a:bodyPr/>
      <a:lstStyle/>
      <a:p>
        <a:r>
          <a:rPr lang="de-DE"/>
          <a:t>There is no other 802.11bb than 2023 Version. 802.11br will include any changes if needed. Is the year really needed?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8A9DA8-8A05-49D0-92D3-CEEEF426A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B31E728-134F-5084-3AB3-CE93BB9AD5F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CB47A1C-D521-ABA1-4D04-B91E1F891C9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1BF257-B6CE-2845-61A4-820EC890F4B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195268B-9807-EE01-5E6F-94B93A9598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EBA61EC9-3AEB-4885-9058-99F1B5BDD42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115E529-9E7F-E665-05B6-F41213B4418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23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7F271B-C4F6-C724-CAC1-36EFA448EF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BC0120D-83ED-598A-7865-49D68568989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393084-0152-D959-F556-43A25FC2416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62850E-53AD-91E9-CBF9-DBA586E30E7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581311C-91E3-1442-863D-F1BF59DA17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EF6A9826-7C92-1357-2884-F5EEFD48910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79A87A7-5862-FB55-1AE2-A0537A89CB9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91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C1E174-7811-77FD-33C2-1A298930F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9C2785A-E979-A578-2C11-DDF88BEFBB7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1F2B400-5BB2-41A3-3160-DD65282118B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384327-BB31-271D-B609-767A3838C88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2DCFA33-2FAB-DB52-1CE7-4D4FA5C0BE0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B4063F8F-0536-EAEB-D07A-D038202EA1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E43B25DB-CFE5-715F-6384-67BB6988C8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54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8C8BA4-2B07-4D2B-EC4D-09E5989BF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A93C8A5-4229-A590-8F31-B819B9BCFE6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77613C5-769E-3B12-9BE5-32C2C6E7DBE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2CE918-C454-DCAF-25D0-18AFAF35D6F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E8658BE-9521-A4F3-46AB-F3FA7694373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608B834B-DE14-D156-7B0A-E232E4988C5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B5C87E7D-88DF-545C-BFBD-83A984E483F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89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69FD3D-A12A-C377-5874-5A9B7EC3D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E82DBB7-2324-3EC1-D927-13DCD114D77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DB7DF14-82B2-2581-C173-BDDCEA49041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D6309D-5B96-FF34-96E7-7BA8A66C9D2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99F0C4-3ED4-81F9-083A-ADD64CEB7A7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1757C460-9E26-BE79-CE85-9709C9AEAD5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69C1818-21A8-FBE1-82F8-3865D781F3A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4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802.11-25/0458r1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8_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Comments and Responses on P802.11br PAR and CSD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621104"/>
              </p:ext>
            </p:extLst>
          </p:nvPr>
        </p:nvGraphicFramePr>
        <p:xfrm>
          <a:off x="1000125" y="3487738"/>
          <a:ext cx="9929813" cy="240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4785" imgH="2540109" progId="Word.Document.8">
                  <p:embed/>
                </p:oleObj>
              </mc:Choice>
              <mc:Fallback>
                <p:oleObj name="Document" r:id="rId3" imgW="10464785" imgH="254010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487738"/>
                        <a:ext cx="9929813" cy="2403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14288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includes all comments obtained from 802 working groups regarding the P802.11br (Enhanced Light Communications, ELC) PAR and CSD and the proposed resolutions.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2C07861-71CF-8F49-5E88-935B861E815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from RevCom members on P802.11br PAR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0"/>
            <a:ext cx="1072621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Please spell out the full titles of IEEE Std 802.11bb-2023 in Section 8.1.</a:t>
            </a:r>
            <a:endParaRPr lang="de-DE" sz="1800" b="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sz="1800" b="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dirty="0" err="1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Likely</a:t>
            </a:r>
            <a:r>
              <a:rPr lang="de-DE" sz="1800" dirty="0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dirty="0" err="1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1800" dirty="0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  <a:r>
              <a:rPr lang="de-DE" sz="1800" dirty="0" err="1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Replace</a:t>
            </a:r>
            <a:r>
              <a:rPr lang="de-DE" sz="1800" dirty="0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„LC“ </a:t>
            </a:r>
            <a:r>
              <a:rPr lang="de-DE" sz="1800" dirty="0" err="1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by</a:t>
            </a:r>
            <a:r>
              <a:rPr lang="de-DE" sz="1800" dirty="0">
                <a:solidFill>
                  <a:schemeClr val="accent6"/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„</a:t>
            </a:r>
            <a:r>
              <a:rPr lang="en-US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IEEE Std 802.11bb</a:t>
            </a:r>
            <a:r>
              <a:rPr lang="en-US" sz="1800" dirty="0">
                <a:solidFill>
                  <a:schemeClr val="accent6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™</a:t>
            </a:r>
            <a:r>
              <a:rPr lang="en-US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” in 8.1</a:t>
            </a:r>
            <a:endParaRPr lang="de-DE" sz="1800" b="0" dirty="0">
              <a:solidFill>
                <a:schemeClr val="accent6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sz="1800" b="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5.5 Spell out "LC".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Likely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1800" b="0" dirty="0">
                <a:solidFill>
                  <a:schemeClr val="accent6"/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</a:p>
          <a:p>
            <a:pPr marL="0" indent="0"/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800" b="0" dirty="0"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IEEE Standards follow the Chicago manual of Style. According to this manual, </a:t>
            </a:r>
            <a:r>
              <a:rPr lang="en-US" sz="1800" b="0" dirty="0" err="1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em</a:t>
            </a:r>
            <a:r>
              <a:rPr lang="en-US" sz="1800" b="0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 dashes are set without preceding or following spaces. Please consider removing the related white-spaces in 2.1.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Likely accept. Change existing text in 2.1. into “</a:t>
            </a:r>
            <a:r>
              <a:rPr lang="en-US" sz="1800" dirty="0">
                <a:solidFill>
                  <a:schemeClr val="accent6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Technology—Telecommunications” and “Networks—Specific”</a:t>
            </a:r>
            <a:r>
              <a:rPr lang="en-US" sz="18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de-DE" sz="1400" b="0" dirty="0">
              <a:solidFill>
                <a:schemeClr val="accent6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5146163C-C7AC-ACAA-2974-E4F694FC0436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6950BFC3-D8DA-4A85-94F7-54DA5524770B}">
      <p188:commentRel xmlns:p188="http://schemas.microsoft.com/office/powerpoint/2018/8/main" r:id="rId3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8AB5E-4A79-2EA6-B059-36146BDB3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6749E5BA-90D5-7764-4FC7-AC27A247F4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from 802.3 members on P802.11br PAR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91D53A-1C41-C2CD-A35E-9EEC0350B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726215" cy="4113213"/>
          </a:xfrm>
        </p:spPr>
        <p:txBody>
          <a:bodyPr/>
          <a:lstStyle/>
          <a:p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5.2.b: 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modification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list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does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not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include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MAC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modification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,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which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led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us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believe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that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MAC was not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project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The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text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could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be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include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MAC.  </a:t>
            </a:r>
          </a:p>
          <a:p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Suggest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introduction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paragraph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in 5.2.b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:</a:t>
            </a:r>
          </a:p>
          <a:p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“This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amendment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provides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enhanced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light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communications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(ELC)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for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Wireless LAN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operation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 This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amendment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modifies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IEEE 802.11 MAC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support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ELC PHY and multi-link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operation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 The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amendment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introduces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an ELC PHY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through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modification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of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IEEE 802.11 sub-7.25 GHz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PHYs.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The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modifications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ELC PHY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are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limited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specifying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:”</a:t>
            </a:r>
          </a:p>
          <a:p>
            <a:endParaRPr lang="de-DE" sz="1800" b="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0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Likely</a:t>
            </a:r>
            <a:r>
              <a:rPr lang="de-DE" sz="20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20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20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</a:t>
            </a:r>
            <a:endParaRPr lang="de-DE" sz="1800" b="0" dirty="0">
              <a:solidFill>
                <a:schemeClr val="accent6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4B9A7-DEE8-6D2F-D26C-C252CB14FA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9D509-7BB2-0F9D-BF4C-3DD119C50F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43421-187F-840A-D916-A844C03C4D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56DCACD9-15B9-E50C-F0E7-64EDD02D21A6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56619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D4CC1-D1C4-1ACB-DC68-108FA3E0A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1813BC81-BACA-FEA8-380D-2C90D4009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from 802.3 on P802.11br PAR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69DB43-0BCF-4BAA-7191-9532D43CD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726215" cy="4113213"/>
          </a:xfrm>
        </p:spPr>
        <p:txBody>
          <a:bodyPr/>
          <a:lstStyle/>
          <a:p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last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sentence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of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5.2.b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:</a:t>
            </a:r>
          </a:p>
          <a:p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“This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amendment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provides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for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compatibility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with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legacy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IEEE 802.11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bb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devices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operating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identified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optical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bands.”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Likely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</a:p>
          <a:p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5.5: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expand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acronym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“LC” in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fourth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sentence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Likely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.</a:t>
            </a:r>
          </a:p>
          <a:p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Also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stakeholder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statement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confusing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and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implies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that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stakeholders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may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be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end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users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Suggest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use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stakeholder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statement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from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CSD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document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Likely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5E8C6-31BF-F11B-5EC8-22E053F207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26EA0-2434-6C02-30ED-6F750557B7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DA97A-FA17-6565-7F44-81D0DBE852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965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D1F2F-0FD5-2669-6B6E-E468E6C13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C83DDADE-FF9B-A8B9-4B8D-3B47557F6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from 802.3 on P802.11br PAR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B0398D-2538-EEBE-E540-F8BA1F51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726215" cy="4113213"/>
          </a:xfrm>
        </p:spPr>
        <p:txBody>
          <a:bodyPr/>
          <a:lstStyle/>
          <a:p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7.1: 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how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does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this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project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relate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ITU-T G.9991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that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referenced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CSDs?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This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is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rather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a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question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for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clarification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CSD. Add „G.9991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has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a robust OFDM PHY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with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adaptive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bitloading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but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its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MAC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is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a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legacy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of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fixed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home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networks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(i.e. PLC,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Coax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, Phone Line). Main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reasons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integrate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light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communication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into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802.11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are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enhanced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mobility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support,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lower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power and simpler network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management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07AA2-B3F6-7BB6-45E3-B8614F4D66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22CF5-5339-20D2-C157-08DB836828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8CDE1-7029-F261-F9DD-7F9A2DD15F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5882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7892C-EE24-5F67-8E42-4CC6768BBE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15772AD-EA81-1C4D-1EA3-ADC1DF9BB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from 802.3 on P802.11br CSD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78A713-5D66-01A0-8FD1-D41D63935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726215" cy="4113213"/>
          </a:xfrm>
        </p:spPr>
        <p:txBody>
          <a:bodyPr/>
          <a:lstStyle/>
          <a:p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CSD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comments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:  </a:t>
            </a:r>
          </a:p>
          <a:p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1.2.1, an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improvement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last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sentence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, (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page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3,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line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11)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could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be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improved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Suggested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“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lighting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infrastructure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has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opportunity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become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an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important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communications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infrastructure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future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Likely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 Add „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infrastructure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“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as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indicated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comment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 </a:t>
            </a:r>
          </a:p>
          <a:p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1.2.3: 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Distinct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Identity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comment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against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PAR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regarding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ITU-T G.9991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relevance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Likely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Apply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suggested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above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  <a:endParaRPr lang="de-DE" sz="1800" b="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4AAA7-6ED3-8D83-F64E-665E5899D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DAA39-24DA-3402-4D58-13B557CF16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B8286-4F3A-BB86-3BB3-F5B0CE035C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D6622776-0C4D-5215-66C0-5338F7E3170F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459638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F712E-05F1-6A58-FF92-07B7725AE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2307923F-F1BF-A911-220B-60ABBC601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from 802.3 on P802.11br CSD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A65CDE-DBF3-CA5F-5077-FEDF38246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726215" cy="4113213"/>
          </a:xfrm>
        </p:spPr>
        <p:txBody>
          <a:bodyPr/>
          <a:lstStyle/>
          <a:p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1.2.4,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proven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similar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technology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(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page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3,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line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36). 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Referring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802.11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a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mature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technology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does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not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imply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that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that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LC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infrastructure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mature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Are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you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referring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802.11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802.11bb? 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It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seems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be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more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appropriate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refer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to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802.11b. 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Good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p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oint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. Add „IEEE 802.11bb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supportes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use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of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802.11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technology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in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optical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spectrum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.“ after „..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devices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shipping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each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year</a:t>
            </a:r>
            <a:r>
              <a:rPr lang="de-DE" sz="1800" b="0" dirty="0">
                <a:solidFill>
                  <a:schemeClr val="accent6"/>
                </a:solidFill>
                <a:ea typeface="Aptos" panose="020B0004020202020204" pitchFamily="34" charset="0"/>
                <a:cs typeface="Aptos" panose="020B0004020202020204" pitchFamily="34" charset="0"/>
              </a:rPr>
              <a:t>.“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800" b="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Section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1.2.5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Economic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Feasibility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, item “d”.  In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second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sentence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,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security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a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broad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and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loaded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term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Please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either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improve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or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remove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the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claims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on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security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and </a:t>
            </a:r>
            <a:r>
              <a:rPr lang="de-DE" sz="1800" b="0" dirty="0" err="1">
                <a:effectLst/>
                <a:ea typeface="Aptos" panose="020B0004020202020204" pitchFamily="34" charset="0"/>
                <a:cs typeface="Aptos" panose="020B0004020202020204" pitchFamily="34" charset="0"/>
              </a:rPr>
              <a:t>safety</a:t>
            </a:r>
            <a:r>
              <a:rPr lang="de-DE" sz="1800" b="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.  </a:t>
            </a:r>
            <a:endParaRPr lang="de-DE" sz="1800" b="0" dirty="0">
              <a:solidFill>
                <a:schemeClr val="accent6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Accept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first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de-DE" sz="1800" b="0" dirty="0" err="1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option</a:t>
            </a:r>
            <a:r>
              <a:rPr lang="de-DE" sz="1800" b="0" dirty="0">
                <a:solidFill>
                  <a:schemeClr val="accent6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. Change „</a:t>
            </a:r>
            <a:r>
              <a:rPr lang="en-US" sz="1800" b="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However, the use of ELC offers added security and safety benefits </a:t>
            </a:r>
            <a:r>
              <a:rPr lang="de-DE" sz="1800" b="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…“ </a:t>
            </a:r>
            <a:r>
              <a:rPr lang="de-DE" sz="1800" b="0" dirty="0" err="1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into</a:t>
            </a:r>
            <a:r>
              <a:rPr lang="de-DE" sz="1800" b="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„</a:t>
            </a:r>
            <a:r>
              <a:rPr lang="en-US" sz="1800" b="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However, the use of ELC offers added security and safety benefits, because light does not pass through walls, cannot be jammed and does not interfere with existing RF systems, …”.  </a:t>
            </a:r>
            <a:endParaRPr lang="de-DE" sz="1800" b="0" dirty="0">
              <a:solidFill>
                <a:schemeClr val="accent6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0060F-237D-A9C8-6266-2383EC5578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38DF0-BF51-A5DB-A8A9-7C8C23525D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Volker Jungnickel, Fraunhofer HHI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E4FDA-5883-064E-8482-3F1AD79ABF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321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882</Words>
  <Application>Microsoft Office PowerPoint</Application>
  <PresentationFormat>Breitbild</PresentationFormat>
  <Paragraphs>103</Paragraphs>
  <Slides>8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Aptos</vt:lpstr>
      <vt:lpstr>Arial</vt:lpstr>
      <vt:lpstr>Arial Unicode MS</vt:lpstr>
      <vt:lpstr>Times New Roman</vt:lpstr>
      <vt:lpstr>Verdana</vt:lpstr>
      <vt:lpstr>Office Theme</vt:lpstr>
      <vt:lpstr>Document</vt:lpstr>
      <vt:lpstr>Comments and Responses on P802.11br PAR and CSD</vt:lpstr>
      <vt:lpstr>Abstract</vt:lpstr>
      <vt:lpstr>Comments from RevCom members on P802.11br PAR</vt:lpstr>
      <vt:lpstr>Comments from 802.3 members on P802.11br PAR</vt:lpstr>
      <vt:lpstr>Comments from 802.3 on P802.11br PAR</vt:lpstr>
      <vt:lpstr>Comments from 802.3 on P802.11br PAR</vt:lpstr>
      <vt:lpstr>Comments from 802.3 on P802.11br CSD</vt:lpstr>
      <vt:lpstr>Comments from 802.3 on P802.11br CSD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Jungnickel, Volker</cp:lastModifiedBy>
  <cp:revision>117</cp:revision>
  <cp:lastPrinted>1601-01-01T00:00:00Z</cp:lastPrinted>
  <dcterms:created xsi:type="dcterms:W3CDTF">2019-08-08T09:50:31Z</dcterms:created>
  <dcterms:modified xsi:type="dcterms:W3CDTF">2025-03-11T11:08:02Z</dcterms:modified>
</cp:coreProperties>
</file>