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modernComment_108_0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4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51FECE-410B-D76E-426B-439772CA9C3B}" name="Jungnickel, Volker" initials="VJ" userId="S::volker.jungnickel@hhi.fraunhofer.de::9c80a660-46c5-49ac-8972-5883fd11f51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>
      <p:cViewPr varScale="1">
        <p:scale>
          <a:sx n="72" d="100"/>
          <a:sy n="72" d="100"/>
        </p:scale>
        <p:origin x="67" y="8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modernComment_108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1C9A35E-DBC5-46FA-A526-36255EB0769D}" authorId="{F551FECE-410B-D76E-426B-439772CA9C3B}" created="2025-03-10T20:41:36.55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4"/>
      <ac:spMk id="2" creationId="{00000000-0000-0000-0000-000000000000}"/>
      <ac:txMk cp="54" len="5">
        <ac:context len="517" hash="3279707374"/>
      </ac:txMk>
    </ac:txMkLst>
    <p188:pos x="5714999" y="564573"/>
    <p188:txBody>
      <a:bodyPr/>
      <a:lstStyle/>
      <a:p>
        <a:r>
          <a:rPr lang="de-DE"/>
          <a:t>There is no other 802.11bb than 2023 Version. 802.11br will include any changes if needed. Is the year really needed?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802.11-25/0458r0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8_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Comments and Responses on P802.11br PAR and CSD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Volker Jungnickel, Fraunhofer HHI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621104"/>
              </p:ext>
            </p:extLst>
          </p:nvPr>
        </p:nvGraphicFramePr>
        <p:xfrm>
          <a:off x="1000125" y="3487738"/>
          <a:ext cx="9929813" cy="240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4785" imgH="2540109" progId="Word.Document.8">
                  <p:embed/>
                </p:oleObj>
              </mc:Choice>
              <mc:Fallback>
                <p:oleObj name="Document" r:id="rId3" imgW="10464785" imgH="254010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3487738"/>
                        <a:ext cx="9929813" cy="2403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14288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includes all comments obtained from 802 working groups regarding the P802.11br (Enhanced Light Communications, ELC) PAR and CSD and the proposed resolutions.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2C07861-71CF-8F49-5E88-935B861E815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Volker Jungnickel, Fraunhofer HHI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Comments from RevCom members on P802.11br PAR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0"/>
            <a:ext cx="1072621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r>
              <a:rPr lang="en-US" sz="1800" b="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Please spell out the full titles of IEEE Std 802.11bb-2023 in Section 8.1.</a:t>
            </a:r>
            <a:endParaRPr lang="de-DE" sz="1800" b="0" dirty="0"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DE" sz="1800" b="0" dirty="0"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 err="1">
                <a:solidFill>
                  <a:schemeClr val="accent6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Replace</a:t>
            </a:r>
            <a:r>
              <a:rPr lang="de-DE" sz="1800" dirty="0">
                <a:solidFill>
                  <a:schemeClr val="accent6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„LC“ </a:t>
            </a:r>
            <a:r>
              <a:rPr lang="de-DE" sz="1800" dirty="0" err="1">
                <a:solidFill>
                  <a:schemeClr val="accent6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by</a:t>
            </a:r>
            <a:r>
              <a:rPr lang="de-DE" sz="1800" dirty="0">
                <a:solidFill>
                  <a:schemeClr val="accent6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„</a:t>
            </a:r>
            <a:r>
              <a:rPr lang="en-US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IEEE Std 802.11bb</a:t>
            </a:r>
            <a:r>
              <a:rPr lang="en-US" sz="1800" dirty="0">
                <a:solidFill>
                  <a:schemeClr val="accent6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™</a:t>
            </a:r>
            <a:r>
              <a:rPr lang="en-US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” in 8.1</a:t>
            </a:r>
            <a:endParaRPr lang="de-DE" sz="1800" b="0" dirty="0">
              <a:solidFill>
                <a:schemeClr val="accent6"/>
              </a:solidFill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DE" sz="1800" b="0" dirty="0"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5.5 Spell out "LC".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After </a:t>
            </a:r>
            <a:r>
              <a:rPr lang="de-DE" sz="1800" b="0" dirty="0" err="1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implementing</a:t>
            </a:r>
            <a:r>
              <a:rPr lang="de-DE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above</a:t>
            </a:r>
            <a:r>
              <a:rPr lang="de-DE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, </a:t>
            </a:r>
            <a:r>
              <a:rPr lang="de-DE" sz="1800" b="0" dirty="0" err="1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there</a:t>
            </a:r>
            <a:r>
              <a:rPr lang="de-DE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is</a:t>
            </a:r>
            <a:r>
              <a:rPr lang="de-DE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no</a:t>
            </a:r>
            <a:r>
              <a:rPr lang="de-DE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more</a:t>
            </a:r>
            <a:r>
              <a:rPr lang="de-DE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occurance</a:t>
            </a:r>
            <a:r>
              <a:rPr lang="de-DE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of</a:t>
            </a:r>
            <a:r>
              <a:rPr lang="de-DE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„LC“ in </a:t>
            </a:r>
            <a:r>
              <a:rPr lang="de-DE" sz="1800" b="0" dirty="0" err="1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rest</a:t>
            </a:r>
            <a:r>
              <a:rPr lang="de-DE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of</a:t>
            </a:r>
            <a:r>
              <a:rPr lang="de-DE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PAR</a:t>
            </a:r>
          </a:p>
          <a:p>
            <a:pPr marL="0" indent="0"/>
            <a:r>
              <a:rPr lang="en-US" sz="1800" b="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de-DE" sz="1800" b="0" dirty="0"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IEEE Standards follow the Chicago manual of Style. According to this manual, </a:t>
            </a:r>
            <a:r>
              <a:rPr lang="en-US" sz="1800" b="0" dirty="0" err="1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em</a:t>
            </a:r>
            <a:r>
              <a:rPr lang="en-US" sz="1800" b="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dashes are set without preceding or following spaces. Please consider removing the related white-spaces in 2.1.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Change existing text in 2.1. into “</a:t>
            </a:r>
            <a:r>
              <a:rPr lang="en-US" sz="1800" dirty="0">
                <a:solidFill>
                  <a:schemeClr val="accent6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Technology—Telecommunications” and “Networks—Specific”</a:t>
            </a:r>
            <a:r>
              <a:rPr lang="en-US" sz="1800" spc="-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de-DE" sz="1400" b="0" dirty="0">
              <a:solidFill>
                <a:schemeClr val="accent6"/>
              </a:solidFill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Volker Jungnickel, Fraunhofer HHI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5146163C-C7AC-ACAA-2974-E4F694FC0436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221</Words>
  <Application>Microsoft Office PowerPoint</Application>
  <PresentationFormat>Breitbild</PresentationFormat>
  <Paragraphs>38</Paragraphs>
  <Slides>3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Aptos</vt:lpstr>
      <vt:lpstr>Arial</vt:lpstr>
      <vt:lpstr>Arial Unicode MS</vt:lpstr>
      <vt:lpstr>Times New Roman</vt:lpstr>
      <vt:lpstr>Verdana</vt:lpstr>
      <vt:lpstr>Office Theme</vt:lpstr>
      <vt:lpstr>Microsoft Word 97-2003-Dokument</vt:lpstr>
      <vt:lpstr>Comments and Responses on P802.11br PAR and CSD</vt:lpstr>
      <vt:lpstr>Abstract</vt:lpstr>
      <vt:lpstr>Comments from RevCom members on P802.11br PAR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Jungnickel, Volker</cp:lastModifiedBy>
  <cp:revision>115</cp:revision>
  <cp:lastPrinted>1601-01-01T00:00:00Z</cp:lastPrinted>
  <dcterms:created xsi:type="dcterms:W3CDTF">2019-08-08T09:50:31Z</dcterms:created>
  <dcterms:modified xsi:type="dcterms:W3CDTF">2025-03-10T21:11:10Z</dcterms:modified>
</cp:coreProperties>
</file>