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846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802.11-25/0457r0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Srinivas Kandala, Samsung Electronics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802.11-25/0457r0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Srinivas Kandala, Samsung Electronics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802.11-25/0457r0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Srinivas Kandala, Samsung Electronics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802.11-25/0457r0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Srinivas Kandala, Samsung Electronics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802.11-25/0457r0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Srinivas Kandala, Samsung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802.11-25/0457r0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Srinivas Kandala, Samsung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Srinivas Kandala, Samsung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 Electronics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Srinivas Kandala, Samsung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 Electronics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 Electronics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Srinivas Kandala, Samsung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802.11-25/0457r0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roups.wi-fi.org/wg/Members/document/folder/394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i-fi.org/signal/episode-74-ceo-insights-wi-fi-alliance-and-mike-finley-of-boingo" TargetMode="External"/><Relationship Id="rId3" Type="http://schemas.openxmlformats.org/officeDocument/2006/relationships/hyperlink" Target="https://www.wi-fi.org/news-events/newsroom/wi-fi-alliance-welcomes-the-nomination-of-arielle-roth-as-ntia-administrator" TargetMode="External"/><Relationship Id="rId7" Type="http://schemas.openxmlformats.org/officeDocument/2006/relationships/hyperlink" Target="https://www.wi-fi.org/signal/episode-72-wi-fi-brings-connection-to-communities-with-curtis-hill-of-open-broadband" TargetMode="External"/><Relationship Id="rId2" Type="http://schemas.openxmlformats.org/officeDocument/2006/relationships/hyperlink" Target="https://www.wi-fi.org/news-events/newsroom/wi-fi-alliance-applauds-uk-ofcoms-proposal-to-expand-6-ghz-wi-fi-acces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i-fi.org/beacon/vijay-nagarajan/wi-fi-and-ai-empowering-the-future-of-intelligence" TargetMode="External"/><Relationship Id="rId5" Type="http://schemas.openxmlformats.org/officeDocument/2006/relationships/hyperlink" Target="https://www.wi-fi.org/beacon/the-beacon/wi-fi-alliance-pilot-trial-showcases-the-transformative-power-of-6-ghz-wi-fi-for" TargetMode="External"/><Relationship Id="rId4" Type="http://schemas.openxmlformats.org/officeDocument/2006/relationships/hyperlink" Target="https://www.wi-fi.org/news-events/newsroom/wi-fi-alliance-statement-on-the-nomination-of-olivia-trusty-to-the-fcc" TargetMode="External"/><Relationship Id="rId9" Type="http://schemas.openxmlformats.org/officeDocument/2006/relationships/hyperlink" Target="https://www.wi-fi.org/signal/episode-73-wi-fi-enables-a-new-level-of-security-with-marian-kost-of-texas-instruments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b="0" dirty="0"/>
              <a:t>Wi-Fi Alliance (WFA) Liaison March 2025 Update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Srinivas Kandala, Samsung Electronics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5551153"/>
              </p:ext>
            </p:extLst>
          </p:nvPr>
        </p:nvGraphicFramePr>
        <p:xfrm>
          <a:off x="993775" y="2414588"/>
          <a:ext cx="10218738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4588"/>
                        <a:ext cx="10218738" cy="24765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This presentation contains the Wi-Fi Alliance (WFA) liaison update for March 2025 IEEE 802.11 meeting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Meetings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The Asia member meeting has been held on Feb. 18-w0 in Tokyo. 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It was a productive week with excellent guest speakers, networking opportunities, and task group sessions.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Notable keynote speeches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Showcase of the task groups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Discussions on interoperability events’ ability to advance the Wi-Fi ecosystem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Demo of Wi-Fi CERTIFIED </a:t>
            </a:r>
            <a:r>
              <a:rPr lang="en-US" dirty="0" err="1"/>
              <a:t>HaLoW</a:t>
            </a:r>
            <a:r>
              <a:rPr lang="en-US" dirty="0"/>
              <a:t> offerings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Documents are available at </a:t>
            </a:r>
            <a:r>
              <a:rPr lang="en-US" dirty="0">
                <a:hlinkClick r:id="rId3"/>
              </a:rPr>
              <a:t>https://groups.wi-fi.org/wg/Members/document/folder/3941</a:t>
            </a:r>
            <a:r>
              <a:rPr lang="en-US" dirty="0"/>
              <a:t> (available only for members)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The next WFA F2F (Americas) member meeting will </a:t>
            </a:r>
            <a:r>
              <a:rPr lang="en-US" sz="2400" b="1" dirty="0"/>
              <a:t>take place on June 10</a:t>
            </a:r>
            <a:r>
              <a:rPr lang="en-US" sz="2400" b="1" baseline="30000" dirty="0"/>
              <a:t>th</a:t>
            </a:r>
            <a:r>
              <a:rPr lang="en-US" sz="2400" b="1" dirty="0"/>
              <a:t> – 12</a:t>
            </a:r>
            <a:r>
              <a:rPr lang="en-US" sz="2400" b="1" baseline="30000" dirty="0"/>
              <a:t>th</a:t>
            </a:r>
            <a:r>
              <a:rPr lang="en-US" sz="2400" b="1" dirty="0"/>
              <a:t>  2025, in Buenos Aires, Argentina.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38F323D-3182-4E30-AF0F-B7F24AA3A2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86C88-9CCF-4929-AFF6-17774C465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1F383E-5938-41D1-AAE6-CA10B6C6E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Technical activity at WFA that has recently led to certification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Wi-Fi 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QoS Management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err="1"/>
              <a:t>EasyMesh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WPA3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Wi-Fi proximity ranging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Technical activity at WFA that is expected to lead to certification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Wi-Fi 7 R2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6 GHz standard power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Wi-Fi Direct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XR (Augmented / Virtual / Mixed Reality)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QoS Management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Increased use of interoperability events with commercial products after program launches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AC488-A732-41C9-B686-C49B09921C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F32667-DF31-4F31-9B45-666A6C0BCF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4D4B69-A3FB-4888-B673-D980196012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1178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0418F-22E1-4C26-BF00-FAAEFE1B7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Work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F0F99-AAA9-4586-982D-22264A133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Examples of additional WFA technical work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Security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Customer Experience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 err="1"/>
              <a:t>EasyConnect</a:t>
            </a:r>
            <a:endParaRPr lang="en-US" sz="1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Wi-Fi </a:t>
            </a:r>
            <a:r>
              <a:rPr lang="en-US" sz="1400" dirty="0" err="1"/>
              <a:t>HaLow</a:t>
            </a:r>
            <a:endParaRPr lang="en-US" sz="1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Wi-Fi Data Elements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Wi-Fi Aware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Examples of additional</a:t>
            </a:r>
            <a:r>
              <a:rPr lang="en-US" sz="1600" dirty="0"/>
              <a:t> WFA activity that may lead to technical work </a:t>
            </a:r>
            <a:endParaRPr lang="en-US" sz="1400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Sensing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Automotive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Healthcare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Internet of things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Operators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/>
              <a:t>Spectrum regulatory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sz="16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9F9411-7FBE-4821-81BA-A3252DD625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4FB9995-C83F-402D-AEB3-20C41EFD76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C9499F-B672-4FA7-BB96-D990ABB669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9810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8D8AF-5272-4704-BC04-8480073AF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publications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4A555-5D1F-4FFE-A1C4-CB8243853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Press </a:t>
            </a:r>
            <a:r>
              <a:rPr lang="en-US" dirty="0" err="1">
                <a:solidFill>
                  <a:schemeClr val="tx1"/>
                </a:solidFill>
              </a:rPr>
              <a:t>Reelases</a:t>
            </a:r>
            <a:r>
              <a:rPr lang="en-US" dirty="0">
                <a:solidFill>
                  <a:schemeClr val="tx1"/>
                </a:solidFill>
              </a:rPr>
              <a:t>: </a:t>
            </a:r>
            <a:endParaRPr lang="en-US" dirty="0">
              <a:solidFill>
                <a:schemeClr val="tx1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Wi-Fi Alliance® applauds UK </a:t>
            </a:r>
            <a:r>
              <a:rPr lang="en-US" dirty="0" err="1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Ofcom’s</a:t>
            </a:r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proposal to expand 6 GHz Wi-Fi® access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Wi-Fi Alliance® welcomes the nomination of Arielle Roth as NTIA Administrator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Wi-Fi Alliance® statement on the nomination of Olivia Trusty to the FCC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Beacon Blogs: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Wi-Fi Alliance® pilot trial showcases the transformative power of 6 GHz Wi-Fi for healthcare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Wi-Fi® and AI: Empowering the future of intelligence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Signal Podcasts: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Episode 75: Wi-Fi® is a key ingredient to the AI evolution with Eric McLaughlin of Intel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Episode 74: CEO Insights: Wi-Fi Alliance® and Mike Finley of </a:t>
            </a:r>
            <a:r>
              <a:rPr lang="en-US" dirty="0" err="1">
                <a:solidFill>
                  <a:schemeClr val="tx1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Boingo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Episode 73: Wi-Fi® enables a new level of security with Marian </a:t>
            </a:r>
            <a:r>
              <a:rPr lang="en-US" dirty="0" err="1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Kost</a:t>
            </a:r>
            <a:r>
              <a:rPr lang="en-US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of Texas Instruments</a:t>
            </a:r>
            <a:endParaRPr lang="en-US" dirty="0">
              <a:solidFill>
                <a:schemeClr val="tx1"/>
              </a:solidFill>
              <a:cs typeface="+mn-cs"/>
              <a:hlinkClick r:id="rId7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A78DE-16B4-467A-84E9-11B3433AE7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61A84F-5DB8-4CDA-87A9-47D36D50BE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29912B-9E55-4C74-ADE7-8422021395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9437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Further information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more information on current areas of work, see </a:t>
            </a:r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http://www.wi-fi.org/who-we-are/current-work-areas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these sound like </a:t>
            </a:r>
            <a:r>
              <a:rPr lang="en-US" dirty="0">
                <a:solidFill>
                  <a:schemeClr val="tx1"/>
                </a:solidFill>
              </a:rPr>
              <a:t>interesting topics, please plan to sign up and participate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Further general information at </a:t>
            </a:r>
            <a:r>
              <a:rPr lang="en-US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http://www.wi-fi.org/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marL="0" indent="0"/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E80EE6-7785-46A8-8078-2976C41DA7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B2E8A246-EB93-4535-913D-AC2CD10D6ADD}" vid="{568B26EA-0CE7-4AA9-B169-E01216C641D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IEEE-802.11</Template>
  <TotalTime>1352</TotalTime>
  <Words>531</Words>
  <Application>Microsoft Office PowerPoint</Application>
  <PresentationFormat>Widescreen</PresentationFormat>
  <Paragraphs>98</Paragraphs>
  <Slides>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Arial</vt:lpstr>
      <vt:lpstr>Times New Roman</vt:lpstr>
      <vt:lpstr>Office Theme</vt:lpstr>
      <vt:lpstr>Microsoft Word 97 - 2003 Document</vt:lpstr>
      <vt:lpstr>Wi-Fi Alliance (WFA) Liaison March 2025 Update</vt:lpstr>
      <vt:lpstr>Abstract</vt:lpstr>
      <vt:lpstr>Meetings</vt:lpstr>
      <vt:lpstr>Activities</vt:lpstr>
      <vt:lpstr>Additional Work Areas</vt:lpstr>
      <vt:lpstr>Recent publications</vt:lpstr>
      <vt:lpstr>Further information</vt:lpstr>
    </vt:vector>
  </TitlesOfParts>
  <Company>Samsung Semiconductor,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Wi-Fi Alliance (WFA) Liaison March 2025 Update</dc:title>
  <dc:creator>Srini Kandala</dc:creator>
  <cp:lastModifiedBy>Srini Kandala</cp:lastModifiedBy>
  <cp:revision>12</cp:revision>
  <cp:lastPrinted>1601-01-01T00:00:00Z</cp:lastPrinted>
  <dcterms:created xsi:type="dcterms:W3CDTF">2025-01-13T00:18:29Z</dcterms:created>
  <dcterms:modified xsi:type="dcterms:W3CDTF">2025-03-12T03:39:19Z</dcterms:modified>
</cp:coreProperties>
</file>