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73" r:id="rId9"/>
    <p:sldId id="276" r:id="rId10"/>
    <p:sldId id="2392" r:id="rId11"/>
    <p:sldId id="2393" r:id="rId12"/>
    <p:sldId id="270" r:id="rId13"/>
    <p:sldId id="2380" r:id="rId14"/>
    <p:sldId id="2383" r:id="rId15"/>
    <p:sldId id="278" r:id="rId16"/>
    <p:sldId id="2390" r:id="rId17"/>
    <p:sldId id="2391" r:id="rId18"/>
    <p:sldId id="238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3C9107-3B08-4A23-A7E9-16A519F42F07}" v="11" dt="2025-03-11T12:41:23.218"/>
    <p1510:client id="{890873B9-673F-41ED-85E6-A440FF7AE672}" v="11" dt="2025-03-10T23:43:55.5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3188" autoAdjust="0"/>
  </p:normalViewPr>
  <p:slideViewPr>
    <p:cSldViewPr>
      <p:cViewPr varScale="1">
        <p:scale>
          <a:sx n="101" d="100"/>
          <a:sy n="101" d="100"/>
        </p:scale>
        <p:origin x="115" y="77"/>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1C3C9107-3B08-4A23-A7E9-16A519F42F07}"/>
    <pc:docChg chg="custSel modSld">
      <pc:chgData name="Stacey, Robert" userId="8f61b79c-1993-4b76-a5c5-6bb0e2071c28" providerId="ADAL" clId="{1C3C9107-3B08-4A23-A7E9-16A519F42F07}" dt="2025-03-11T12:41:39.785" v="782" actId="6549"/>
      <pc:docMkLst>
        <pc:docMk/>
      </pc:docMkLst>
      <pc:sldChg chg="modSp mod">
        <pc:chgData name="Stacey, Robert" userId="8f61b79c-1993-4b76-a5c5-6bb0e2071c28" providerId="ADAL" clId="{1C3C9107-3B08-4A23-A7E9-16A519F42F07}" dt="2025-03-11T10:50:02.379" v="10" actId="20578"/>
        <pc:sldMkLst>
          <pc:docMk/>
          <pc:sldMk cId="0" sldId="262"/>
        </pc:sldMkLst>
        <pc:spChg chg="mod">
          <ac:chgData name="Stacey, Robert" userId="8f61b79c-1993-4b76-a5c5-6bb0e2071c28" providerId="ADAL" clId="{1C3C9107-3B08-4A23-A7E9-16A519F42F07}" dt="2025-03-11T10:50:02.379" v="10" actId="20578"/>
          <ac:spMkLst>
            <pc:docMk/>
            <pc:sldMk cId="0" sldId="262"/>
            <ac:spMk id="8" creationId="{00000000-0000-0000-0000-000000000000}"/>
          </ac:spMkLst>
        </pc:spChg>
      </pc:sldChg>
      <pc:sldChg chg="modSp mod">
        <pc:chgData name="Stacey, Robert" userId="8f61b79c-1993-4b76-a5c5-6bb0e2071c28" providerId="ADAL" clId="{1C3C9107-3B08-4A23-A7E9-16A519F42F07}" dt="2025-03-11T11:10:15.526" v="360" actId="20577"/>
        <pc:sldMkLst>
          <pc:docMk/>
          <pc:sldMk cId="1753890201" sldId="265"/>
        </pc:sldMkLst>
        <pc:spChg chg="mod">
          <ac:chgData name="Stacey, Robert" userId="8f61b79c-1993-4b76-a5c5-6bb0e2071c28" providerId="ADAL" clId="{1C3C9107-3B08-4A23-A7E9-16A519F42F07}" dt="2025-03-11T11:10:15.526" v="360" actId="20577"/>
          <ac:spMkLst>
            <pc:docMk/>
            <pc:sldMk cId="1753890201" sldId="265"/>
            <ac:spMk id="9218" creationId="{00000000-0000-0000-0000-000000000000}"/>
          </ac:spMkLst>
        </pc:spChg>
      </pc:sldChg>
      <pc:sldChg chg="modSp mod">
        <pc:chgData name="Stacey, Robert" userId="8f61b79c-1993-4b76-a5c5-6bb0e2071c28" providerId="ADAL" clId="{1C3C9107-3B08-4A23-A7E9-16A519F42F07}" dt="2025-03-11T11:15:33.487" v="394" actId="20577"/>
        <pc:sldMkLst>
          <pc:docMk/>
          <pc:sldMk cId="3454883255" sldId="273"/>
        </pc:sldMkLst>
        <pc:graphicFrameChg chg="modGraphic">
          <ac:chgData name="Stacey, Robert" userId="8f61b79c-1993-4b76-a5c5-6bb0e2071c28" providerId="ADAL" clId="{1C3C9107-3B08-4A23-A7E9-16A519F42F07}" dt="2025-03-11T11:15:33.487" v="394" actId="20577"/>
          <ac:graphicFrameMkLst>
            <pc:docMk/>
            <pc:sldMk cId="3454883255" sldId="273"/>
            <ac:graphicFrameMk id="3" creationId="{00000000-0000-0000-0000-000000000000}"/>
          </ac:graphicFrameMkLst>
        </pc:graphicFrameChg>
      </pc:sldChg>
      <pc:sldChg chg="modSp mod">
        <pc:chgData name="Stacey, Robert" userId="8f61b79c-1993-4b76-a5c5-6bb0e2071c28" providerId="ADAL" clId="{1C3C9107-3B08-4A23-A7E9-16A519F42F07}" dt="2025-03-11T11:19:24.512" v="427" actId="20577"/>
        <pc:sldMkLst>
          <pc:docMk/>
          <pc:sldMk cId="2619337323" sldId="276"/>
        </pc:sldMkLst>
        <pc:spChg chg="mod">
          <ac:chgData name="Stacey, Robert" userId="8f61b79c-1993-4b76-a5c5-6bb0e2071c28" providerId="ADAL" clId="{1C3C9107-3B08-4A23-A7E9-16A519F42F07}" dt="2025-03-11T11:19:24.512" v="427" actId="20577"/>
          <ac:spMkLst>
            <pc:docMk/>
            <pc:sldMk cId="2619337323" sldId="276"/>
            <ac:spMk id="9218" creationId="{00000000-0000-0000-0000-000000000000}"/>
          </ac:spMkLst>
        </pc:spChg>
      </pc:sldChg>
      <pc:sldChg chg="modSp mod">
        <pc:chgData name="Stacey, Robert" userId="8f61b79c-1993-4b76-a5c5-6bb0e2071c28" providerId="ADAL" clId="{1C3C9107-3B08-4A23-A7E9-16A519F42F07}" dt="2025-03-11T11:17:36.370" v="422" actId="20577"/>
        <pc:sldMkLst>
          <pc:docMk/>
          <pc:sldMk cId="1998207127" sldId="2373"/>
        </pc:sldMkLst>
        <pc:graphicFrameChg chg="modGraphic">
          <ac:chgData name="Stacey, Robert" userId="8f61b79c-1993-4b76-a5c5-6bb0e2071c28" providerId="ADAL" clId="{1C3C9107-3B08-4A23-A7E9-16A519F42F07}" dt="2025-03-11T11:17:36.370" v="422" actId="20577"/>
          <ac:graphicFrameMkLst>
            <pc:docMk/>
            <pc:sldMk cId="1998207127" sldId="2373"/>
            <ac:graphicFrameMk id="10" creationId="{00000000-0000-0000-0000-000000000000}"/>
          </ac:graphicFrameMkLst>
        </pc:graphicFrameChg>
      </pc:sldChg>
      <pc:sldChg chg="modSp mod">
        <pc:chgData name="Stacey, Robert" userId="8f61b79c-1993-4b76-a5c5-6bb0e2071c28" providerId="ADAL" clId="{1C3C9107-3B08-4A23-A7E9-16A519F42F07}" dt="2025-03-11T11:56:17.706" v="492" actId="14100"/>
        <pc:sldMkLst>
          <pc:docMk/>
          <pc:sldMk cId="631821553" sldId="2380"/>
        </pc:sldMkLst>
        <pc:spChg chg="mod">
          <ac:chgData name="Stacey, Robert" userId="8f61b79c-1993-4b76-a5c5-6bb0e2071c28" providerId="ADAL" clId="{1C3C9107-3B08-4A23-A7E9-16A519F42F07}" dt="2025-03-11T11:56:17.706" v="492" actId="14100"/>
          <ac:spMkLst>
            <pc:docMk/>
            <pc:sldMk cId="631821553" sldId="2380"/>
            <ac:spMk id="3" creationId="{2F3715E9-9131-AA1E-58EC-301175C17C35}"/>
          </ac:spMkLst>
        </pc:spChg>
      </pc:sldChg>
      <pc:sldChg chg="modSp mod">
        <pc:chgData name="Stacey, Robert" userId="8f61b79c-1993-4b76-a5c5-6bb0e2071c28" providerId="ADAL" clId="{1C3C9107-3B08-4A23-A7E9-16A519F42F07}" dt="2025-03-11T12:41:39.785" v="782" actId="6549"/>
        <pc:sldMkLst>
          <pc:docMk/>
          <pc:sldMk cId="3280161009" sldId="2392"/>
        </pc:sldMkLst>
        <pc:spChg chg="mod">
          <ac:chgData name="Stacey, Robert" userId="8f61b79c-1993-4b76-a5c5-6bb0e2071c28" providerId="ADAL" clId="{1C3C9107-3B08-4A23-A7E9-16A519F42F07}" dt="2025-03-11T12:41:39.785" v="782" actId="6549"/>
          <ac:spMkLst>
            <pc:docMk/>
            <pc:sldMk cId="3280161009" sldId="2392"/>
            <ac:spMk id="3" creationId="{BAD40958-3657-7C69-751E-96368A8BDCED}"/>
          </ac:spMkLst>
        </pc:spChg>
        <pc:spChg chg="mod">
          <ac:chgData name="Stacey, Robert" userId="8f61b79c-1993-4b76-a5c5-6bb0e2071c28" providerId="ADAL" clId="{1C3C9107-3B08-4A23-A7E9-16A519F42F07}" dt="2025-03-11T12:40:19.590" v="756" actId="113"/>
          <ac:spMkLst>
            <pc:docMk/>
            <pc:sldMk cId="3280161009" sldId="2392"/>
            <ac:spMk id="9218" creationId="{00000000-0000-0000-0000-000000000000}"/>
          </ac:spMkLst>
        </pc:spChg>
      </pc:sldChg>
      <pc:sldChg chg="modSp mod">
        <pc:chgData name="Stacey, Robert" userId="8f61b79c-1993-4b76-a5c5-6bb0e2071c28" providerId="ADAL" clId="{1C3C9107-3B08-4A23-A7E9-16A519F42F07}" dt="2025-03-11T12:39:04.423" v="755" actId="20577"/>
        <pc:sldMkLst>
          <pc:docMk/>
          <pc:sldMk cId="3295694380" sldId="2393"/>
        </pc:sldMkLst>
        <pc:spChg chg="mod">
          <ac:chgData name="Stacey, Robert" userId="8f61b79c-1993-4b76-a5c5-6bb0e2071c28" providerId="ADAL" clId="{1C3C9107-3B08-4A23-A7E9-16A519F42F07}" dt="2025-03-11T12:39:04.423" v="755" actId="20577"/>
          <ac:spMkLst>
            <pc:docMk/>
            <pc:sldMk cId="3295694380" sldId="2393"/>
            <ac:spMk id="9218" creationId="{76CE72E6-3CEB-8D1D-4D73-4BC475E081FA}"/>
          </ac:spMkLst>
        </pc:spChg>
      </pc:sldChg>
    </pc:docChg>
  </pc:docChgLst>
  <pc:docChgLst>
    <pc:chgData name="Emily Qi" userId="26166f8a15b25b73" providerId="LiveId" clId="{890873B9-673F-41ED-85E6-A440FF7AE672}"/>
    <pc:docChg chg="undo custSel addSld modSld modMainMaster">
      <pc:chgData name="Emily Qi" userId="26166f8a15b25b73" providerId="LiveId" clId="{890873B9-673F-41ED-85E6-A440FF7AE672}" dt="2025-03-10T23:50:10.209" v="338" actId="207"/>
      <pc:docMkLst>
        <pc:docMk/>
      </pc:docMkLst>
      <pc:sldChg chg="modSp mod">
        <pc:chgData name="Emily Qi" userId="26166f8a15b25b73" providerId="LiveId" clId="{890873B9-673F-41ED-85E6-A440FF7AE672}" dt="2025-03-10T18:36:20.196" v="16" actId="20577"/>
        <pc:sldMkLst>
          <pc:docMk/>
          <pc:sldMk cId="0" sldId="256"/>
        </pc:sldMkLst>
        <pc:spChg chg="mod">
          <ac:chgData name="Emily Qi" userId="26166f8a15b25b73" providerId="LiveId" clId="{890873B9-673F-41ED-85E6-A440FF7AE672}" dt="2025-03-10T18:31:29.188" v="4" actId="20577"/>
          <ac:spMkLst>
            <pc:docMk/>
            <pc:sldMk cId="0" sldId="256"/>
            <ac:spMk id="3073" creationId="{00000000-0000-0000-0000-000000000000}"/>
          </ac:spMkLst>
        </pc:spChg>
        <pc:spChg chg="mod">
          <ac:chgData name="Emily Qi" userId="26166f8a15b25b73" providerId="LiveId" clId="{890873B9-673F-41ED-85E6-A440FF7AE672}" dt="2025-03-10T18:36:20.196" v="16" actId="20577"/>
          <ac:spMkLst>
            <pc:docMk/>
            <pc:sldMk cId="0" sldId="256"/>
            <ac:spMk id="3074" creationId="{00000000-0000-0000-0000-000000000000}"/>
          </ac:spMkLst>
        </pc:spChg>
      </pc:sldChg>
      <pc:sldChg chg="modSp mod">
        <pc:chgData name="Emily Qi" userId="26166f8a15b25b73" providerId="LiveId" clId="{890873B9-673F-41ED-85E6-A440FF7AE672}" dt="2025-03-10T19:51:40.764" v="290" actId="20577"/>
        <pc:sldMkLst>
          <pc:docMk/>
          <pc:sldMk cId="1753890201" sldId="265"/>
        </pc:sldMkLst>
        <pc:spChg chg="mod">
          <ac:chgData name="Emily Qi" userId="26166f8a15b25b73" providerId="LiveId" clId="{890873B9-673F-41ED-85E6-A440FF7AE672}" dt="2025-03-10T18:39:00.698" v="149" actId="20577"/>
          <ac:spMkLst>
            <pc:docMk/>
            <pc:sldMk cId="1753890201" sldId="265"/>
            <ac:spMk id="2" creationId="{00000000-0000-0000-0000-000000000000}"/>
          </ac:spMkLst>
        </pc:spChg>
        <pc:spChg chg="mod">
          <ac:chgData name="Emily Qi" userId="26166f8a15b25b73" providerId="LiveId" clId="{890873B9-673F-41ED-85E6-A440FF7AE672}" dt="2025-03-10T19:51:40.764" v="290" actId="20577"/>
          <ac:spMkLst>
            <pc:docMk/>
            <pc:sldMk cId="1753890201" sldId="265"/>
            <ac:spMk id="9218" creationId="{00000000-0000-0000-0000-000000000000}"/>
          </ac:spMkLst>
        </pc:spChg>
      </pc:sldChg>
      <pc:sldChg chg="modSp mod">
        <pc:chgData name="Emily Qi" userId="26166f8a15b25b73" providerId="LiveId" clId="{890873B9-673F-41ED-85E6-A440FF7AE672}" dt="2025-03-10T19:54:32.286" v="326" actId="6549"/>
        <pc:sldMkLst>
          <pc:docMk/>
          <pc:sldMk cId="1968720319" sldId="283"/>
        </pc:sldMkLst>
        <pc:spChg chg="mod">
          <ac:chgData name="Emily Qi" userId="26166f8a15b25b73" providerId="LiveId" clId="{890873B9-673F-41ED-85E6-A440FF7AE672}" dt="2025-03-10T19:54:32.286" v="326" actId="6549"/>
          <ac:spMkLst>
            <pc:docMk/>
            <pc:sldMk cId="1968720319" sldId="283"/>
            <ac:spMk id="3" creationId="{00000000-0000-0000-0000-000000000000}"/>
          </ac:spMkLst>
        </pc:spChg>
      </pc:sldChg>
      <pc:sldChg chg="modSp mod">
        <pc:chgData name="Emily Qi" userId="26166f8a15b25b73" providerId="LiveId" clId="{890873B9-673F-41ED-85E6-A440FF7AE672}" dt="2025-03-10T23:50:10.209" v="338" actId="207"/>
        <pc:sldMkLst>
          <pc:docMk/>
          <pc:sldMk cId="1998207127" sldId="2373"/>
        </pc:sldMkLst>
        <pc:graphicFrameChg chg="mod modGraphic">
          <ac:chgData name="Emily Qi" userId="26166f8a15b25b73" providerId="LiveId" clId="{890873B9-673F-41ED-85E6-A440FF7AE672}" dt="2025-03-10T23:50:10.209" v="338" actId="207"/>
          <ac:graphicFrameMkLst>
            <pc:docMk/>
            <pc:sldMk cId="1998207127" sldId="2373"/>
            <ac:graphicFrameMk id="10" creationId="{00000000-0000-0000-0000-000000000000}"/>
          </ac:graphicFrameMkLst>
        </pc:graphicFrameChg>
      </pc:sldChg>
      <pc:sldChg chg="modSp add mod">
        <pc:chgData name="Emily Qi" userId="26166f8a15b25b73" providerId="LiveId" clId="{890873B9-673F-41ED-85E6-A440FF7AE672}" dt="2025-03-10T19:19:06.944" v="277" actId="20577"/>
        <pc:sldMkLst>
          <pc:docMk/>
          <pc:sldMk cId="3295694380" sldId="2393"/>
        </pc:sldMkLst>
        <pc:spChg chg="mod">
          <ac:chgData name="Emily Qi" userId="26166f8a15b25b73" providerId="LiveId" clId="{890873B9-673F-41ED-85E6-A440FF7AE672}" dt="2025-03-10T19:18:43.230" v="216" actId="20577"/>
          <ac:spMkLst>
            <pc:docMk/>
            <pc:sldMk cId="3295694380" sldId="2393"/>
            <ac:spMk id="2" creationId="{6781A285-952A-ED5E-7D7A-F9570B29221D}"/>
          </ac:spMkLst>
        </pc:spChg>
        <pc:spChg chg="mod">
          <ac:chgData name="Emily Qi" userId="26166f8a15b25b73" providerId="LiveId" clId="{890873B9-673F-41ED-85E6-A440FF7AE672}" dt="2025-03-10T19:19:06.944" v="277" actId="20577"/>
          <ac:spMkLst>
            <pc:docMk/>
            <pc:sldMk cId="3295694380" sldId="2393"/>
            <ac:spMk id="9218" creationId="{76CE72E6-3CEB-8D1D-4D73-4BC475E081FA}"/>
          </ac:spMkLst>
        </pc:spChg>
      </pc:sldChg>
      <pc:sldMasterChg chg="modSp mod">
        <pc:chgData name="Emily Qi" userId="26166f8a15b25b73" providerId="LiveId" clId="{890873B9-673F-41ED-85E6-A440FF7AE672}" dt="2025-03-10T23:45:47.576" v="337" actId="20577"/>
        <pc:sldMasterMkLst>
          <pc:docMk/>
          <pc:sldMasterMk cId="0" sldId="2147483648"/>
        </pc:sldMasterMkLst>
        <pc:spChg chg="mod">
          <ac:chgData name="Emily Qi" userId="26166f8a15b25b73" providerId="LiveId" clId="{890873B9-673F-41ED-85E6-A440FF7AE672}" dt="2025-03-10T23:45:47.576" v="337"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D33C166-27E2-22CD-84EE-773BE29B23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25D0A1D-C23A-E0F8-063D-F55608D20AB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2AA71F0-A86D-8955-D9B4-8C22E49A789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48632C6-0D8C-02C1-98A0-56799918B60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10B3868-2164-353A-53A8-F7081296F031}"/>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BFE26296-3992-139E-7055-7FFAC61DB1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357D7D5-D3A8-F827-0054-83195DC67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92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802.11-25/0456r1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claudiodasilva@meta.com" TargetMode="External"/><Relationship Id="rId3" Type="http://schemas.openxmlformats.org/officeDocument/2006/relationships/hyperlink" Target="mailto:robert.stacey@intel.com" TargetMode="External"/><Relationship Id="rId7" Type="http://schemas.openxmlformats.org/officeDocument/2006/relationships/hyperlink" Target="mailto:RoyWant@googl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ross.yujian@huawei.com" TargetMode="External"/><Relationship Id="rId4" Type="http://schemas.openxmlformats.org/officeDocument/2006/relationships/hyperlink" Target="mailto:emily.h.qi@intel.com" TargetMode="External"/><Relationship Id="rId9" Type="http://schemas.openxmlformats.org/officeDocument/2006/relationships/hyperlink" Target="mailto:po-kai.huang@intel.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gmai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11" Type="http://schemas.openxmlformats.org/officeDocument/2006/relationships/hyperlink" Target="mailto:aasterja@qti.qualcomm.com" TargetMode="External"/><Relationship Id="rId5" Type="http://schemas.openxmlformats.org/officeDocument/2006/relationships/hyperlink" Target="mailto:montemurro.michael@gmail.com" TargetMode="External"/><Relationship Id="rId10" Type="http://schemas.openxmlformats.org/officeDocument/2006/relationships/hyperlink" Target="mailto:joseph.levy@interdigital.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a:xfrm>
            <a:off x="914400" y="291263"/>
            <a:ext cx="2499764" cy="273050"/>
          </a:xfrm>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CF6E6-89A5-6760-BD38-88670FC65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1A285-952A-ED5E-7D7A-F9570B29221D}"/>
              </a:ext>
            </a:extLst>
          </p:cNvPr>
          <p:cNvSpPr>
            <a:spLocks noGrp="1"/>
          </p:cNvSpPr>
          <p:nvPr>
            <p:ph type="title"/>
          </p:nvPr>
        </p:nvSpPr>
        <p:spPr/>
        <p:txBody>
          <a:bodyPr/>
          <a:lstStyle/>
          <a:p>
            <a:r>
              <a:rPr lang="en-GB" dirty="0"/>
              <a:t>802.11-2024 Revision Publication Review</a:t>
            </a:r>
          </a:p>
        </p:txBody>
      </p:sp>
      <p:sp>
        <p:nvSpPr>
          <p:cNvPr id="9218" name="Rectangle 2">
            <a:extLst>
              <a:ext uri="{FF2B5EF4-FFF2-40B4-BE49-F238E27FC236}">
                <a16:creationId xmlns:a16="http://schemas.microsoft.com/office/drawing/2014/main" id="{76CE72E6-3CEB-8D1D-4D73-4BC475E081FA}"/>
              </a:ext>
            </a:extLst>
          </p:cNvPr>
          <p:cNvSpPr>
            <a:spLocks noGrp="1" noChangeArrowheads="1"/>
          </p:cNvSpPr>
          <p:nvPr>
            <p:ph idx="1"/>
          </p:nvPr>
        </p:nvSpPr>
        <p:spPr>
          <a:xfrm>
            <a:off x="906102" y="1815978"/>
            <a:ext cx="10361084" cy="4113213"/>
          </a:xfrm>
          <a:ln/>
        </p:spPr>
        <p:txBody>
          <a:bodyPr/>
          <a:lstStyle/>
          <a:p>
            <a:pPr>
              <a:buFontTx/>
              <a:buChar char="-"/>
            </a:pPr>
            <a:r>
              <a:rPr lang="en-US" sz="2000" dirty="0"/>
              <a:t>3 Comments – addressed</a:t>
            </a:r>
          </a:p>
          <a:p>
            <a:pPr>
              <a:buFontTx/>
              <a:buChar char="-"/>
            </a:pPr>
            <a:r>
              <a:rPr lang="en-US" sz="2000" dirty="0"/>
              <a:t>Michelle will produce a redline pdf</a:t>
            </a:r>
          </a:p>
          <a:p>
            <a:pPr>
              <a:buFontTx/>
              <a:buChar char="-"/>
            </a:pPr>
            <a:r>
              <a:rPr lang="en-US" sz="2000" dirty="0"/>
              <a:t>Correct the searchable definitions (revert to draft)</a:t>
            </a:r>
          </a:p>
          <a:p>
            <a:pPr>
              <a:buFontTx/>
              <a:buChar char="-"/>
            </a:pPr>
            <a:r>
              <a:rPr lang="en-US" sz="2000" dirty="0"/>
              <a:t>Some of the tables in Clause 6 should not have titles – they are embedded in text with no title</a:t>
            </a:r>
          </a:p>
          <a:p>
            <a:pPr>
              <a:buFontTx/>
              <a:buChar char="-"/>
            </a:pPr>
            <a:r>
              <a:rPr lang="en-US" sz="2000" dirty="0"/>
              <a:t>Clause 28 has formatting issues</a:t>
            </a:r>
          </a:p>
        </p:txBody>
      </p:sp>
      <p:sp>
        <p:nvSpPr>
          <p:cNvPr id="6" name="Slide Number Placeholder 5">
            <a:extLst>
              <a:ext uri="{FF2B5EF4-FFF2-40B4-BE49-F238E27FC236}">
                <a16:creationId xmlns:a16="http://schemas.microsoft.com/office/drawing/2014/main" id="{003EB47A-26C1-4CF2-0579-DF0158F9B21A}"/>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8504825D-B24F-F9E5-18B4-66107C8DB866}"/>
              </a:ext>
            </a:extLst>
          </p:cNvPr>
          <p:cNvSpPr>
            <a:spLocks noGrp="1"/>
          </p:cNvSpPr>
          <p:nvPr>
            <p:ph type="ftr" idx="14"/>
          </p:nvPr>
        </p:nvSpPr>
        <p:spPr/>
        <p:txBody>
          <a:bodyPr/>
          <a:lstStyle/>
          <a:p>
            <a:r>
              <a:rPr lang="en-GB"/>
              <a:t>Emily Qi</a:t>
            </a:r>
            <a:endParaRPr lang="en-GB" dirty="0"/>
          </a:p>
        </p:txBody>
      </p:sp>
      <p:sp>
        <p:nvSpPr>
          <p:cNvPr id="4" name="Date Placeholder 3">
            <a:extLst>
              <a:ext uri="{FF2B5EF4-FFF2-40B4-BE49-F238E27FC236}">
                <a16:creationId xmlns:a16="http://schemas.microsoft.com/office/drawing/2014/main" id="{EB31342D-EA00-8BF8-0B30-8E705E1455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5694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501173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802.11-2024 Revision (</a:t>
            </a:r>
            <a:r>
              <a:rPr lang="en-US" sz="2000" dirty="0" err="1"/>
              <a:t>REVme</a:t>
            </a:r>
            <a:r>
              <a:rPr lang="en-US" sz="2000" dirty="0"/>
              <a:t>) Publication Review</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TGbk</a:t>
            </a:r>
            <a:r>
              <a:rPr lang="en-US" sz="1600" b="1" dirty="0"/>
              <a:t> – Roy Want </a:t>
            </a:r>
            <a:r>
              <a:rPr lang="en-US" sz="1600" dirty="0">
                <a:hlinkClick r:id="rId7"/>
              </a:rPr>
              <a:t>RoyWant@google.com</a:t>
            </a:r>
            <a:endParaRPr lang="en-US" sz="1600" dirty="0"/>
          </a:p>
          <a:p>
            <a:pPr marL="342900" lvl="1" indent="-342900">
              <a:buFontTx/>
              <a:buChar char="•"/>
            </a:pPr>
            <a:r>
              <a:rPr lang="en-US" sz="1600" b="1" dirty="0" err="1"/>
              <a:t>TGbf</a:t>
            </a:r>
            <a:r>
              <a:rPr lang="en-US" sz="1600" b="1" dirty="0"/>
              <a:t> – Claudio da Silva </a:t>
            </a:r>
            <a:r>
              <a:rPr lang="en-US" sz="1600" dirty="0"/>
              <a:t>– </a:t>
            </a:r>
            <a:r>
              <a:rPr lang="en-US" sz="1600" dirty="0">
                <a:hlinkClick r:id="rId8"/>
              </a:rPr>
              <a:t>claudiodasilva@meta.com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9"/>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10"/>
              </a:rPr>
              <a:t>ross.yujian@huawei.com</a:t>
            </a:r>
            <a:endParaRPr lang="fi-FI" sz="1600" dirty="0"/>
          </a:p>
          <a:p>
            <a:pPr>
              <a:buFont typeface="Arial" panose="020B0604020202020204" pitchFamily="34" charset="0"/>
              <a:buChar char="•"/>
            </a:pPr>
            <a:r>
              <a:rPr lang="en-US" sz="1600" b="1" dirty="0" err="1"/>
              <a:t>TGbq</a:t>
            </a:r>
            <a:r>
              <a:rPr lang="en-US" sz="1600" b="1" dirty="0"/>
              <a:t> – </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Po-kai Huang </a:t>
            </a:r>
            <a:r>
              <a:rPr lang="en-US" sz="1600" dirty="0"/>
              <a:t>– </a:t>
            </a:r>
            <a:r>
              <a:rPr lang="en-US" sz="1600" dirty="0">
                <a:hlinkClick r:id="rId9"/>
              </a:rPr>
              <a:t>po-kai.huang@intel.com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a:t>
            </a:r>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endParaRPr lang="en-GB" sz="1600" b="0" dirty="0"/>
          </a:p>
          <a:p>
            <a:r>
              <a:rPr lang="en-GB" sz="1600" dirty="0"/>
              <a:t>11bk</a:t>
            </a:r>
            <a:r>
              <a:rPr lang="en-GB" sz="1600" b="0" dirty="0"/>
              <a:t> </a:t>
            </a:r>
            <a:r>
              <a:rPr lang="en-US" sz="1600" b="0" dirty="0"/>
              <a:t>11bk completed the SA1 recirculation ballot based on D4.0, which resulted in 21 comments (8 Editorial, 13 Technical). The </a:t>
            </a:r>
            <a:r>
              <a:rPr lang="en-US" sz="1600" b="0" dirty="0" err="1"/>
              <a:t>TGbk</a:t>
            </a:r>
            <a:r>
              <a:rPr lang="en-US" sz="1600" b="0" dirty="0"/>
              <a:t> Task Group has been working to resolve these comments and expect to motion all resolutions during the Atlanta meeting, entering recirculation SA2 on D5.0 one week after the meeting.</a:t>
            </a:r>
          </a:p>
          <a:p>
            <a:r>
              <a:rPr lang="en-US" sz="1600" dirty="0"/>
              <a:t>11bf </a:t>
            </a:r>
            <a:r>
              <a:rPr lang="en-GB" sz="1600" dirty="0"/>
              <a:t>–</a:t>
            </a:r>
            <a:r>
              <a:rPr lang="en-GB" sz="1600" b="0" dirty="0"/>
              <a:t>SA recirc 2 closed; no comments received. Then waiting for 11bk to move forward. Expect recirc 3 with just baseline update to start at same time as 11bk.</a:t>
            </a:r>
          </a:p>
          <a:p>
            <a:r>
              <a:rPr lang="en-GB" sz="1600" dirty="0"/>
              <a:t>11bi – </a:t>
            </a:r>
            <a:r>
              <a:rPr lang="en-GB" sz="1600" b="0" dirty="0"/>
              <a:t>D1.0 completed initial WG ballot. Approved. Received 1072 comments. Completed initial comment assignment and started resolving comments.</a:t>
            </a:r>
          </a:p>
          <a:p>
            <a:r>
              <a:rPr lang="en-GB" sz="1600" dirty="0"/>
              <a:t>11bn </a:t>
            </a:r>
            <a:r>
              <a:rPr lang="en-GB" sz="1600" b="0" dirty="0"/>
              <a:t>– Completed CC on D0.1. Received 3970 comments. All assigned. Will release D0.2 out of March.</a:t>
            </a:r>
          </a:p>
          <a:p>
            <a:r>
              <a:rPr lang="en-GB" sz="1600" dirty="0" err="1"/>
              <a:t>REVmf</a:t>
            </a:r>
            <a:r>
              <a:rPr lang="en-GB" sz="1600" b="0" dirty="0"/>
              <a:t> – Plan to have the initial draft 0.0 from published version. Then have D0.1 with 11bh and D0.2 with 11be. Implement approved changes to date in D1.0 coming out of May session (might be July).</a:t>
            </a:r>
          </a:p>
          <a:p>
            <a:endParaRPr lang="en-GB" sz="1600" b="0" dirty="0"/>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68129314"/>
              </p:ext>
            </p:extLst>
          </p:nvPr>
        </p:nvGraphicFramePr>
        <p:xfrm>
          <a:off x="969950" y="2743200"/>
          <a:ext cx="10665885" cy="3546696"/>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144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July 2026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240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8466723"/>
              </p:ext>
            </p:extLst>
          </p:nvPr>
        </p:nvGraphicFramePr>
        <p:xfrm>
          <a:off x="737392" y="1521960"/>
          <a:ext cx="9930609" cy="4052949"/>
        </p:xfrm>
        <a:graphic>
          <a:graphicData uri="http://schemas.openxmlformats.org/drawingml/2006/table">
            <a:tbl>
              <a:tblPr firstRow="1">
                <a:tableStyleId>{073A0DAA-6AF3-43AB-8588-CEC1D06C72B9}</a:tableStyleId>
              </a:tblPr>
              <a:tblGrid>
                <a:gridCol w="686709">
                  <a:extLst>
                    <a:ext uri="{9D8B030D-6E8A-4147-A177-3AD203B41FA5}">
                      <a16:colId xmlns:a16="http://schemas.microsoft.com/office/drawing/2014/main" val="4261970102"/>
                    </a:ext>
                  </a:extLst>
                </a:gridCol>
                <a:gridCol w="779239">
                  <a:extLst>
                    <a:ext uri="{9D8B030D-6E8A-4147-A177-3AD203B41FA5}">
                      <a16:colId xmlns:a16="http://schemas.microsoft.com/office/drawing/2014/main" val="78877518"/>
                    </a:ext>
                  </a:extLst>
                </a:gridCol>
                <a:gridCol w="478003">
                  <a:extLst>
                    <a:ext uri="{9D8B030D-6E8A-4147-A177-3AD203B41FA5}">
                      <a16:colId xmlns:a16="http://schemas.microsoft.com/office/drawing/2014/main" val="1625024730"/>
                    </a:ext>
                  </a:extLst>
                </a:gridCol>
                <a:gridCol w="478003">
                  <a:extLst>
                    <a:ext uri="{9D8B030D-6E8A-4147-A177-3AD203B41FA5}">
                      <a16:colId xmlns:a16="http://schemas.microsoft.com/office/drawing/2014/main" val="2198051875"/>
                    </a:ext>
                  </a:extLst>
                </a:gridCol>
                <a:gridCol w="478003">
                  <a:extLst>
                    <a:ext uri="{9D8B030D-6E8A-4147-A177-3AD203B41FA5}">
                      <a16:colId xmlns:a16="http://schemas.microsoft.com/office/drawing/2014/main" val="2849464904"/>
                    </a:ext>
                  </a:extLst>
                </a:gridCol>
                <a:gridCol w="478003">
                  <a:extLst>
                    <a:ext uri="{9D8B030D-6E8A-4147-A177-3AD203B41FA5}">
                      <a16:colId xmlns:a16="http://schemas.microsoft.com/office/drawing/2014/main" val="3784159027"/>
                    </a:ext>
                  </a:extLst>
                </a:gridCol>
                <a:gridCol w="432033">
                  <a:extLst>
                    <a:ext uri="{9D8B030D-6E8A-4147-A177-3AD203B41FA5}">
                      <a16:colId xmlns:a16="http://schemas.microsoft.com/office/drawing/2014/main" val="1499934070"/>
                    </a:ext>
                  </a:extLst>
                </a:gridCol>
                <a:gridCol w="488190">
                  <a:extLst>
                    <a:ext uri="{9D8B030D-6E8A-4147-A177-3AD203B41FA5}">
                      <a16:colId xmlns:a16="http://schemas.microsoft.com/office/drawing/2014/main" val="1031708747"/>
                    </a:ext>
                  </a:extLst>
                </a:gridCol>
                <a:gridCol w="488190">
                  <a:extLst>
                    <a:ext uri="{9D8B030D-6E8A-4147-A177-3AD203B41FA5}">
                      <a16:colId xmlns:a16="http://schemas.microsoft.com/office/drawing/2014/main" val="3831318041"/>
                    </a:ext>
                  </a:extLst>
                </a:gridCol>
                <a:gridCol w="1346560">
                  <a:extLst>
                    <a:ext uri="{9D8B030D-6E8A-4147-A177-3AD203B41FA5}">
                      <a16:colId xmlns:a16="http://schemas.microsoft.com/office/drawing/2014/main" val="309422106"/>
                    </a:ext>
                  </a:extLst>
                </a:gridCol>
                <a:gridCol w="626431">
                  <a:extLst>
                    <a:ext uri="{9D8B030D-6E8A-4147-A177-3AD203B41FA5}">
                      <a16:colId xmlns:a16="http://schemas.microsoft.com/office/drawing/2014/main" val="2746800865"/>
                    </a:ext>
                  </a:extLst>
                </a:gridCol>
                <a:gridCol w="1914031">
                  <a:extLst>
                    <a:ext uri="{9D8B030D-6E8A-4147-A177-3AD203B41FA5}">
                      <a16:colId xmlns:a16="http://schemas.microsoft.com/office/drawing/2014/main" val="664609411"/>
                    </a:ext>
                  </a:extLst>
                </a:gridCol>
                <a:gridCol w="1257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January 14,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C0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C00000"/>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FF0000"/>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rPr>
                        <a:t>FrameMaker 2020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check</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a:t>
            </a:r>
          </a:p>
        </p:txBody>
      </p:sp>
      <p:sp>
        <p:nvSpPr>
          <p:cNvPr id="9218" name="Rectangle 2"/>
          <p:cNvSpPr>
            <a:spLocks noGrp="1" noChangeArrowheads="1"/>
          </p:cNvSpPr>
          <p:nvPr>
            <p:ph idx="1"/>
          </p:nvPr>
        </p:nvSpPr>
        <p:spPr>
          <a:xfrm>
            <a:off x="761999" y="1611297"/>
            <a:ext cx="5085693"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emily.h.qi@gmail.com</a:t>
            </a:r>
            <a:endParaRPr lang="en-US" sz="1600" b="1" dirty="0"/>
          </a:p>
          <a:p>
            <a:pPr>
              <a:buFont typeface="Courier New" panose="02070309020205020404" pitchFamily="49" charset="0"/>
              <a:buChar char="o"/>
            </a:pPr>
            <a:r>
              <a:rPr lang="en-US" sz="1600" b="0" dirty="0"/>
              <a:t>Edward Au: </a:t>
            </a:r>
            <a:r>
              <a:rPr lang="en-US" sz="1600" b="0" u="sng" dirty="0">
                <a:hlinkClick r:id="rId4"/>
              </a:rPr>
              <a:t>edward.ks.au@gmail.com</a:t>
            </a:r>
            <a:r>
              <a:rPr lang="en-US" sz="1600" b="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b="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b="0" dirty="0">
                <a:hlinkClick r:id="rId7"/>
              </a:rPr>
              <a:t>carol@ansley.com</a:t>
            </a:r>
            <a:endParaRPr lang="en-US" sz="1600" b="0" dirty="0"/>
          </a:p>
          <a:p>
            <a:pPr>
              <a:buFont typeface="Courier New" panose="02070309020205020404" pitchFamily="49" charset="0"/>
              <a:buChar char="o"/>
            </a:pPr>
            <a:r>
              <a:rPr lang="en-US" sz="1600" b="0" dirty="0"/>
              <a:t>Po-kai Huang: </a:t>
            </a:r>
            <a:r>
              <a:rPr lang="en-US" sz="1600" b="0" dirty="0">
                <a:hlinkClick r:id="rId8"/>
              </a:rPr>
              <a:t>po-kai.huang@intel.com</a:t>
            </a:r>
            <a:r>
              <a:rPr lang="en-US" sz="1600" b="0" dirty="0"/>
              <a:t> </a:t>
            </a:r>
          </a:p>
          <a:p>
            <a:pPr>
              <a:buFont typeface="Courier New" panose="02070309020205020404" pitchFamily="49" charset="0"/>
              <a:buChar char="o"/>
            </a:pPr>
            <a:r>
              <a:rPr lang="en-US" sz="1600" b="0" dirty="0"/>
              <a:t>Mark Hamilton: </a:t>
            </a:r>
            <a:r>
              <a:rPr lang="en-US" sz="1600" b="0" kern="0" dirty="0">
                <a:hlinkClick r:id="rId9"/>
              </a:rPr>
              <a:t>mark.hamilton2152@gmail.com </a:t>
            </a:r>
            <a:endParaRPr lang="en-US" sz="1600" b="0" kern="0" dirty="0"/>
          </a:p>
          <a:p>
            <a:pPr>
              <a:buFont typeface="Courier New" panose="02070309020205020404" pitchFamily="49" charset="0"/>
              <a:buChar char="o"/>
            </a:pPr>
            <a:r>
              <a:rPr lang="en-US" sz="1600" b="0" dirty="0"/>
              <a:t>Joseph Levy: </a:t>
            </a:r>
            <a:r>
              <a:rPr lang="en-US" sz="1600" b="0" dirty="0">
                <a:hlinkClick r:id="rId10"/>
              </a:rPr>
              <a:t>joseph.levy@interdigital.com</a:t>
            </a:r>
            <a:r>
              <a:rPr lang="en-US" sz="1600" b="0" dirty="0"/>
              <a:t> </a:t>
            </a:r>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344308" y="1600200"/>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a:t>
            </a:r>
            <a:r>
              <a:rPr lang="en-US" sz="1600" b="0" kern="0"/>
              <a:t>lead): </a:t>
            </a:r>
            <a:r>
              <a:rPr lang="en-US" sz="1600" b="0" dirty="0">
                <a:hlinkClick r:id="rId7"/>
              </a:rPr>
              <a:t>carol@ansley</a:t>
            </a:r>
            <a:r>
              <a:rPr lang="en-US" sz="1600" b="0">
                <a:hlinkClick r:id="rId7"/>
              </a:rPr>
              <a:t>.com</a:t>
            </a:r>
            <a:endParaRPr lang="en-US" sz="1600" b="0" kern="0" dirty="0"/>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r>
              <a:rPr lang="en-US" sz="1600" b="0" dirty="0">
                <a:hlinkClick r:id="rId3"/>
              </a:rPr>
              <a:t>emily.h.qi@gmail.com</a:t>
            </a:r>
            <a:endParaRPr lang="en-US" sz="1600" b="0" kern="0" dirty="0"/>
          </a:p>
          <a:p>
            <a:pPr>
              <a:buFont typeface="Courier New" panose="02070309020205020404" pitchFamily="49" charset="0"/>
              <a:buChar char="o"/>
            </a:pPr>
            <a:r>
              <a:rPr lang="en-US" sz="1600" b="0" kern="0" dirty="0"/>
              <a:t>Robert Stacey: </a:t>
            </a:r>
            <a:r>
              <a:rPr lang="en-US" sz="1600" b="0" dirty="0">
                <a:hlinkClick r:id="rId6"/>
              </a:rPr>
              <a:t>robert.stacey@intel.com</a:t>
            </a:r>
            <a:endParaRPr lang="en-US" sz="1600" b="0" kern="0" dirty="0"/>
          </a:p>
          <a:p>
            <a:pPr>
              <a:buFont typeface="Courier New" panose="02070309020205020404" pitchFamily="49" charset="0"/>
              <a:buChar char="o"/>
            </a:pPr>
            <a:r>
              <a:rPr lang="en-US" sz="1600" b="0" kern="0" dirty="0"/>
              <a:t>?</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 </a:t>
            </a:r>
            <a:r>
              <a:rPr lang="en-US" sz="1600" b="0" u="sng" dirty="0">
                <a:hlinkClick r:id="rId4"/>
              </a:rPr>
              <a:t>edward.ks.au@gmail.com</a:t>
            </a:r>
            <a:r>
              <a:rPr lang="en-US" sz="1600" b="0" u="sng" dirty="0"/>
              <a:t> </a:t>
            </a:r>
            <a:endParaRPr lang="en-US" sz="1600" b="0" kern="0" dirty="0"/>
          </a:p>
          <a:p>
            <a:pPr>
              <a:buFont typeface="Courier New" panose="02070309020205020404" pitchFamily="49" charset="0"/>
              <a:buChar char="o"/>
            </a:pPr>
            <a:r>
              <a:rPr lang="en-US" sz="1600" b="0" kern="0" dirty="0"/>
              <a:t>Alfred Asterjadhi: </a:t>
            </a:r>
            <a:r>
              <a:rPr lang="en-US" sz="1600" b="0" kern="0" dirty="0">
                <a:hlinkClick r:id="rId11"/>
              </a:rPr>
              <a:t>aasterja@qti.qualcomm.com</a:t>
            </a:r>
            <a:endParaRPr lang="en-US" sz="1600" b="0" kern="0" dirty="0"/>
          </a:p>
          <a:p>
            <a:pPr>
              <a:buFont typeface="Courier New" panose="02070309020205020404" pitchFamily="49" charset="0"/>
              <a:buChar char="o"/>
            </a:pPr>
            <a:r>
              <a:rPr lang="en-US" sz="1600" b="0" kern="0" dirty="0"/>
              <a:t>Emily Qi: </a:t>
            </a:r>
            <a:r>
              <a:rPr lang="en-US" sz="1600" b="0" dirty="0">
                <a:hlinkClick r:id="rId3"/>
              </a:rPr>
              <a:t>emily.h.qi@gmail.com</a:t>
            </a:r>
            <a:endParaRPr lang="en-US" sz="1600" b="0" kern="0" dirty="0"/>
          </a:p>
          <a:p>
            <a:pPr>
              <a:buFont typeface="Courier New" panose="02070309020205020404" pitchFamily="49" charset="0"/>
              <a:buChar char="o"/>
            </a:pPr>
            <a:r>
              <a:rPr lang="en-US" sz="1600" b="0" kern="0" dirty="0"/>
              <a:t>Robert Stacey: </a:t>
            </a:r>
            <a:r>
              <a:rPr lang="en-US" sz="1600" b="0" dirty="0">
                <a:hlinkClick r:id="rId6"/>
              </a:rPr>
              <a:t>robert.stacey@intel.com</a:t>
            </a:r>
            <a:endParaRPr lang="en-US" sz="1600" b="0" kern="0" dirty="0"/>
          </a:p>
          <a:p>
            <a:pPr>
              <a:buFont typeface="Courier New" panose="02070309020205020404" pitchFamily="49" charset="0"/>
              <a:buChar char="o"/>
            </a:pPr>
            <a:r>
              <a:rPr lang="en-US" sz="1600" b="0" kern="0" dirty="0"/>
              <a:t>Carol Ansley: </a:t>
            </a:r>
            <a:r>
              <a:rPr lang="en-US" sz="1600" b="0" dirty="0">
                <a:hlinkClick r:id="rId7"/>
              </a:rPr>
              <a:t>carol@ansley.com</a:t>
            </a:r>
            <a:endParaRPr lang="en-US" sz="1600" b="0" kern="0" dirty="0"/>
          </a:p>
          <a:p>
            <a:pPr>
              <a:buFont typeface="Courier New" panose="02070309020205020404" pitchFamily="49" charset="0"/>
              <a:buChar char="o"/>
            </a:pPr>
            <a:r>
              <a:rPr lang="en-US" sz="1600" b="0" kern="0" dirty="0"/>
              <a:t>?</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21702</TotalTime>
  <Words>2418</Words>
  <Application>Microsoft Office PowerPoint</Application>
  <PresentationFormat>Widescreen</PresentationFormat>
  <Paragraphs>376</Paragraphs>
  <Slides>17</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7" baseType="lpstr">
      <vt:lpstr>Aptos</vt:lpstr>
      <vt:lpstr>Arial</vt:lpstr>
      <vt:lpstr>Arial Unicode MS</vt:lpstr>
      <vt:lpstr>Calibri</vt:lpstr>
      <vt:lpstr>Calibri Light</vt:lpstr>
      <vt:lpstr>Courier New</vt:lpstr>
      <vt:lpstr>Times New Roman</vt:lpstr>
      <vt:lpstr>Office Theme</vt:lpstr>
      <vt:lpstr>Custom Design</vt:lpstr>
      <vt:lpstr>Document</vt:lpstr>
      <vt:lpstr>802.11 WG Editor’s Meeting (March 2025)</vt:lpstr>
      <vt:lpstr>Abstract</vt:lpstr>
      <vt:lpstr>March 2025 Editors’ Meeting Agenda and Report</vt:lpstr>
      <vt:lpstr>Volunteer Editor Contacts</vt:lpstr>
      <vt:lpstr>March meeting roundtable status report (to be updated)</vt:lpstr>
      <vt:lpstr>Editor Amendment Ordering</vt:lpstr>
      <vt:lpstr>Draft Development Snapshot</vt:lpstr>
      <vt:lpstr>Publication process</vt:lpstr>
      <vt:lpstr>Publication Review Committees</vt:lpstr>
      <vt:lpstr>802.11-2024 Revision Publication Review</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Stacey, Robert</cp:lastModifiedBy>
  <cp:revision>491</cp:revision>
  <cp:lastPrinted>1601-01-01T00:00:00Z</cp:lastPrinted>
  <dcterms:created xsi:type="dcterms:W3CDTF">2018-01-07T18:30:13Z</dcterms:created>
  <dcterms:modified xsi:type="dcterms:W3CDTF">2025-03-11T12:41:41Z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