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C1560-0F8D-4055-AA6D-5332E9E1238A}" v="6" dt="2025-04-15T17:55:37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20" d="100"/>
          <a:sy n="120" d="100"/>
        </p:scale>
        <p:origin x="40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165" y="389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33C1560-0F8D-4055-AA6D-5332E9E1238A}"/>
    <pc:docChg chg="undo custSel modSld">
      <pc:chgData name="Segev, Jonathan" userId="7c67a1b0-8725-4553-8055-0888dbcaef94" providerId="ADAL" clId="{033C1560-0F8D-4055-AA6D-5332E9E1238A}" dt="2025-04-15T17:56:56.367" v="477" actId="6549"/>
      <pc:docMkLst>
        <pc:docMk/>
      </pc:docMkLst>
      <pc:sldChg chg="modSp mod">
        <pc:chgData name="Segev, Jonathan" userId="7c67a1b0-8725-4553-8055-0888dbcaef94" providerId="ADAL" clId="{033C1560-0F8D-4055-AA6D-5332E9E1238A}" dt="2025-04-15T17:56:56.367" v="477" actId="6549"/>
        <pc:sldMkLst>
          <pc:docMk/>
          <pc:sldMk cId="0" sldId="256"/>
        </pc:sldMkLst>
        <pc:spChg chg="mod">
          <ac:chgData name="Segev, Jonathan" userId="7c67a1b0-8725-4553-8055-0888dbcaef94" providerId="ADAL" clId="{033C1560-0F8D-4055-AA6D-5332E9E1238A}" dt="2025-04-15T17:56:56.367" v="477" actId="6549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egev, Jonathan" userId="7c67a1b0-8725-4553-8055-0888dbcaef94" providerId="ADAL" clId="{033C1560-0F8D-4055-AA6D-5332E9E1238A}" dt="2025-04-15T17:55:34.461" v="471" actId="1076"/>
        <pc:sldMkLst>
          <pc:docMk/>
          <pc:sldMk cId="3628597883" sldId="266"/>
        </pc:sldMkLst>
        <pc:spChg chg="add mod">
          <ac:chgData name="Segev, Jonathan" userId="7c67a1b0-8725-4553-8055-0888dbcaef94" providerId="ADAL" clId="{033C1560-0F8D-4055-AA6D-5332E9E1238A}" dt="2025-04-15T17:54:00.139" v="469" actId="20577"/>
          <ac:spMkLst>
            <pc:docMk/>
            <pc:sldMk cId="3628597883" sldId="266"/>
            <ac:spMk id="5" creationId="{A8A26F72-5525-7B66-48A4-6F777F46D41E}"/>
          </ac:spMkLst>
        </pc:spChg>
        <pc:spChg chg="add del">
          <ac:chgData name="Segev, Jonathan" userId="7c67a1b0-8725-4553-8055-0888dbcaef94" providerId="ADAL" clId="{033C1560-0F8D-4055-AA6D-5332E9E1238A}" dt="2025-04-15T17:52:10.948" v="450" actId="22"/>
          <ac:spMkLst>
            <pc:docMk/>
            <pc:sldMk cId="3628597883" sldId="266"/>
            <ac:spMk id="9" creationId="{6409DFD9-D63D-6092-527D-D6C40AC74413}"/>
          </ac:spMkLst>
        </pc:spChg>
        <pc:graphicFrameChg chg="modGraphic">
          <ac:chgData name="Segev, Jonathan" userId="7c67a1b0-8725-4553-8055-0888dbcaef94" providerId="ADAL" clId="{033C1560-0F8D-4055-AA6D-5332E9E1238A}" dt="2025-04-02T21:57:57.857" v="36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  <pc:graphicFrameChg chg="add del mod">
          <ac:chgData name="Segev, Jonathan" userId="7c67a1b0-8725-4553-8055-0888dbcaef94" providerId="ADAL" clId="{033C1560-0F8D-4055-AA6D-5332E9E1238A}" dt="2025-04-15T17:53:16.122" v="457" actId="478"/>
          <ac:graphicFrameMkLst>
            <pc:docMk/>
            <pc:sldMk cId="3628597883" sldId="266"/>
            <ac:graphicFrameMk id="10" creationId="{B4E1B9C4-6BEE-4579-DD2E-6B07683A96C9}"/>
          </ac:graphicFrameMkLst>
        </pc:graphicFrameChg>
        <pc:graphicFrameChg chg="add mod">
          <ac:chgData name="Segev, Jonathan" userId="7c67a1b0-8725-4553-8055-0888dbcaef94" providerId="ADAL" clId="{033C1560-0F8D-4055-AA6D-5332E9E1238A}" dt="2025-04-15T17:55:34.461" v="471" actId="1076"/>
          <ac:graphicFrameMkLst>
            <pc:docMk/>
            <pc:sldMk cId="3628597883" sldId="266"/>
            <ac:graphicFrameMk id="11" creationId="{43094700-E8A4-5030-694A-71D74C5BA1AF}"/>
          </ac:graphicFrameMkLst>
        </pc:graphicFrameChg>
      </pc:sldChg>
      <pc:sldChg chg="modSp mod">
        <pc:chgData name="Segev, Jonathan" userId="7c67a1b0-8725-4553-8055-0888dbcaef94" providerId="ADAL" clId="{033C1560-0F8D-4055-AA6D-5332E9E1238A}" dt="2025-04-15T17:56:41.815" v="473" actId="404"/>
        <pc:sldMkLst>
          <pc:docMk/>
          <pc:sldMk cId="1147634876" sldId="269"/>
        </pc:sldMkLst>
        <pc:graphicFrameChg chg="modGraphic">
          <ac:chgData name="Segev, Jonathan" userId="7c67a1b0-8725-4553-8055-0888dbcaef94" providerId="ADAL" clId="{033C1560-0F8D-4055-AA6D-5332E9E1238A}" dt="2025-04-15T17:56:41.815" v="473" actId="404"/>
          <ac:graphicFrameMkLst>
            <pc:docMk/>
            <pc:sldMk cId="1147634876" sldId="269"/>
            <ac:graphicFrameMk id="7" creationId="{07CE81A6-1B8E-4755-AC62-6E8C626F1AA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Apr.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802.11-25/453r3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P802.11bk Report to </a:t>
            </a:r>
            <a:r>
              <a:rPr lang="en-US" altLang="zh-CN" sz="3200" dirty="0"/>
              <a:t>802 LMSC</a:t>
            </a:r>
            <a:r>
              <a:rPr lang="en-US" dirty="0"/>
              <a:t> on Conditional Approval </a:t>
            </a:r>
            <a:br>
              <a:rPr lang="en-US" dirty="0"/>
            </a:br>
            <a:r>
              <a:rPr lang="en-US" dirty="0"/>
              <a:t>to go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2025-04-15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P802.11bk D5.0 to RevCom.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incorporate feedback from group discussion, update unsatisfied commenters list.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R2 – update typos.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R3 – update post 2</a:t>
            </a:r>
            <a:r>
              <a:rPr lang="en-GB" b="0" baseline="30000" dirty="0">
                <a:ea typeface="ＭＳ Ｐゴシック" pitchFamily="34" charset="-128"/>
              </a:rPr>
              <a:t>nd</a:t>
            </a:r>
            <a:r>
              <a:rPr lang="en-GB" b="0" dirty="0">
                <a:ea typeface="ＭＳ Ｐゴシック" pitchFamily="34" charset="-128"/>
              </a:rPr>
              <a:t> recirculation.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P802.11bk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552530"/>
              </p:ext>
            </p:extLst>
          </p:nvPr>
        </p:nvGraphicFramePr>
        <p:xfrm>
          <a:off x="695400" y="1628800"/>
          <a:ext cx="10694383" cy="31291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TG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bk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Mar.-30-2025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TGbk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P802.11bk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71217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P802.11bk draft D3.0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 (28T, 0G, 50E)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P802.11bk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(13T, 0G, 8E)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Mar.-30-2025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SA Ballot for P802.11bk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(1T*, 0G, 2E**)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A26F72-5525-7B66-48A4-6F777F46D41E}"/>
              </a:ext>
            </a:extLst>
          </p:cNvPr>
          <p:cNvSpPr txBox="1"/>
          <p:nvPr/>
        </p:nvSpPr>
        <p:spPr>
          <a:xfrm>
            <a:off x="1199456" y="4941168"/>
            <a:ext cx="94218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 Comment was rejected - withdrawn by commenter, comment was outside the scope of the ballot (ANA DB allocation). Withdraw email attached at the bottom. </a:t>
            </a:r>
          </a:p>
          <a:p>
            <a:r>
              <a:rPr lang="en-US" sz="1200" dirty="0">
                <a:solidFill>
                  <a:schemeClr val="tx1"/>
                </a:solidFill>
              </a:rPr>
              <a:t>** Comments were rejected, the comments will be forward for consideration by the publisher.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3094700-E8A4-5030-694A-71D74C5BA1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350909"/>
              </p:ext>
            </p:extLst>
          </p:nvPr>
        </p:nvGraphicFramePr>
        <p:xfrm>
          <a:off x="940156" y="5822766"/>
          <a:ext cx="35814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3581341" imgH="514350" progId="Package">
                  <p:embed/>
                </p:oleObj>
              </mc:Choice>
              <mc:Fallback>
                <p:oleObj name="Packager Shell Object" showAsIcon="1" r:id="rId3" imgW="3581341" imgH="514350" progId="Package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43094700-E8A4-5030-694A-71D74C5BA1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0156" y="5822766"/>
                        <a:ext cx="3581400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525504"/>
              </p:ext>
            </p:extLst>
          </p:nvPr>
        </p:nvGraphicFramePr>
        <p:xfrm>
          <a:off x="551384" y="1571944"/>
          <a:ext cx="11161240" cy="990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None.</a:t>
                      </a:r>
                      <a:endParaRPr kumimoji="0" lang="ko-KR" alt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463888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70164"/>
              </p:ext>
            </p:extLst>
          </p:nvPr>
        </p:nvGraphicFramePr>
        <p:xfrm>
          <a:off x="479376" y="2002497"/>
          <a:ext cx="11233248" cy="24942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802 LMSC for conditional approval to proceed to RevCom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D5.0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2025-03-20 – 2022-03-30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2025-04-07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RevCom recommendation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2025-05-07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Expected prior to 2025-05-31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814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33599</TotalTime>
  <Words>538</Words>
  <Application>Microsoft Office PowerPoint</Application>
  <PresentationFormat>Widescreen</PresentationFormat>
  <Paragraphs>147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Package</vt:lpstr>
      <vt:lpstr>P802.11bk Report to 802 LMSC on Conditional Approval  to go to RevCom</vt:lpstr>
      <vt:lpstr>Introduction</vt:lpstr>
      <vt:lpstr>Standards Association (SA) Ballot Results – P802.11bk</vt:lpstr>
      <vt:lpstr>SA Ballot Comments – P802.11bk</vt:lpstr>
      <vt:lpstr>Unsatisfied Technical comments by commenter</vt:lpstr>
      <vt:lpstr>IEEE-SA Mandatory Coordination</vt:lpstr>
      <vt:lpstr>P802.11bk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214</cp:revision>
  <cp:lastPrinted>1601-01-01T00:00:00Z</cp:lastPrinted>
  <dcterms:created xsi:type="dcterms:W3CDTF">2019-11-09T15:46:46Z</dcterms:created>
  <dcterms:modified xsi:type="dcterms:W3CDTF">2025-04-15T17:56:57Z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