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9" r:id="rId6"/>
    <p:sldId id="281" r:id="rId7"/>
    <p:sldId id="27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5"/>
            <p14:sldId id="266"/>
            <p14:sldId id="269"/>
            <p14:sldId id="281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23850D-99D9-4253-B4B7-EE79D6DDA386}" v="4" dt="2025-03-11T16:16:29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79" d="100"/>
          <a:sy n="79" d="100"/>
        </p:scale>
        <p:origin x="97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5923850D-99D9-4253-B4B7-EE79D6DDA386}"/>
    <pc:docChg chg="undo custSel modSld">
      <pc:chgData name="Segev, Jonathan" userId="7c67a1b0-8725-4553-8055-0888dbcaef94" providerId="ADAL" clId="{5923850D-99D9-4253-B4B7-EE79D6DDA386}" dt="2025-03-11T17:24:01.429" v="330" actId="2164"/>
      <pc:docMkLst>
        <pc:docMk/>
      </pc:docMkLst>
      <pc:sldChg chg="modSp mod">
        <pc:chgData name="Segev, Jonathan" userId="7c67a1b0-8725-4553-8055-0888dbcaef94" providerId="ADAL" clId="{5923850D-99D9-4253-B4B7-EE79D6DDA386}" dt="2025-03-11T17:24:01.429" v="330" actId="2164"/>
        <pc:sldMkLst>
          <pc:docMk/>
          <pc:sldMk cId="1147634876" sldId="269"/>
        </pc:sldMkLst>
        <pc:graphicFrameChg chg="mod modGraphic">
          <ac:chgData name="Segev, Jonathan" userId="7c67a1b0-8725-4553-8055-0888dbcaef94" providerId="ADAL" clId="{5923850D-99D9-4253-B4B7-EE79D6DDA386}" dt="2025-03-11T17:24:01.429" v="330" actId="2164"/>
          <ac:graphicFrameMkLst>
            <pc:docMk/>
            <pc:sldMk cId="1147634876" sldId="269"/>
            <ac:graphicFrameMk id="7" creationId="{07CE81A6-1B8E-4755-AC62-6E8C626F1AAA}"/>
          </ac:graphicFrameMkLst>
        </pc:graphicFrameChg>
      </pc:sldChg>
      <pc:sldChg chg="modSp mod">
        <pc:chgData name="Segev, Jonathan" userId="7c67a1b0-8725-4553-8055-0888dbcaef94" providerId="ADAL" clId="{5923850D-99D9-4253-B4B7-EE79D6DDA386}" dt="2025-03-11T14:39:44.395" v="13" actId="20577"/>
        <pc:sldMkLst>
          <pc:docMk/>
          <pc:sldMk cId="1955796043" sldId="279"/>
        </pc:sldMkLst>
        <pc:graphicFrameChg chg="modGraphic">
          <ac:chgData name="Segev, Jonathan" userId="7c67a1b0-8725-4553-8055-0888dbcaef94" providerId="ADAL" clId="{5923850D-99D9-4253-B4B7-EE79D6DDA386}" dt="2025-03-11T14:39:44.395" v="13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802.11-21/1501r5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Jonathan egev,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802.11-21/1501r5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Jonathan 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P802.11bk Report to EC on Conditional Approval </a:t>
            </a:r>
            <a:br>
              <a:rPr lang="en-US" dirty="0"/>
            </a:br>
            <a:r>
              <a:rPr lang="en-US" dirty="0"/>
              <a:t>to go to 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969422"/>
              </p:ext>
            </p:extLst>
          </p:nvPr>
        </p:nvGraphicFramePr>
        <p:xfrm>
          <a:off x="1116013" y="2860675"/>
          <a:ext cx="10215562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320" imgH="2406600" progId="Word.Document.8">
                  <p:embed/>
                </p:oleObj>
              </mc:Choice>
              <mc:Fallback>
                <p:oleObj name="Document" r:id="rId3" imgW="10444320" imgH="2406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60675"/>
                        <a:ext cx="10215562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P802.11bk D5.0 to RevCom.</a:t>
            </a:r>
          </a:p>
          <a:p>
            <a:pPr marL="0" indent="0"/>
            <a:endParaRPr lang="en-GB" dirty="0"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>
                <a:ea typeface="ＭＳ Ｐゴシック" pitchFamily="34" charset="-128"/>
              </a:rPr>
              <a:t>R0 – Initial draft.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P802.11bk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34298"/>
              </p:ext>
            </p:extLst>
          </p:nvPr>
        </p:nvGraphicFramePr>
        <p:xfrm>
          <a:off x="695400" y="1628800"/>
          <a:ext cx="10694383" cy="31022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TG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bk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P802.11bk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61966"/>
              </p:ext>
            </p:extLst>
          </p:nvPr>
        </p:nvGraphicFramePr>
        <p:xfrm>
          <a:off x="1343472" y="1570039"/>
          <a:ext cx="9277852" cy="3110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Nov.-10-2025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P802.11bk draft D3.0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 (28T, 0G, 50E)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Feb.-07-2025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  Ballot for P802.11bk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(13T, 0G, 8E)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CE81A6-1B8E-4755-AC62-6E8C626F1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886185"/>
              </p:ext>
            </p:extLst>
          </p:nvPr>
        </p:nvGraphicFramePr>
        <p:xfrm>
          <a:off x="551384" y="1571944"/>
          <a:ext cx="11161240" cy="13563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Christian Berger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463888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185253"/>
              </p:ext>
            </p:extLst>
          </p:nvPr>
        </p:nvGraphicFramePr>
        <p:xfrm>
          <a:off x="479376" y="2002497"/>
          <a:ext cx="11233248" cy="18491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/>
                        <a:t>Report to EC for conditional approval to proceed to </a:t>
                      </a:r>
                      <a:r>
                        <a:rPr lang="en-US" b="0" dirty="0" err="1"/>
                        <a:t>RevCom</a:t>
                      </a:r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  <a:r>
                        <a:rPr lang="en-US" b="0" baseline="30000" dirty="0"/>
                        <a:t>nd</a:t>
                      </a:r>
                      <a:r>
                        <a:rPr lang="en-US" b="0" dirty="0"/>
                        <a:t> Recirculation on D5.0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2025-03-24 – 2022-04-02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Comment Response Notification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2025-04-07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Post to </a:t>
                      </a:r>
                      <a:r>
                        <a:rPr lang="en-US" b="0" dirty="0" err="1"/>
                        <a:t>RevCom</a:t>
                      </a:r>
                      <a:r>
                        <a:rPr lang="en-US" b="0" dirty="0"/>
                        <a:t> by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2025-04-17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2025-05-07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31959</TotalTime>
  <Words>415</Words>
  <Application>Microsoft Office PowerPoint</Application>
  <PresentationFormat>Widescreen</PresentationFormat>
  <Paragraphs>129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Unicode MS</vt:lpstr>
      <vt:lpstr>Times New Roman</vt:lpstr>
      <vt:lpstr>Office Theme</vt:lpstr>
      <vt:lpstr>Document</vt:lpstr>
      <vt:lpstr>P802.11bk Report to EC on Conditional Approval  to go to RevCom</vt:lpstr>
      <vt:lpstr>Introduction</vt:lpstr>
      <vt:lpstr>Standards Association (SA) Ballot Results – P802.11bk</vt:lpstr>
      <vt:lpstr>SA Ballot Comments – P802.11bk</vt:lpstr>
      <vt:lpstr>Unsatisfied Technical comments by commenter</vt:lpstr>
      <vt:lpstr>IEEE-SA Mandatory Coordination</vt:lpstr>
      <vt:lpstr>P802.11bk 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Segev, Jonathan</cp:lastModifiedBy>
  <cp:revision>210</cp:revision>
  <cp:lastPrinted>1601-01-01T00:00:00Z</cp:lastPrinted>
  <dcterms:created xsi:type="dcterms:W3CDTF">2019-11-09T15:46:46Z</dcterms:created>
  <dcterms:modified xsi:type="dcterms:W3CDTF">2025-03-11T17:24:12Z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