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932" r:id="rId4"/>
    <p:sldId id="933" r:id="rId5"/>
    <p:sldId id="937" r:id="rId6"/>
    <p:sldId id="941" r:id="rId7"/>
    <p:sldId id="942" r:id="rId8"/>
    <p:sldId id="943" r:id="rId9"/>
    <p:sldId id="500" r:id="rId10"/>
    <p:sldId id="636" r:id="rId11"/>
    <p:sldId id="94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12" autoAdjust="0"/>
    <p:restoredTop sz="93875" autoAdjust="0"/>
  </p:normalViewPr>
  <p:slideViewPr>
    <p:cSldViewPr>
      <p:cViewPr varScale="1">
        <p:scale>
          <a:sx n="89" d="100"/>
          <a:sy n="89" d="100"/>
        </p:scale>
        <p:origin x="7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194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4119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8178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6389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0861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020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7357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 Follow-up on AMP DL OOK generation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2025-03-09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269525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wangke6@oppo.com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802.11-25/0440r0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802.11-25/0440r0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dirty="0">
                <a:latin typeface="+mn-lt"/>
              </a:rPr>
              <a:t>DSSS based OOK is supported for AMP DL.</a:t>
            </a:r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802.11-24/1802r0 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OOK generation for AMP DL</a:t>
            </a:r>
            <a:endParaRPr lang="en-SG" altLang="zh-CN" sz="1800" b="1" dirty="0">
              <a:solidFill>
                <a:srgbClr val="000000"/>
              </a:solidFill>
              <a:latin typeface="+mn-lt"/>
            </a:endParaRPr>
          </a:p>
          <a:p>
            <a:pPr>
              <a:buFont typeface="+mj-lt"/>
              <a:buAutoNum type="arabicPeriod"/>
            </a:pP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802.11-25/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0050r0</a:t>
            </a:r>
            <a:r>
              <a:rPr lang="en-US" altLang="zh-CN" sz="1800" dirty="0"/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AMP DL wideband OOK generation.</a:t>
            </a:r>
          </a:p>
          <a:p>
            <a:pPr>
              <a:buFont typeface="+mj-lt"/>
              <a:buAutoNum type="arabicPeriod"/>
            </a:pP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802.11-25/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0075r2 Further Thoughts on AMP DL PPDU for Mono-static Backscattering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802.11-25/0440r0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96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the </a:t>
            </a:r>
            <a:r>
              <a:rPr lang="en-US" altLang="zh-CN" dirty="0">
                <a:solidFill>
                  <a:schemeClr val="tx1"/>
                </a:solidFill>
              </a:rPr>
              <a:t>OOK generation for AMP DL will be further discussed.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The advantage of DSSS OOK will be discussed while considering requirements for AMP DL control portion and AMP excitation portion.</a:t>
            </a: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802.11-25/0440r0</a:t>
            </a:r>
            <a:endParaRPr lang="en-SG" altLang="zh-CN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5C7840D-0873-4534-83B4-F94EE538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0094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kern="1200" dirty="0" err="1">
                <a:sym typeface="OPPOSans B" panose="00020600040101010101" charset="-122"/>
              </a:rPr>
              <a:t>Recap:OOK</a:t>
            </a:r>
            <a:r>
              <a:rPr lang="en-US" altLang="zh-CN" kern="1200" dirty="0">
                <a:sym typeface="OPPOSans B" panose="00020600040101010101" charset="-122"/>
              </a:rPr>
              <a:t> generation with DSSS(1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576644D-E9F5-4AD5-824B-D683838524BE}"/>
              </a:ext>
            </a:extLst>
          </p:cNvPr>
          <p:cNvSpPr txBox="1"/>
          <p:nvPr/>
        </p:nvSpPr>
        <p:spPr>
          <a:xfrm>
            <a:off x="457200" y="1654314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802.11b, Barker code (1,-1,1,1,-1,+1,+1,+1,-1,-1,-1) is used  to spread information bits to a wideband DSSS signal with 22MHz spectrum.</a:t>
            </a:r>
            <a:endParaRPr lang="zh-CN" altLang="en-US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80A5374D-29C8-4BA4-B6CD-CE704B92D0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45" y="3352800"/>
            <a:ext cx="4237355" cy="199614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6DB64C6-D622-445C-A2C0-76B09E8EA2A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953000" y="2937551"/>
            <a:ext cx="3962400" cy="301783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CC8E038-1686-49B0-B055-B6DA49990C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B3A9D29B-A429-483E-A5C1-16ABB9B7B1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8D79C6C-BD0D-4931-8A21-25C1DB314268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FC91595-7F90-41FB-A729-B4C6C9E3043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802.11-25/0440r0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5743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5C7840D-0873-4534-83B4-F94EE538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altLang="zh-CN" kern="1200" dirty="0">
                <a:sym typeface="OPPOSans B" panose="00020600040101010101" charset="-122"/>
              </a:rPr>
              <a:t>Recap: OOK generation with DSSS(2)</a:t>
            </a:r>
            <a:endParaRPr lang="zh-CN" altLang="en-US" kern="1200" dirty="0">
              <a:sym typeface="OPPOSans B" panose="00020600040101010101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576644D-E9F5-4AD5-824B-D683838524BE}"/>
              </a:ext>
            </a:extLst>
          </p:cNvPr>
          <p:cNvSpPr txBox="1"/>
          <p:nvPr/>
        </p:nvSpPr>
        <p:spPr>
          <a:xfrm>
            <a:off x="685800" y="1270099"/>
            <a:ext cx="82296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order to generate a narrow bandwidth DSSS signal, one way is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to replace Barker code with another spreading code</a:t>
            </a:r>
            <a:r>
              <a:rPr lang="en-US" altLang="zh-CN" sz="2000" dirty="0">
                <a:cs typeface="Times New Roman" panose="02020603050405020304" pitchFamily="18" charset="0"/>
              </a:rPr>
              <a:t>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Less randomization than Barker code, one example is [1 1 1 1 -1 -1 -1 -1 -1 -1 -1]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about 3 times spectrum spreading via About 4 times repetition of 1 or -1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new output DSSS signal is OOK modulated (may has Manchester coding), as shown in the following. </a:t>
            </a:r>
            <a:endParaRPr lang="en-US" altLang="zh-CN" sz="1600" dirty="0">
              <a:cs typeface="Times New Roman" panose="02020603050405020304" pitchFamily="18" charset="0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0C145FF-659C-4DF4-A5BA-56AAAA83C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66" y="3541188"/>
            <a:ext cx="7272867" cy="2414501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2B7C4522-F80C-4FC0-A685-128657FC26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F7040D0-EA8F-481C-904C-24B305C703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0837150-0C52-4F64-90C3-668EA3F95E5D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EFE0DF4-AC97-4DC8-8A06-433B7E368E5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802.11-25/0440r0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1130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5C7840D-0873-4534-83B4-F94EE538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altLang="zh-CN" kern="1200" dirty="0">
                <a:sym typeface="OPPOSans B" panose="00020600040101010101" charset="-122"/>
              </a:rPr>
              <a:t>Recap: OOK generation with DSSS(3)</a:t>
            </a:r>
            <a:endParaRPr lang="zh-CN" altLang="en-US" kern="1200" dirty="0">
              <a:sym typeface="OPPOSans B" panose="00020600040101010101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576644D-E9F5-4AD5-824B-D683838524BE}"/>
              </a:ext>
            </a:extLst>
          </p:cNvPr>
          <p:cNvSpPr txBox="1"/>
          <p:nvPr/>
        </p:nvSpPr>
        <p:spPr>
          <a:xfrm>
            <a:off x="609600" y="11684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new DSSS signal is OOK modulated, the BW of the output DSSS OOK = BW of DSSS + BW of OOK envelope.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35151E5-B169-424A-8B5B-8A122C0E2FF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143000" y="1981200"/>
            <a:ext cx="3200400" cy="235126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0D64D06-3987-4591-B7EB-788C15D0F4B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143001" y="4488180"/>
            <a:ext cx="3200399" cy="1910715"/>
          </a:xfrm>
          <a:prstGeom prst="rect">
            <a:avLst/>
          </a:prstGeom>
        </p:spPr>
      </p:pic>
      <p:sp>
        <p:nvSpPr>
          <p:cNvPr id="2" name="箭头: 右 1">
            <a:extLst>
              <a:ext uri="{FF2B5EF4-FFF2-40B4-BE49-F238E27FC236}">
                <a16:creationId xmlns:a16="http://schemas.microsoft.com/office/drawing/2014/main" id="{B0CE7F19-B513-471F-81B1-55DD51CD06A3}"/>
              </a:ext>
            </a:extLst>
          </p:cNvPr>
          <p:cNvSpPr/>
          <p:nvPr/>
        </p:nvSpPr>
        <p:spPr bwMode="auto">
          <a:xfrm>
            <a:off x="4381502" y="4231713"/>
            <a:ext cx="838200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12CCA02-EE1A-4A32-AA38-B2CB7D9A5863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270713" y="2669467"/>
            <a:ext cx="3644688" cy="300767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9B46942-BDAB-4F39-BAC1-FF60D41F6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4CCC164E-DC93-4583-8BFD-682F77B3E3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C89936-B448-459D-BE4E-E0E945020028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A517C7D5-B68F-4EAB-9E82-5C2903B25D7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802.11-25/0440r0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7093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5C7840D-0873-4534-83B4-F94EE538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altLang="zh-CN" kern="1200" dirty="0">
                <a:sym typeface="OPPOSans B" panose="00020600040101010101" charset="-122"/>
              </a:rPr>
              <a:t>Further thoughts on OOK for AMP DL </a:t>
            </a:r>
            <a:endParaRPr lang="zh-CN" altLang="en-US" kern="1200" dirty="0">
              <a:sym typeface="OPPOSans B" panose="00020600040101010101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576644D-E9F5-4AD5-824B-D683838524BE}"/>
              </a:ext>
            </a:extLst>
          </p:cNvPr>
          <p:cNvSpPr txBox="1"/>
          <p:nvPr/>
        </p:nvSpPr>
        <p:spPr>
          <a:xfrm>
            <a:off x="609600" y="1168400"/>
            <a:ext cx="82296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the DL control portion, what the proper bandwidth of it?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Considering the regulation requirement and the PSD limitation, it shall be no less than 10MHz in order to support a maximum power of 20dBm.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On the other hand,  shall it have guard band on both side in order to ease the possible filtering implementation?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E.g. as for 11ba, the BW of WUR portion is 4MHz and it leaves guard band of 8 MHz on each side.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AMP, in order to support long range coverage, IF receiver may be utilized to improve the receiver sensitivity. In such case, it had better to have guard band.  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9B46942-BDAB-4F39-BAC1-FF60D41F6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4CCC164E-DC93-4583-8BFD-682F77B3E3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C89936-B448-459D-BE4E-E0E945020028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A517C7D5-B68F-4EAB-9E82-5C2903B25D7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802.11-25/0440r0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0966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5C7840D-0873-4534-83B4-F94EE538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altLang="zh-CN" kern="1200" dirty="0">
                <a:sym typeface="OPPOSans B" panose="00020600040101010101" charset="-122"/>
              </a:rPr>
              <a:t>Further thoughts on OOK for AMP DL </a:t>
            </a:r>
            <a:endParaRPr lang="zh-CN" altLang="en-US" kern="1200" dirty="0">
              <a:sym typeface="OPPOSans B" panose="00020600040101010101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576644D-E9F5-4AD5-824B-D683838524BE}"/>
              </a:ext>
            </a:extLst>
          </p:cNvPr>
          <p:cNvSpPr txBox="1"/>
          <p:nvPr/>
        </p:nvSpPr>
        <p:spPr>
          <a:xfrm>
            <a:off x="533400" y="1266069"/>
            <a:ext cx="822960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the excitation portion, we see similar requirement of the BW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Considering the regulation requirement and the PSD limitation, it shall be no less than 10MHz in order to support a maximum power of 20dBm.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On the other hand, it shall have guard band on both side in order to avoid the power leakage from the backscattering signal to adjacent channel.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e.g. if the BW of the excitation portion is 20MHz, an AMP UL PPDU of 250kbps modulated on top of it will have a bandwidth of (20+1) MHz . It will affect the neighboring node operating on the adjacent channel.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9B46942-BDAB-4F39-BAC1-FF60D41F6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4CCC164E-DC93-4583-8BFD-682F77B3E3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C89936-B448-459D-BE4E-E0E945020028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A517C7D5-B68F-4EAB-9E82-5C2903B25D7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802.11-25/0440r0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3517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5C7840D-0873-4534-83B4-F94EE538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altLang="zh-CN" kern="1200" dirty="0">
                <a:sym typeface="OPPOSans B" panose="00020600040101010101" charset="-122"/>
              </a:rPr>
              <a:t>Advantages of DSSS OOK</a:t>
            </a:r>
            <a:endParaRPr lang="zh-CN" altLang="en-US" kern="1200" dirty="0">
              <a:sym typeface="OPPOSans B" panose="00020600040101010101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576644D-E9F5-4AD5-824B-D683838524BE}"/>
              </a:ext>
            </a:extLst>
          </p:cNvPr>
          <p:cNvSpPr txBox="1"/>
          <p:nvPr/>
        </p:nvSpPr>
        <p:spPr>
          <a:xfrm>
            <a:off x="533400" y="1266069"/>
            <a:ext cx="822960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We see at least the following advantage of DSSS OOK,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Only baseband update is needed, no new hardware requirement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Flexible to generate OOK signal with required bandwidth by using proper spreading code[1][2][3]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Flexible to support different data rates, i.e</a:t>
            </a:r>
            <a:r>
              <a:rPr lang="en-US" altLang="zh-CN" sz="2000" dirty="0">
                <a:cs typeface="Times New Roman" panose="02020603050405020304" pitchFamily="18" charset="0"/>
              </a:rPr>
              <a:t>., </a:t>
            </a:r>
            <a:r>
              <a:rPr lang="en-US" altLang="zh-CN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250kbps and 1Mbps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Can be applied for both AMP DL control and excitation portion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Low PAPR, better performance than OFDM OOK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9B46942-BDAB-4F39-BAC1-FF60D41F6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4CCC164E-DC93-4583-8BFD-682F77B3E3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C89936-B448-459D-BE4E-E0E945020028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A517C7D5-B68F-4EAB-9E82-5C2903B25D7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802.11-25/0440r0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4500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Summary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buNone/>
            </a:pPr>
            <a:endParaRPr lang="en-GB" altLang="zh-CN" sz="1800" dirty="0">
              <a:latin typeface="+mn-lt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this submission, </a:t>
            </a:r>
            <a:r>
              <a:rPr lang="en-US" altLang="zh-CN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OPPOSans B" panose="00020600040101010101" charset="-122"/>
              </a:rPr>
              <a:t>further thoughts on OOK for AMP DL is discussed and the advantages of DSSS OOK are analyzed. We propose </a:t>
            </a:r>
            <a:r>
              <a:rPr lang="en-US" altLang="zh-CN" sz="1800" dirty="0">
                <a:latin typeface="+mn-lt"/>
              </a:rPr>
              <a:t>DSSS based OOK is supported as one candidate waveform for AMP DL. It will be up to implementation to select which kind of waveform to use, i.e. DSSS-OOK or OFDM-OOK.     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802.11-25/0440r0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17869</TotalTime>
  <Words>881</Words>
  <Application>Microsoft Office PowerPoint</Application>
  <PresentationFormat>全屏显示(4:3)</PresentationFormat>
  <Paragraphs>120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ACcord Submission Template</vt:lpstr>
      <vt:lpstr> Follow-up on AMP DL OOK generation</vt:lpstr>
      <vt:lpstr>Abstract</vt:lpstr>
      <vt:lpstr>Recap:OOK generation with DSSS(1)</vt:lpstr>
      <vt:lpstr>Recap: OOK generation with DSSS(2)</vt:lpstr>
      <vt:lpstr>Recap: OOK generation with DSSS(3)</vt:lpstr>
      <vt:lpstr>Further thoughts on OOK for AMP DL </vt:lpstr>
      <vt:lpstr>Further thoughts on OOK for AMP DL </vt:lpstr>
      <vt:lpstr>Advantages of DSSS OOK</vt:lpstr>
      <vt:lpstr>Summary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2040</cp:revision>
  <cp:lastPrinted>1998-02-10T13:28:00Z</cp:lastPrinted>
  <dcterms:created xsi:type="dcterms:W3CDTF">2009-12-02T19:05:00Z</dcterms:created>
  <dcterms:modified xsi:type="dcterms:W3CDTF">2025-03-11T02:28:56Z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