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3" r:id="rId4"/>
    <p:sldId id="284" r:id="rId5"/>
    <p:sldId id="285" r:id="rId6"/>
    <p:sldId id="288" r:id="rId7"/>
    <p:sldId id="290" r:id="rId8"/>
    <p:sldId id="27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0796C7-2E54-19E7-CCF5-3F51BC1A4018}" name="Jarkko Kneckt" initials="JK" userId="Jarkko Kneckt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466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3760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4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1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4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26CA46-7820-9514-789E-A9CD47F05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2C60BC1-0753-ABA2-9B81-C7C7729FEF3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591E0B-C223-DB39-85A0-B94488548C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41B3D-09AF-EC6D-0898-5768348E3BC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981536-3713-E681-E630-689623D058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CD0E169-961C-22BB-1C76-AFDA9B12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93F35A1-FEAB-7BF8-E757-A718D2137D0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29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0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44536"/>
            <a:ext cx="10363200" cy="119538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details on UHR low latency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Reza Hedayat,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9643" y="25424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0E6F44-DB34-1180-4132-F859EA807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61088"/>
              </p:ext>
            </p:extLst>
          </p:nvPr>
        </p:nvGraphicFramePr>
        <p:xfrm>
          <a:off x="1546311" y="3213093"/>
          <a:ext cx="8494013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95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100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Affiliations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Phone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Reza Hedayat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Apple Inc.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Mohamed Abolsoud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847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Yong Liu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915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Anuj Batra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933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6629399" cy="4648198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 a TXOP, a TXOP-responder sends low latency (LL) indication to the TXOP-owner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 request signaling: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be carried in a CRF, e.g. BA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be carried in an ICR, e.g. M-BA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LL indication [1,2]: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Request to transmit data to the TXOP-holder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Request to opt out of the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 session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 a LL session, AP/non-AP STA TXOP-owners expect to receive LL indication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Background: Overview of LL proposals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32EBB-78C9-2D6F-59B8-FC8DBE866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02" y="2209800"/>
            <a:ext cx="5436198" cy="1219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744199" cy="32003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 signaling in CRF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BA: using currently available bits (5 reserved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  <a:latin typeface="+mj-lt"/>
                <a:cs typeface="Times New Roman" panose="02020603050405020304" pitchFamily="18" charset="0"/>
              </a:rPr>
              <a:t>However,</a:t>
            </a:r>
            <a:r>
              <a:rPr lang="en-US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these reserved bits may not be suitable to be used for LLI</a:t>
            </a:r>
            <a:endParaRPr lang="en-US" sz="14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M-BA: use M-BA instead of BA to carry LLI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Currently M-BA can be used for acknowledging MPDUs carried in multi-TID single-STA A-MPDUs.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9.3.1.8.6: “The Multi-STA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BlockAck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frame is supported if either UL MU or multi-TID A-MPDU operation is 5 supported and acknowledges MPDUs carried in an HE TB PPDU or multi-STA multi-TID, multi-STA single-TID, or single-STA multi-TID A-MPDUs.”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 change: need to allow the use of M-BA for single-TID A-MPDUs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accommodate the LL signaling indication in M-BA regardless if the M-BA acts a control response frame (i.e. a block acknowledgment to an A-MPDU) or as ICR (as a response to an ICF)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Signalling for LL indication —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9A74A-E565-D15A-1AC4-92AA3D412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386761"/>
            <a:ext cx="6705600" cy="209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34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744199" cy="32003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Proposal: LL signaling carried in ICR/M-BA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LL signaling is always present, during a LL session, regardless if the STA has a request for LL transmission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the LL request indicates no-request or indicates a request for reverse direction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the provided feedback is a fixed-size feedback whose length is known to the receiving STA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feedback Per AID TID Info field carries LL signaling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Starting Sequence Control and  Block Ack Bitmap to carry the type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 request and its attributes. 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b="0" dirty="0">
                <a:effectLst/>
              </a:rPr>
              <a:t>The Feedback Type field (located in B12 to B15 of the Block Ack Starting Sequence Control) is set to 1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Two or more bits</a:t>
            </a:r>
            <a:r>
              <a:rPr lang="en-US" sz="1600" b="0" dirty="0">
                <a:effectLst/>
              </a:rPr>
              <a:t> in Block Ack Bitmap field is defined to provide the low latency need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Signalling for LL indication —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14945-1814-BB22-5339-1C20C31737AF}"/>
              </a:ext>
            </a:extLst>
          </p:cNvPr>
          <p:cNvSpPr/>
          <p:nvPr/>
        </p:nvSpPr>
        <p:spPr bwMode="auto">
          <a:xfrm>
            <a:off x="2364318" y="6043488"/>
            <a:ext cx="6858000" cy="2574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8" name="Picture 7" descr="A close-up of a document&#10;&#10;AI-generated content may be incorrect.">
            <a:extLst>
              <a:ext uri="{FF2B5EF4-FFF2-40B4-BE49-F238E27FC236}">
                <a16:creationId xmlns:a16="http://schemas.microsoft.com/office/drawing/2014/main" id="{58989171-E51C-8944-71EC-A64695A57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42" y="4191000"/>
            <a:ext cx="7239000" cy="222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4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744199" cy="4495799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 the TXOP-owner receives the LL signaling in an ICR, it should consider the request in subsequent actions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AP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TXOP-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consider the received LL signaling in triggering the requesting STA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TXOP-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provide reverse direction grant to the requesting STA, per baseline RD procedure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AP TXOP-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share the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with the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requesting STA, via the baseline TXS procedure </a:t>
            </a:r>
            <a:endParaRPr lang="en-US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Subsequent actions by the TXOP-owner</a:t>
            </a:r>
          </a:p>
        </p:txBody>
      </p:sp>
    </p:spTree>
    <p:extLst>
      <p:ext uri="{BB962C8B-B14F-4D97-AF65-F5344CB8AC3E}">
        <p14:creationId xmlns:p14="http://schemas.microsoft.com/office/powerpoint/2010/main" val="943696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744199" cy="4495799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contribution proposes to carry low latency indication in an ICR</a:t>
            </a:r>
          </a:p>
          <a:p>
            <a:pPr marL="57150" indent="0"/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use of M-BA as ICR, we propose to use M-BA to carry the low latency indication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/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/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00275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EC64F-D6FE-B2CB-9D18-EF91973D1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B51F182-847B-BF43-CE21-A24A88DCAC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744199" cy="4495799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or improve an existing mechanism so that a non-AP STA that is a TXOP responder can indicate its low latency needs (for traffic between the TXOP responder and the TXOP Holder) in a control response frame that is an M-BA frame. The TXOP holder should consider the indication in determining subsequent actions. Subsequent actions related to this indication are out of the scope of the standard.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strike="sngStrike" dirty="0">
                <a:effectLst/>
              </a:rPr>
              <a:t>Note: whether an AP can Indicate its Low latency needs is TBD</a:t>
            </a:r>
            <a:endParaRPr lang="en-US" sz="1800" b="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u="sng" dirty="0">
                <a:effectLst/>
              </a:rPr>
              <a:t>The Low Latency Indication is included in the Feedback field of the Feedback Per AID TID Info field (the one that carries control feedback).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u="sng" dirty="0">
                <a:effectLst/>
              </a:rPr>
              <a:t>The Feedback Type field (Located in B12 to B15 of the Block Ack Starting Sequence Control) is set to 1</a:t>
            </a:r>
            <a:endParaRPr lang="en-US" sz="1800" b="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u="sng" dirty="0">
                <a:effectLst/>
              </a:rPr>
              <a:t>Note: Feedback Type field set to 0 is used for DUO feedback.</a:t>
            </a:r>
            <a:endParaRPr lang="en-US" sz="1800" b="0" u="sng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</a:rPr>
              <a:t>TBD bits in Block Ack Bitmap field is defined to provide the low latency need</a:t>
            </a: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/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/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C9D4-A638-81C6-685C-2E9B64333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F2201-1185-49F3-6A50-C2695B8D9D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0E71-E028-52A3-A848-629C208FCB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B905B94-7F68-C93E-CCD4-3CDBEC238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Strawpoll</a:t>
            </a:r>
          </a:p>
        </p:txBody>
      </p:sp>
    </p:spTree>
    <p:extLst>
      <p:ext uri="{BB962C8B-B14F-4D97-AF65-F5344CB8AC3E}">
        <p14:creationId xmlns:p14="http://schemas.microsoft.com/office/powerpoint/2010/main" val="402683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[1] 24-389r0, Preemption for Low Latency, Mohamed Abouelseoud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[2] 24-168r0, TXOP Preemption in 11bn, Kiseon Ryu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432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32205</TotalTime>
  <Words>856</Words>
  <Application>Microsoft Macintosh PowerPoint</Application>
  <PresentationFormat>Widescreen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New Peninim MT</vt:lpstr>
      <vt:lpstr>Times New Roman</vt:lpstr>
      <vt:lpstr>Office Theme</vt:lpstr>
      <vt:lpstr>Further details on UHR low latency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Integrity Protection in UHR Beacon</dc:title>
  <dc:subject/>
  <dc:creator>Reza Hedayat</dc:creator>
  <cp:keywords/>
  <dc:description/>
  <cp:lastModifiedBy>Reza Hedayat</cp:lastModifiedBy>
  <cp:revision>303</cp:revision>
  <cp:lastPrinted>2025-03-08T08:05:55Z</cp:lastPrinted>
  <dcterms:created xsi:type="dcterms:W3CDTF">2024-02-20T19:02:09Z</dcterms:created>
  <dcterms:modified xsi:type="dcterms:W3CDTF">2025-03-10T15:09:01Z</dcterms:modified>
  <cp:category>Apple</cp:category>
</cp:coreProperties>
</file>