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55" r:id="rId3"/>
    <p:sldId id="456" r:id="rId4"/>
    <p:sldId id="457" r:id="rId5"/>
    <p:sldId id="458" r:id="rId6"/>
    <p:sldId id="459" r:id="rId7"/>
    <p:sldId id="424" r:id="rId8"/>
    <p:sldId id="401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CAA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FEE30-5F2E-4551-8A72-2B87CBC91754}" v="4" dt="2025-03-10T00:43:38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60" d="100"/>
          <a:sy n="60" d="100"/>
        </p:scale>
        <p:origin x="72" y="9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82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802.11-25/0434r0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A Third Equation for Long-Term Slot Sync in Greenfield Spectrum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04123"/>
              </p:ext>
            </p:extLst>
          </p:nvPr>
        </p:nvGraphicFramePr>
        <p:xfrm>
          <a:off x="1981200" y="2978544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47987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181A3-F059-2575-D055-DF9AC4C7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10744200" cy="1066800"/>
          </a:xfrm>
        </p:spPr>
        <p:txBody>
          <a:bodyPr/>
          <a:lstStyle/>
          <a:p>
            <a:r>
              <a:rPr lang="en-US" sz="1200" dirty="0"/>
              <a:t>Situation</a:t>
            </a:r>
            <a:br>
              <a:rPr lang="en-US" sz="1200" dirty="0"/>
            </a:br>
            <a:r>
              <a:rPr lang="en-US" dirty="0"/>
              <a:t>Slotted Access is regarded as a Good Thing in Wireless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4FC5B-1266-B245-3615-AC3FB0447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715000"/>
            <a:ext cx="10363200" cy="609600"/>
          </a:xfrm>
        </p:spPr>
        <p:txBody>
          <a:bodyPr/>
          <a:lstStyle/>
          <a:p>
            <a:r>
              <a:rPr lang="en-US" dirty="0"/>
              <a:t>And certain technologies, like </a:t>
            </a:r>
            <a:r>
              <a:rPr lang="en-US" dirty="0" err="1"/>
              <a:t>HiP</a:t>
            </a:r>
            <a:r>
              <a:rPr lang="en-US" dirty="0"/>
              <a:t> EDCA, really lean into slot alignment [1]</a:t>
            </a:r>
          </a:p>
          <a:p>
            <a:r>
              <a:rPr lang="en-US" dirty="0"/>
              <a:t>Ditto, Multi-AP Coordination would also benefit from slot alignment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567C8-B023-B3E5-6548-9D1D065B1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E9547-8753-54C7-3EBB-F9912CD9A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FF5A23E6-DE7E-4B5C-7E9D-9599044AC55B}"/>
              </a:ext>
            </a:extLst>
          </p:cNvPr>
          <p:cNvSpPr/>
          <p:nvPr/>
        </p:nvSpPr>
        <p:spPr bwMode="auto">
          <a:xfrm>
            <a:off x="1416465" y="1676400"/>
            <a:ext cx="3581400" cy="3505200"/>
          </a:xfrm>
          <a:prstGeom prst="chevron">
            <a:avLst>
              <a:gd name="adj" fmla="val 30103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ALOHA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1BB83DEA-0859-F7D3-98B9-F7F2CB06A048}"/>
              </a:ext>
            </a:extLst>
          </p:cNvPr>
          <p:cNvSpPr/>
          <p:nvPr/>
        </p:nvSpPr>
        <p:spPr bwMode="auto">
          <a:xfrm>
            <a:off x="4305300" y="1676400"/>
            <a:ext cx="3581400" cy="3505200"/>
          </a:xfrm>
          <a:prstGeom prst="chevron">
            <a:avLst>
              <a:gd name="adj" fmla="val 3010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Slotted ALOHA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FF1559E6-49E7-638B-9DAA-C908B54D52E7}"/>
              </a:ext>
            </a:extLst>
          </p:cNvPr>
          <p:cNvSpPr/>
          <p:nvPr/>
        </p:nvSpPr>
        <p:spPr bwMode="auto">
          <a:xfrm>
            <a:off x="7182265" y="1676400"/>
            <a:ext cx="3581400" cy="3505200"/>
          </a:xfrm>
          <a:prstGeom prst="chevron">
            <a:avLst>
              <a:gd name="adj" fmla="val 3010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CSMA/CA (built on slots)</a:t>
            </a:r>
          </a:p>
        </p:txBody>
      </p:sp>
    </p:spTree>
    <p:extLst>
      <p:ext uri="{BB962C8B-B14F-4D97-AF65-F5344CB8AC3E}">
        <p14:creationId xmlns:p14="http://schemas.microsoft.com/office/powerpoint/2010/main" val="225350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C1BF-245A-61A7-AF32-A7624315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Problem:</a:t>
            </a:r>
            <a:br>
              <a:rPr lang="en-US" sz="1200" dirty="0"/>
            </a:br>
            <a:r>
              <a:rPr lang="en-US" dirty="0"/>
              <a:t>For 802.11 at 2.4/5/6 GHz, slot synchronization is quickly lost in OBSS environments with out-of-range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D11EA-C2AD-6157-2332-06F719640D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80481-4199-3387-F548-3FE65D1FA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A085B37-84F6-49F8-7E78-80C455B8C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74371"/>
            <a:ext cx="8972550" cy="4657725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2BF8D17-6DEE-1B74-03BD-BB1DF0410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0" y="3657600"/>
            <a:ext cx="1905000" cy="26670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Many simulations have most/all APs and STAs in range of each other, so don’t encounter this slot asynchronism</a:t>
            </a:r>
          </a:p>
        </p:txBody>
      </p:sp>
    </p:spTree>
    <p:extLst>
      <p:ext uri="{BB962C8B-B14F-4D97-AF65-F5344CB8AC3E}">
        <p14:creationId xmlns:p14="http://schemas.microsoft.com/office/powerpoint/2010/main" val="251472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D450-E5F1-DACA-0022-FE4D84C5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96600" cy="1066800"/>
          </a:xfrm>
        </p:spPr>
        <p:txBody>
          <a:bodyPr/>
          <a:lstStyle/>
          <a:p>
            <a:r>
              <a:rPr lang="en-US" sz="1200" dirty="0"/>
              <a:t>Solution (1/3):</a:t>
            </a:r>
            <a:br>
              <a:rPr lang="en-US" sz="1200" dirty="0"/>
            </a:br>
            <a:r>
              <a:rPr lang="en-US" dirty="0"/>
              <a:t>For 802.11 at 2.4/5/6 GHz, slot synchronization can be retained for appreciably longer via a simple PPDU Extension with 1</a:t>
            </a:r>
            <a:r>
              <a:rPr lang="el-GR" dirty="0"/>
              <a:t>μ</a:t>
            </a:r>
            <a:r>
              <a:rPr lang="en-US" dirty="0"/>
              <a:t>sec granularity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90159-6D36-4F47-5809-7C29260842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7CB59-11E9-77A2-33CF-6C18E1800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7C4E02-E190-999F-CDD9-C3E0222AD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5" y="2057400"/>
            <a:ext cx="89725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2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4D12C-39A5-57EF-825D-B6F700378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 (2/3):</a:t>
            </a:r>
            <a:br>
              <a:rPr lang="en-US" dirty="0"/>
            </a:br>
            <a:r>
              <a:rPr lang="en-US" dirty="0"/>
              <a:t>The solution is a third design equation</a:t>
            </a:r>
            <a:br>
              <a:rPr lang="en-US" dirty="0"/>
            </a:br>
            <a:r>
              <a:rPr lang="en-US" sz="2000" dirty="0"/>
              <a:t>(but it is too hard to introduce at 2.4/5/6 GHz due to legacy PPDUs and products)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9911-B183-AF83-9D96-DFDF55AD4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the MAC design rules (10.3.7 DCF timing relations, 10.23.2.4 Obtaining an EDCA TXOP) are based on two equations:</a:t>
            </a:r>
          </a:p>
          <a:p>
            <a:pPr lvl="1"/>
            <a:r>
              <a:rPr lang="en-US" dirty="0" err="1"/>
              <a:t>aSlotTime</a:t>
            </a:r>
            <a:r>
              <a:rPr lang="en-US" dirty="0"/>
              <a:t>, based on </a:t>
            </a:r>
            <a:r>
              <a:rPr lang="en-US" dirty="0" err="1"/>
              <a:t>aCCATime</a:t>
            </a:r>
            <a:r>
              <a:rPr lang="en-US" dirty="0"/>
              <a:t>,  </a:t>
            </a:r>
            <a:r>
              <a:rPr lang="en-US" dirty="0" err="1"/>
              <a:t>aMACProcessingDelay</a:t>
            </a:r>
            <a:r>
              <a:rPr lang="en-US" dirty="0"/>
              <a:t>,  </a:t>
            </a:r>
            <a:r>
              <a:rPr lang="en-US" dirty="0" err="1"/>
              <a:t>aRxTxTurnaroundTime</a:t>
            </a:r>
            <a:r>
              <a:rPr lang="en-US" dirty="0"/>
              <a:t>, </a:t>
            </a:r>
            <a:r>
              <a:rPr lang="en-US" dirty="0" err="1"/>
              <a:t>aAirPropagationTime</a:t>
            </a:r>
            <a:endParaRPr lang="en-US" dirty="0"/>
          </a:p>
          <a:p>
            <a:pPr lvl="1"/>
            <a:r>
              <a:rPr lang="en-US" dirty="0" err="1"/>
              <a:t>aSIFSTime</a:t>
            </a:r>
            <a:r>
              <a:rPr lang="en-US" dirty="0"/>
              <a:t>, based on </a:t>
            </a:r>
            <a:r>
              <a:rPr lang="en-US" dirty="0" err="1"/>
              <a:t>aRxPHYDelay</a:t>
            </a:r>
            <a:r>
              <a:rPr lang="en-US" dirty="0"/>
              <a:t>, </a:t>
            </a:r>
            <a:r>
              <a:rPr lang="en-US" dirty="0" err="1"/>
              <a:t>aMACProcessingDelay</a:t>
            </a:r>
            <a:r>
              <a:rPr lang="en-US" dirty="0"/>
              <a:t>, </a:t>
            </a:r>
            <a:r>
              <a:rPr lang="en-US" dirty="0" err="1"/>
              <a:t>aRxTxTurnaroundTime</a:t>
            </a:r>
            <a:endParaRPr lang="en-US" dirty="0"/>
          </a:p>
          <a:p>
            <a:r>
              <a:rPr lang="en-US" dirty="0"/>
              <a:t>CSMA/CA powered by wide-area slot synchronization  access needs a third equation: e.g.,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Option A (TXOP-level alignment):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Duration(TXOP) needs to be an integer multiple of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</a:rPr>
              <a:t>aSlotTime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Minimizes padding, but slot sync is typically lost if PIFS or EIFS recovery is invoked (fail)</a:t>
            </a:r>
          </a:p>
          <a:p>
            <a:pPr lvl="1"/>
            <a:r>
              <a:rPr lang="en-US" dirty="0"/>
              <a:t>Option B  (PPDU-level alignment):</a:t>
            </a:r>
          </a:p>
          <a:p>
            <a:pPr lvl="2"/>
            <a:r>
              <a:rPr lang="en-US" b="1" dirty="0"/>
              <a:t>TXTIME(TXOP) + </a:t>
            </a:r>
            <a:r>
              <a:rPr lang="en-US" b="1" dirty="0" err="1"/>
              <a:t>aSIFSTime</a:t>
            </a:r>
            <a:r>
              <a:rPr lang="en-US" b="1" dirty="0"/>
              <a:t> needs to be an integer multiple of </a:t>
            </a:r>
            <a:r>
              <a:rPr lang="en-US" b="1" dirty="0" err="1"/>
              <a:t>aSlotTime</a:t>
            </a:r>
            <a:endParaRPr lang="en-US" b="1" dirty="0"/>
          </a:p>
          <a:p>
            <a:pPr lvl="2"/>
            <a:r>
              <a:rPr lang="en-US" dirty="0"/>
              <a:t>EIFS becomes an integer multiple of </a:t>
            </a:r>
            <a:r>
              <a:rPr lang="en-US" dirty="0" err="1"/>
              <a:t>aSlotTime</a:t>
            </a:r>
            <a:r>
              <a:rPr lang="en-US" dirty="0"/>
              <a:t> too</a:t>
            </a:r>
          </a:p>
          <a:p>
            <a:pPr lvl="2"/>
            <a:r>
              <a:rPr lang="en-US" dirty="0"/>
              <a:t>Adds extra padding, but this come in handy if PIFS or EIFS recovery need to be invoked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Given the OFDM symbol duration is not an integer (sub)multiple of </a:t>
            </a:r>
            <a:r>
              <a:rPr lang="en-US" dirty="0" err="1"/>
              <a:t>aSlotTime</a:t>
            </a:r>
            <a:r>
              <a:rPr lang="en-US" dirty="0"/>
              <a:t>, this padding is most easily and robustly achieved by the PPDU Extension at the end of each PPDU having suitable granularity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A5A45-9E76-50FA-856B-9ACB5A49E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7D864-FFB5-EBFE-F253-202BF2BAF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219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04104-1532-12C2-9ECE-6AAFFDF0E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1285-045E-4CBA-2F4E-14D69B378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10820400" cy="1066800"/>
          </a:xfrm>
        </p:spPr>
        <p:txBody>
          <a:bodyPr/>
          <a:lstStyle/>
          <a:p>
            <a:r>
              <a:rPr lang="en-US" sz="1200" dirty="0"/>
              <a:t>Solution (3/3)</a:t>
            </a:r>
            <a:br>
              <a:rPr lang="en-US" dirty="0"/>
            </a:br>
            <a:r>
              <a:rPr lang="en-US" dirty="0"/>
              <a:t>Since IMMW only needs to coexist with legacy, IMMW spectrum can be considered as greenfield, where the third constraint can be introduced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0CB46-61EE-697F-7105-041EEC338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8x overclocking is applied, to both PPDU clock and MAC clock</a:t>
            </a:r>
          </a:p>
          <a:p>
            <a:r>
              <a:rPr lang="en-US" b="1" dirty="0"/>
              <a:t>Then we additionally want to achieve: </a:t>
            </a:r>
          </a:p>
          <a:p>
            <a:pPr lvl="1"/>
            <a:r>
              <a:rPr lang="en-US" b="1" dirty="0"/>
              <a:t>TXTIME(TXOP) + </a:t>
            </a:r>
            <a:r>
              <a:rPr lang="en-US" b="1" dirty="0" err="1"/>
              <a:t>aSIFSTime</a:t>
            </a:r>
            <a:r>
              <a:rPr lang="en-US" b="1" dirty="0"/>
              <a:t> needs to be an integer multiple of </a:t>
            </a:r>
            <a:r>
              <a:rPr lang="en-US" b="1" dirty="0" err="1"/>
              <a:t>aSlotTime</a:t>
            </a:r>
            <a:endParaRPr lang="en-US" b="1" dirty="0"/>
          </a:p>
          <a:p>
            <a:r>
              <a:rPr lang="en-US" dirty="0"/>
              <a:t>For PPDUs, calculate TXTIME as usual, then append an extra Slot-Sync PE of duration:</a:t>
            </a:r>
          </a:p>
          <a:p>
            <a:pPr lvl="1"/>
            <a:r>
              <a:rPr lang="en-US" dirty="0" err="1"/>
              <a:t>aSlotTime</a:t>
            </a:r>
            <a:r>
              <a:rPr lang="en-US" dirty="0"/>
              <a:t> * ceil((</a:t>
            </a:r>
            <a:r>
              <a:rPr lang="en-US" dirty="0" err="1"/>
              <a:t>TXTIME+aSIFSTime</a:t>
            </a:r>
            <a:r>
              <a:rPr lang="en-US" dirty="0"/>
              <a:t>)/</a:t>
            </a:r>
            <a:r>
              <a:rPr lang="en-US" dirty="0" err="1"/>
              <a:t>aSlotTime</a:t>
            </a:r>
            <a:r>
              <a:rPr lang="en-US" dirty="0"/>
              <a:t>) - (</a:t>
            </a:r>
            <a:r>
              <a:rPr lang="en-US" dirty="0" err="1"/>
              <a:t>TXTIME+aSIFSTime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Slot Sync PE is globally applied to all PPDUs sent by IMMW STAs, so no additional SIG signaling is required</a:t>
            </a:r>
          </a:p>
          <a:p>
            <a:pPr lvl="1"/>
            <a:r>
              <a:rPr lang="en-US" dirty="0"/>
              <a:t>Desirable spectral characteristics if constructed as a cyclic extension of the final OFDM symbol</a:t>
            </a:r>
          </a:p>
          <a:p>
            <a:pPr lvl="1"/>
            <a:r>
              <a:rPr lang="en-US" dirty="0"/>
              <a:t>Required padding resolution is 1</a:t>
            </a:r>
            <a:r>
              <a:rPr lang="el-GR" dirty="0"/>
              <a:t>μ</a:t>
            </a:r>
            <a:r>
              <a:rPr lang="en-US" dirty="0"/>
              <a:t>sec / upclocking rate, or 0.125</a:t>
            </a:r>
            <a:r>
              <a:rPr lang="el-GR" dirty="0"/>
              <a:t>μ</a:t>
            </a:r>
            <a:r>
              <a:rPr lang="en-US" dirty="0"/>
              <a:t>sec for 8x overclocking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DEE95-4FB0-6ADE-75DB-4F9248385B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BD349-3981-F612-BA64-43B7087C9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541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1201400" cy="4572000"/>
          </a:xfrm>
        </p:spPr>
        <p:txBody>
          <a:bodyPr/>
          <a:lstStyle/>
          <a:p>
            <a:r>
              <a:rPr lang="en-US" b="0" dirty="0"/>
              <a:t>Slot synchronization is desirable to reduce collisions</a:t>
            </a:r>
          </a:p>
          <a:p>
            <a:r>
              <a:rPr lang="en-US" b="0" dirty="0"/>
              <a:t>802.11 CSMA/CA is not designed to preserve slot synchronization for out-of-range BSSs</a:t>
            </a:r>
          </a:p>
          <a:p>
            <a:r>
              <a:rPr lang="en-US" b="0" dirty="0"/>
              <a:t>Many simulations have most/all APs and STAs in range of each other, so don’t encounter this slot asynchronism</a:t>
            </a:r>
          </a:p>
          <a:p>
            <a:r>
              <a:rPr lang="en-US" b="0" dirty="0"/>
              <a:t>We can provide for slot synchronism that is sustained and retained across multiple hops if we introduce a third design constraint</a:t>
            </a:r>
          </a:p>
          <a:p>
            <a:pPr lvl="1"/>
            <a:r>
              <a:rPr lang="en-US" b="1" dirty="0"/>
              <a:t>TXTIME(TXOP) + </a:t>
            </a:r>
            <a:r>
              <a:rPr lang="en-US" b="1" dirty="0" err="1"/>
              <a:t>aSIFSTime</a:t>
            </a:r>
            <a:r>
              <a:rPr lang="en-US" b="1" dirty="0"/>
              <a:t> needs to be an integer multiple of </a:t>
            </a:r>
            <a:r>
              <a:rPr lang="en-US" b="1" dirty="0" err="1"/>
              <a:t>aSlotTime</a:t>
            </a:r>
            <a:endParaRPr lang="en-US" b="1" dirty="0"/>
          </a:p>
          <a:p>
            <a:r>
              <a:rPr lang="en-US" b="0" dirty="0"/>
              <a:t>This design constraint is readily achieved in greenfield bands, such as IMMW, by appending every PPDU with a Slot-Sync PE of duration:</a:t>
            </a:r>
          </a:p>
          <a:p>
            <a:pPr lvl="1"/>
            <a:r>
              <a:rPr lang="en-US" b="1" dirty="0"/>
              <a:t> </a:t>
            </a:r>
            <a:r>
              <a:rPr lang="en-US" b="1" dirty="0" err="1"/>
              <a:t>aSlotTime</a:t>
            </a:r>
            <a:r>
              <a:rPr lang="en-US" b="1" dirty="0"/>
              <a:t> * ceil((</a:t>
            </a:r>
            <a:r>
              <a:rPr lang="en-US" b="1" dirty="0" err="1"/>
              <a:t>TXTIME+aSIFSTime</a:t>
            </a:r>
            <a:r>
              <a:rPr lang="en-US" b="1" dirty="0"/>
              <a:t>)/</a:t>
            </a:r>
            <a:r>
              <a:rPr lang="en-US" b="1" dirty="0" err="1"/>
              <a:t>aSlotTime</a:t>
            </a:r>
            <a:r>
              <a:rPr lang="en-US" b="1" dirty="0"/>
              <a:t>) - (</a:t>
            </a:r>
            <a:r>
              <a:rPr lang="en-US" b="1" dirty="0" err="1"/>
              <a:t>TXTIME+aSIFSTime</a:t>
            </a:r>
            <a:r>
              <a:rPr lang="en-US" b="1" dirty="0"/>
              <a:t>)</a:t>
            </a:r>
          </a:p>
          <a:p>
            <a:r>
              <a:rPr lang="en-US" b="0" dirty="0"/>
              <a:t>Likely resolution is 0.125</a:t>
            </a:r>
            <a:r>
              <a:rPr lang="el-GR" b="0" dirty="0"/>
              <a:t>μ</a:t>
            </a:r>
            <a:r>
              <a:rPr lang="en-US" b="0" dirty="0"/>
              <a:t>sec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sz="1600" dirty="0">
                <a:solidFill>
                  <a:schemeClr val="tx1"/>
                </a:solidFill>
              </a:rPr>
              <a:t>11-23/1065r0, 11-23/2126r0, 11-24/0467r1, 11-24/0840r0, 24/1144, </a:t>
            </a:r>
            <a:r>
              <a:rPr lang="en-US" dirty="0"/>
              <a:t>Dmitry Akhmetov (Intel) </a:t>
            </a:r>
            <a:r>
              <a:rPr lang="en-US" i="1" dirty="0"/>
              <a:t>et al</a:t>
            </a:r>
            <a:endParaRPr lang="en-US" sz="16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762</Words>
  <Application>Microsoft Office PowerPoint</Application>
  <PresentationFormat>Widescreen</PresentationFormat>
  <Paragraphs>83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A Third Equation for Long-Term Slot Sync in Greenfield Spectrum</vt:lpstr>
      <vt:lpstr>Situation Slotted Access is regarded as a Good Thing in Wireless Channel Access</vt:lpstr>
      <vt:lpstr>Problem: For 802.11 at 2.4/5/6 GHz, slot synchronization is quickly lost in OBSS environments with out-of-range nodes</vt:lpstr>
      <vt:lpstr>Solution (1/3): For 802.11 at 2.4/5/6 GHz, slot synchronization can be retained for appreciably longer via a simple PPDU Extension with 1μsec granularity</vt:lpstr>
      <vt:lpstr>Solution (2/3): The solution is a third design equation (but it is too hard to introduce at 2.4/5/6 GHz due to legacy PPDUs and products)</vt:lpstr>
      <vt:lpstr>Solution (3/3) Since IMMW only needs to coexist with legacy, IMMW spectrum can be considered as greenfield, where the third constraint can be introduced </vt:lpstr>
      <vt:lpstr>Summary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Equation for Long-Term Slot Sync</dc:title>
  <dc:creator/>
  <cp:keywords>25/0434</cp:keywords>
  <cp:lastModifiedBy/>
  <cp:revision>6</cp:revision>
  <dcterms:created xsi:type="dcterms:W3CDTF">2011-09-19T06:02:14Z</dcterms:created>
  <dcterms:modified xsi:type="dcterms:W3CDTF">2025-03-10T00:46:00Z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