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715" r:id="rId3"/>
    <p:sldId id="765" r:id="rId4"/>
    <p:sldId id="774" r:id="rId5"/>
    <p:sldId id="775" r:id="rId6"/>
    <p:sldId id="776" r:id="rId7"/>
    <p:sldId id="753" r:id="rId8"/>
    <p:sldId id="769" r:id="rId9"/>
    <p:sldId id="770" r:id="rId10"/>
    <p:sldId id="77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E14B5-DE38-4740-A926-28720CADA59A}" v="8" dt="2025-03-09T09:54:04.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159" d="100"/>
          <a:sy n="159" d="100"/>
        </p:scale>
        <p:origin x="1854" y="13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D892FD4E-28FB-4D8A-A8D9-6389275E422B}"/>
    <pc:docChg chg="custSel addSld modSld">
      <pc:chgData name="Sherief Helwa" userId="c6299973-2e88-4f67-9e93-bade1b850725" providerId="ADAL" clId="{D892FD4E-28FB-4D8A-A8D9-6389275E422B}" dt="2024-11-13T20:44:35.827" v="239" actId="108"/>
      <pc:docMkLst>
        <pc:docMk/>
      </pc:docMkLst>
      <pc:sldChg chg="modSp mod">
        <pc:chgData name="Sherief Helwa" userId="c6299973-2e88-4f67-9e93-bade1b850725" providerId="ADAL" clId="{D892FD4E-28FB-4D8A-A8D9-6389275E422B}" dt="2024-11-11T23:42:16.898" v="186" actId="20577"/>
        <pc:sldMkLst>
          <pc:docMk/>
          <pc:sldMk cId="241379951" sldId="752"/>
        </pc:sldMkLst>
      </pc:sldChg>
      <pc:sldChg chg="modSp mod">
        <pc:chgData name="Sherief Helwa" userId="c6299973-2e88-4f67-9e93-bade1b850725" providerId="ADAL" clId="{D892FD4E-28FB-4D8A-A8D9-6389275E422B}" dt="2024-11-12T00:01:16.650" v="196" actId="1076"/>
        <pc:sldMkLst>
          <pc:docMk/>
          <pc:sldMk cId="2402827251" sldId="768"/>
        </pc:sldMkLst>
      </pc:sldChg>
      <pc:sldChg chg="modSp add mod">
        <pc:chgData name="Sherief Helwa" userId="c6299973-2e88-4f67-9e93-bade1b850725" providerId="ADAL" clId="{D892FD4E-28FB-4D8A-A8D9-6389275E422B}" dt="2024-11-12T23:04:03.117" v="230" actId="20577"/>
        <pc:sldMkLst>
          <pc:docMk/>
          <pc:sldMk cId="3696635511" sldId="769"/>
        </pc:sldMkLst>
      </pc:sldChg>
      <pc:sldChg chg="modSp add mod">
        <pc:chgData name="Sherief Helwa" userId="c6299973-2e88-4f67-9e93-bade1b850725" providerId="ADAL" clId="{D892FD4E-28FB-4D8A-A8D9-6389275E422B}" dt="2024-11-12T23:04:08.009" v="232" actId="20577"/>
        <pc:sldMkLst>
          <pc:docMk/>
          <pc:sldMk cId="599957192" sldId="770"/>
        </pc:sldMkLst>
      </pc:sldChg>
      <pc:sldChg chg="modSp add mod">
        <pc:chgData name="Sherief Helwa" userId="c6299973-2e88-4f67-9e93-bade1b850725" providerId="ADAL" clId="{D892FD4E-28FB-4D8A-A8D9-6389275E422B}" dt="2024-11-12T23:04:12.964" v="234" actId="20577"/>
        <pc:sldMkLst>
          <pc:docMk/>
          <pc:sldMk cId="2884060492" sldId="771"/>
        </pc:sldMkLst>
      </pc:sldChg>
      <pc:sldChg chg="modSp add mod">
        <pc:chgData name="Sherief Helwa" userId="c6299973-2e88-4f67-9e93-bade1b850725" providerId="ADAL" clId="{D892FD4E-28FB-4D8A-A8D9-6389275E422B}" dt="2024-11-12T23:04:17.969" v="236" actId="20577"/>
        <pc:sldMkLst>
          <pc:docMk/>
          <pc:sldMk cId="3251028672" sldId="772"/>
        </pc:sldMkLst>
      </pc:sldChg>
      <pc:sldChg chg="modSp add mod">
        <pc:chgData name="Sherief Helwa" userId="c6299973-2e88-4f67-9e93-bade1b850725" providerId="ADAL" clId="{D892FD4E-28FB-4D8A-A8D9-6389275E422B}" dt="2024-11-13T20:44:35.827" v="239" actId="108"/>
        <pc:sldMkLst>
          <pc:docMk/>
          <pc:sldMk cId="2953453394" sldId="773"/>
        </pc:sldMkLst>
      </pc:sldChg>
    </pc:docChg>
  </pc:docChgLst>
  <pc:docChgLst>
    <pc:chgData name="Sherief Helwa" userId="c6299973-2e88-4f67-9e93-bade1b850725" providerId="ADAL" clId="{516E14B5-DE38-4740-A926-28720CADA59A}"/>
    <pc:docChg chg="undo custSel addSld delSld modSld modMainMaster">
      <pc:chgData name="Sherief Helwa" userId="c6299973-2e88-4f67-9e93-bade1b850725" providerId="ADAL" clId="{516E14B5-DE38-4740-A926-28720CADA59A}" dt="2025-03-09T10:24:54.544" v="3698"/>
      <pc:docMkLst>
        <pc:docMk/>
      </pc:docMkLst>
      <pc:sldChg chg="modSp mod">
        <pc:chgData name="Sherief Helwa" userId="c6299973-2e88-4f67-9e93-bade1b850725" providerId="ADAL" clId="{516E14B5-DE38-4740-A926-28720CADA59A}" dt="2025-03-09T08:37:43.484" v="54" actId="20577"/>
        <pc:sldMkLst>
          <pc:docMk/>
          <pc:sldMk cId="1089148663" sldId="270"/>
        </pc:sldMkLst>
        <pc:spChg chg="mod">
          <ac:chgData name="Sherief Helwa" userId="c6299973-2e88-4f67-9e93-bade1b850725" providerId="ADAL" clId="{516E14B5-DE38-4740-A926-28720CADA59A}" dt="2025-03-09T08:36:46.199" v="16" actId="20577"/>
          <ac:spMkLst>
            <pc:docMk/>
            <pc:sldMk cId="1089148663" sldId="270"/>
            <ac:spMk id="2" creationId="{00000000-0000-0000-0000-000000000000}"/>
          </ac:spMkLst>
        </pc:spChg>
        <pc:spChg chg="mod">
          <ac:chgData name="Sherief Helwa" userId="c6299973-2e88-4f67-9e93-bade1b850725" providerId="ADAL" clId="{516E14B5-DE38-4740-A926-28720CADA59A}" dt="2025-03-09T08:36:51.211" v="26" actId="20577"/>
          <ac:spMkLst>
            <pc:docMk/>
            <pc:sldMk cId="1089148663" sldId="270"/>
            <ac:spMk id="4" creationId="{00000000-0000-0000-0000-000000000000}"/>
          </ac:spMkLst>
        </pc:spChg>
        <pc:spChg chg="mod">
          <ac:chgData name="Sherief Helwa" userId="c6299973-2e88-4f67-9e93-bade1b850725" providerId="ADAL" clId="{516E14B5-DE38-4740-A926-28720CADA59A}" dt="2025-03-09T08:37:43.484" v="54" actId="20577"/>
          <ac:spMkLst>
            <pc:docMk/>
            <pc:sldMk cId="1089148663" sldId="270"/>
            <ac:spMk id="7" creationId="{00000000-0000-0000-0000-000000000000}"/>
          </ac:spMkLst>
        </pc:spChg>
      </pc:sldChg>
      <pc:sldChg chg="modSp mod">
        <pc:chgData name="Sherief Helwa" userId="c6299973-2e88-4f67-9e93-bade1b850725" providerId="ADAL" clId="{516E14B5-DE38-4740-A926-28720CADA59A}" dt="2025-03-09T08:48:27.655" v="689" actId="20577"/>
        <pc:sldMkLst>
          <pc:docMk/>
          <pc:sldMk cId="4268763619" sldId="715"/>
        </pc:sldMkLst>
        <pc:spChg chg="mod">
          <ac:chgData name="Sherief Helwa" userId="c6299973-2e88-4f67-9e93-bade1b850725" providerId="ADAL" clId="{516E14B5-DE38-4740-A926-28720CADA59A}" dt="2025-03-09T08:48:27.655" v="689" actId="20577"/>
          <ac:spMkLst>
            <pc:docMk/>
            <pc:sldMk cId="4268763619" sldId="715"/>
            <ac:spMk id="3" creationId="{DDD6C619-39A5-C1B9-7176-B90278073D47}"/>
          </ac:spMkLst>
        </pc:spChg>
      </pc:sldChg>
      <pc:sldChg chg="del">
        <pc:chgData name="Sherief Helwa" userId="c6299973-2e88-4f67-9e93-bade1b850725" providerId="ADAL" clId="{516E14B5-DE38-4740-A926-28720CADA59A}" dt="2025-03-09T10:19:03.541" v="3289" actId="47"/>
        <pc:sldMkLst>
          <pc:docMk/>
          <pc:sldMk cId="2341061975" sldId="744"/>
        </pc:sldMkLst>
      </pc:sldChg>
      <pc:sldChg chg="del">
        <pc:chgData name="Sherief Helwa" userId="c6299973-2e88-4f67-9e93-bade1b850725" providerId="ADAL" clId="{516E14B5-DE38-4740-A926-28720CADA59A}" dt="2025-03-09T10:19:03.541" v="3289" actId="47"/>
        <pc:sldMkLst>
          <pc:docMk/>
          <pc:sldMk cId="2213749257" sldId="745"/>
        </pc:sldMkLst>
      </pc:sldChg>
      <pc:sldChg chg="del">
        <pc:chgData name="Sherief Helwa" userId="c6299973-2e88-4f67-9e93-bade1b850725" providerId="ADAL" clId="{516E14B5-DE38-4740-A926-28720CADA59A}" dt="2025-03-09T10:19:03.541" v="3289" actId="47"/>
        <pc:sldMkLst>
          <pc:docMk/>
          <pc:sldMk cId="2593380075" sldId="751"/>
        </pc:sldMkLst>
      </pc:sldChg>
      <pc:sldChg chg="del">
        <pc:chgData name="Sherief Helwa" userId="c6299973-2e88-4f67-9e93-bade1b850725" providerId="ADAL" clId="{516E14B5-DE38-4740-A926-28720CADA59A}" dt="2025-03-09T10:19:03.541" v="3289" actId="47"/>
        <pc:sldMkLst>
          <pc:docMk/>
          <pc:sldMk cId="241379951" sldId="752"/>
        </pc:sldMkLst>
      </pc:sldChg>
      <pc:sldChg chg="modSp add del mod">
        <pc:chgData name="Sherief Helwa" userId="c6299973-2e88-4f67-9e93-bade1b850725" providerId="ADAL" clId="{516E14B5-DE38-4740-A926-28720CADA59A}" dt="2025-03-09T10:23:54.340" v="3694" actId="47"/>
        <pc:sldMkLst>
          <pc:docMk/>
          <pc:sldMk cId="3906726398" sldId="753"/>
        </pc:sldMkLst>
        <pc:spChg chg="mod">
          <ac:chgData name="Sherief Helwa" userId="c6299973-2e88-4f67-9e93-bade1b850725" providerId="ADAL" clId="{516E14B5-DE38-4740-A926-28720CADA59A}" dt="2025-03-09T10:22:04.735" v="3692" actId="20577"/>
          <ac:spMkLst>
            <pc:docMk/>
            <pc:sldMk cId="3906726398" sldId="753"/>
            <ac:spMk id="3" creationId="{DDD6C619-39A5-C1B9-7176-B90278073D47}"/>
          </ac:spMkLst>
        </pc:spChg>
      </pc:sldChg>
      <pc:sldChg chg="del">
        <pc:chgData name="Sherief Helwa" userId="c6299973-2e88-4f67-9e93-bade1b850725" providerId="ADAL" clId="{516E14B5-DE38-4740-A926-28720CADA59A}" dt="2025-03-09T10:19:03.541" v="3289" actId="47"/>
        <pc:sldMkLst>
          <pc:docMk/>
          <pc:sldMk cId="786500391" sldId="763"/>
        </pc:sldMkLst>
      </pc:sldChg>
      <pc:sldChg chg="del">
        <pc:chgData name="Sherief Helwa" userId="c6299973-2e88-4f67-9e93-bade1b850725" providerId="ADAL" clId="{516E14B5-DE38-4740-A926-28720CADA59A}" dt="2025-03-09T10:19:03.541" v="3289" actId="47"/>
        <pc:sldMkLst>
          <pc:docMk/>
          <pc:sldMk cId="1412030740" sldId="764"/>
        </pc:sldMkLst>
      </pc:sldChg>
      <pc:sldChg chg="addSp modSp mod">
        <pc:chgData name="Sherief Helwa" userId="c6299973-2e88-4f67-9e93-bade1b850725" providerId="ADAL" clId="{516E14B5-DE38-4740-A926-28720CADA59A}" dt="2025-03-09T08:53:29.506" v="1011" actId="1036"/>
        <pc:sldMkLst>
          <pc:docMk/>
          <pc:sldMk cId="2425732180" sldId="765"/>
        </pc:sldMkLst>
        <pc:spChg chg="mod">
          <ac:chgData name="Sherief Helwa" userId="c6299973-2e88-4f67-9e93-bade1b850725" providerId="ADAL" clId="{516E14B5-DE38-4740-A926-28720CADA59A}" dt="2025-03-09T08:49:21.556" v="729" actId="20577"/>
          <ac:spMkLst>
            <pc:docMk/>
            <pc:sldMk cId="2425732180" sldId="765"/>
            <ac:spMk id="2" creationId="{4C85BBF6-5FFF-CF3D-00DE-F29332F1F98C}"/>
          </ac:spMkLst>
        </pc:spChg>
        <pc:spChg chg="mod">
          <ac:chgData name="Sherief Helwa" userId="c6299973-2e88-4f67-9e93-bade1b850725" providerId="ADAL" clId="{516E14B5-DE38-4740-A926-28720CADA59A}" dt="2025-03-09T08:53:24.698" v="994" actId="20577"/>
          <ac:spMkLst>
            <pc:docMk/>
            <pc:sldMk cId="2425732180" sldId="765"/>
            <ac:spMk id="3" creationId="{DDD6C619-39A5-C1B9-7176-B90278073D47}"/>
          </ac:spMkLst>
        </pc:spChg>
        <pc:picChg chg="add mod">
          <ac:chgData name="Sherief Helwa" userId="c6299973-2e88-4f67-9e93-bade1b850725" providerId="ADAL" clId="{516E14B5-DE38-4740-A926-28720CADA59A}" dt="2025-03-09T08:53:23.097" v="993" actId="1076"/>
          <ac:picMkLst>
            <pc:docMk/>
            <pc:sldMk cId="2425732180" sldId="765"/>
            <ac:picMk id="8" creationId="{CC6D533C-68BF-BA18-7B19-86710DCCC209}"/>
          </ac:picMkLst>
        </pc:picChg>
        <pc:picChg chg="mod">
          <ac:chgData name="Sherief Helwa" userId="c6299973-2e88-4f67-9e93-bade1b850725" providerId="ADAL" clId="{516E14B5-DE38-4740-A926-28720CADA59A}" dt="2025-03-09T08:53:29.506" v="1011" actId="1036"/>
          <ac:picMkLst>
            <pc:docMk/>
            <pc:sldMk cId="2425732180" sldId="765"/>
            <ac:picMk id="10" creationId="{058729A7-C191-0A33-CC1C-446436045F70}"/>
          </ac:picMkLst>
        </pc:picChg>
      </pc:sldChg>
      <pc:sldChg chg="del">
        <pc:chgData name="Sherief Helwa" userId="c6299973-2e88-4f67-9e93-bade1b850725" providerId="ADAL" clId="{516E14B5-DE38-4740-A926-28720CADA59A}" dt="2025-03-09T10:19:03.541" v="3289" actId="47"/>
        <pc:sldMkLst>
          <pc:docMk/>
          <pc:sldMk cId="1573483083" sldId="767"/>
        </pc:sldMkLst>
      </pc:sldChg>
      <pc:sldChg chg="del">
        <pc:chgData name="Sherief Helwa" userId="c6299973-2e88-4f67-9e93-bade1b850725" providerId="ADAL" clId="{516E14B5-DE38-4740-A926-28720CADA59A}" dt="2025-03-09T10:19:03.541" v="3289" actId="47"/>
        <pc:sldMkLst>
          <pc:docMk/>
          <pc:sldMk cId="2402827251" sldId="768"/>
        </pc:sldMkLst>
      </pc:sldChg>
      <pc:sldChg chg="modSp add del mod">
        <pc:chgData name="Sherief Helwa" userId="c6299973-2e88-4f67-9e93-bade1b850725" providerId="ADAL" clId="{516E14B5-DE38-4740-A926-28720CADA59A}" dt="2025-03-09T10:24:16.660" v="3696"/>
        <pc:sldMkLst>
          <pc:docMk/>
          <pc:sldMk cId="3696635511" sldId="769"/>
        </pc:sldMkLst>
        <pc:spChg chg="mod">
          <ac:chgData name="Sherief Helwa" userId="c6299973-2e88-4f67-9e93-bade1b850725" providerId="ADAL" clId="{516E14B5-DE38-4740-A926-28720CADA59A}" dt="2025-03-09T10:24:16.660" v="3696"/>
          <ac:spMkLst>
            <pc:docMk/>
            <pc:sldMk cId="3696635511" sldId="769"/>
            <ac:spMk id="3" creationId="{DDD6C619-39A5-C1B9-7176-B90278073D47}"/>
          </ac:spMkLst>
        </pc:spChg>
      </pc:sldChg>
      <pc:sldChg chg="modSp add del mod">
        <pc:chgData name="Sherief Helwa" userId="c6299973-2e88-4f67-9e93-bade1b850725" providerId="ADAL" clId="{516E14B5-DE38-4740-A926-28720CADA59A}" dt="2025-03-09T10:24:29.039" v="3697"/>
        <pc:sldMkLst>
          <pc:docMk/>
          <pc:sldMk cId="599957192" sldId="770"/>
        </pc:sldMkLst>
        <pc:spChg chg="mod">
          <ac:chgData name="Sherief Helwa" userId="c6299973-2e88-4f67-9e93-bade1b850725" providerId="ADAL" clId="{516E14B5-DE38-4740-A926-28720CADA59A}" dt="2025-03-09T10:24:29.039" v="3697"/>
          <ac:spMkLst>
            <pc:docMk/>
            <pc:sldMk cId="599957192" sldId="770"/>
            <ac:spMk id="3" creationId="{DDD6C619-39A5-C1B9-7176-B90278073D47}"/>
          </ac:spMkLst>
        </pc:spChg>
      </pc:sldChg>
      <pc:sldChg chg="modSp add del mod">
        <pc:chgData name="Sherief Helwa" userId="c6299973-2e88-4f67-9e93-bade1b850725" providerId="ADAL" clId="{516E14B5-DE38-4740-A926-28720CADA59A}" dt="2025-03-09T10:24:54.544" v="3698"/>
        <pc:sldMkLst>
          <pc:docMk/>
          <pc:sldMk cId="2884060492" sldId="771"/>
        </pc:sldMkLst>
        <pc:spChg chg="mod">
          <ac:chgData name="Sherief Helwa" userId="c6299973-2e88-4f67-9e93-bade1b850725" providerId="ADAL" clId="{516E14B5-DE38-4740-A926-28720CADA59A}" dt="2025-03-09T10:24:54.544" v="3698"/>
          <ac:spMkLst>
            <pc:docMk/>
            <pc:sldMk cId="2884060492" sldId="771"/>
            <ac:spMk id="3" creationId="{DDD6C619-39A5-C1B9-7176-B90278073D47}"/>
          </ac:spMkLst>
        </pc:spChg>
      </pc:sldChg>
      <pc:sldChg chg="add del">
        <pc:chgData name="Sherief Helwa" userId="c6299973-2e88-4f67-9e93-bade1b850725" providerId="ADAL" clId="{516E14B5-DE38-4740-A926-28720CADA59A}" dt="2025-03-09T10:23:59.486" v="3695" actId="47"/>
        <pc:sldMkLst>
          <pc:docMk/>
          <pc:sldMk cId="3251028672" sldId="772"/>
        </pc:sldMkLst>
      </pc:sldChg>
      <pc:sldChg chg="add del">
        <pc:chgData name="Sherief Helwa" userId="c6299973-2e88-4f67-9e93-bade1b850725" providerId="ADAL" clId="{516E14B5-DE38-4740-A926-28720CADA59A}" dt="2025-03-09T10:23:59.486" v="3695" actId="47"/>
        <pc:sldMkLst>
          <pc:docMk/>
          <pc:sldMk cId="2953453394" sldId="773"/>
        </pc:sldMkLst>
      </pc:sldChg>
      <pc:sldChg chg="addSp delSp modSp add mod">
        <pc:chgData name="Sherief Helwa" userId="c6299973-2e88-4f67-9e93-bade1b850725" providerId="ADAL" clId="{516E14B5-DE38-4740-A926-28720CADA59A}" dt="2025-03-09T09:55:08.023" v="2048" actId="208"/>
        <pc:sldMkLst>
          <pc:docMk/>
          <pc:sldMk cId="3526936348" sldId="774"/>
        </pc:sldMkLst>
        <pc:spChg chg="mod">
          <ac:chgData name="Sherief Helwa" userId="c6299973-2e88-4f67-9e93-bade1b850725" providerId="ADAL" clId="{516E14B5-DE38-4740-A926-28720CADA59A}" dt="2025-03-09T09:42:59.755" v="1668" actId="20577"/>
          <ac:spMkLst>
            <pc:docMk/>
            <pc:sldMk cId="3526936348" sldId="774"/>
            <ac:spMk id="2" creationId="{8AEED9B1-809C-DED7-9CBD-89755DE94EB6}"/>
          </ac:spMkLst>
        </pc:spChg>
        <pc:spChg chg="mod">
          <ac:chgData name="Sherief Helwa" userId="c6299973-2e88-4f67-9e93-bade1b850725" providerId="ADAL" clId="{516E14B5-DE38-4740-A926-28720CADA59A}" dt="2025-03-09T09:52:41.891" v="1976" actId="20577"/>
          <ac:spMkLst>
            <pc:docMk/>
            <pc:sldMk cId="3526936348" sldId="774"/>
            <ac:spMk id="3" creationId="{CFB68236-286A-F4B5-85CB-7EC7C5E06E8D}"/>
          </ac:spMkLst>
        </pc:spChg>
        <pc:spChg chg="add mod">
          <ac:chgData name="Sherief Helwa" userId="c6299973-2e88-4f67-9e93-bade1b850725" providerId="ADAL" clId="{516E14B5-DE38-4740-A926-28720CADA59A}" dt="2025-03-09T09:54:57.391" v="2047" actId="207"/>
          <ac:spMkLst>
            <pc:docMk/>
            <pc:sldMk cId="3526936348" sldId="774"/>
            <ac:spMk id="14" creationId="{9621EC25-6B22-F761-DE66-096FAEA6E4A4}"/>
          </ac:spMkLst>
        </pc:spChg>
        <pc:picChg chg="del">
          <ac:chgData name="Sherief Helwa" userId="c6299973-2e88-4f67-9e93-bade1b850725" providerId="ADAL" clId="{516E14B5-DE38-4740-A926-28720CADA59A}" dt="2025-03-09T08:54:05.331" v="1013" actId="478"/>
          <ac:picMkLst>
            <pc:docMk/>
            <pc:sldMk cId="3526936348" sldId="774"/>
            <ac:picMk id="8" creationId="{76A56492-C05D-1E0F-84F3-41FC75264EFD}"/>
          </ac:picMkLst>
        </pc:picChg>
        <pc:picChg chg="del">
          <ac:chgData name="Sherief Helwa" userId="c6299973-2e88-4f67-9e93-bade1b850725" providerId="ADAL" clId="{516E14B5-DE38-4740-A926-28720CADA59A}" dt="2025-03-09T08:54:06.259" v="1014" actId="478"/>
          <ac:picMkLst>
            <pc:docMk/>
            <pc:sldMk cId="3526936348" sldId="774"/>
            <ac:picMk id="10" creationId="{3026CC23-A382-F665-CBA8-C717C3B8C0C2}"/>
          </ac:picMkLst>
        </pc:picChg>
        <pc:picChg chg="add mod">
          <ac:chgData name="Sherief Helwa" userId="c6299973-2e88-4f67-9e93-bade1b850725" providerId="ADAL" clId="{516E14B5-DE38-4740-A926-28720CADA59A}" dt="2025-03-09T09:52:23.511" v="1969" actId="1076"/>
          <ac:picMkLst>
            <pc:docMk/>
            <pc:sldMk cId="3526936348" sldId="774"/>
            <ac:picMk id="11" creationId="{7EE1E96B-9E19-15FC-5F19-24474ECF508D}"/>
          </ac:picMkLst>
        </pc:picChg>
        <pc:cxnChg chg="add mod">
          <ac:chgData name="Sherief Helwa" userId="c6299973-2e88-4f67-9e93-bade1b850725" providerId="ADAL" clId="{516E14B5-DE38-4740-A926-28720CADA59A}" dt="2025-03-09T09:55:08.023" v="2048" actId="208"/>
          <ac:cxnSpMkLst>
            <pc:docMk/>
            <pc:sldMk cId="3526936348" sldId="774"/>
            <ac:cxnSpMk id="13" creationId="{E14FE605-38C1-7EB2-35C8-14C7EAE2EBB6}"/>
          </ac:cxnSpMkLst>
        </pc:cxnChg>
        <pc:cxnChg chg="add mod">
          <ac:chgData name="Sherief Helwa" userId="c6299973-2e88-4f67-9e93-bade1b850725" providerId="ADAL" clId="{516E14B5-DE38-4740-A926-28720CADA59A}" dt="2025-03-09T09:55:08.023" v="2048" actId="208"/>
          <ac:cxnSpMkLst>
            <pc:docMk/>
            <pc:sldMk cId="3526936348" sldId="774"/>
            <ac:cxnSpMk id="16" creationId="{A80376DD-C662-6D96-3DF1-B0841E9210D8}"/>
          </ac:cxnSpMkLst>
        </pc:cxnChg>
        <pc:cxnChg chg="add mod">
          <ac:chgData name="Sherief Helwa" userId="c6299973-2e88-4f67-9e93-bade1b850725" providerId="ADAL" clId="{516E14B5-DE38-4740-A926-28720CADA59A}" dt="2025-03-09T09:55:08.023" v="2048" actId="208"/>
          <ac:cxnSpMkLst>
            <pc:docMk/>
            <pc:sldMk cId="3526936348" sldId="774"/>
            <ac:cxnSpMk id="19" creationId="{7C004AC1-1C64-E1A3-8EA3-2A586740BA30}"/>
          </ac:cxnSpMkLst>
        </pc:cxnChg>
      </pc:sldChg>
      <pc:sldChg chg="delSp modSp add mod">
        <pc:chgData name="Sherief Helwa" userId="c6299973-2e88-4f67-9e93-bade1b850725" providerId="ADAL" clId="{516E14B5-DE38-4740-A926-28720CADA59A}" dt="2025-03-09T10:07:41.045" v="2862" actId="403"/>
        <pc:sldMkLst>
          <pc:docMk/>
          <pc:sldMk cId="240192796" sldId="775"/>
        </pc:sldMkLst>
        <pc:spChg chg="mod">
          <ac:chgData name="Sherief Helwa" userId="c6299973-2e88-4f67-9e93-bade1b850725" providerId="ADAL" clId="{516E14B5-DE38-4740-A926-28720CADA59A}" dt="2025-03-09T09:49:04.809" v="1850" actId="20577"/>
          <ac:spMkLst>
            <pc:docMk/>
            <pc:sldMk cId="240192796" sldId="775"/>
            <ac:spMk id="2" creationId="{DE72738B-D0DD-72CC-CC21-CBC0FE929DBE}"/>
          </ac:spMkLst>
        </pc:spChg>
        <pc:spChg chg="mod">
          <ac:chgData name="Sherief Helwa" userId="c6299973-2e88-4f67-9e93-bade1b850725" providerId="ADAL" clId="{516E14B5-DE38-4740-A926-28720CADA59A}" dt="2025-03-09T10:07:41.045" v="2862" actId="403"/>
          <ac:spMkLst>
            <pc:docMk/>
            <pc:sldMk cId="240192796" sldId="775"/>
            <ac:spMk id="3" creationId="{2F08422C-8464-B574-AD86-E060EFE090EE}"/>
          </ac:spMkLst>
        </pc:spChg>
        <pc:picChg chg="del">
          <ac:chgData name="Sherief Helwa" userId="c6299973-2e88-4f67-9e93-bade1b850725" providerId="ADAL" clId="{516E14B5-DE38-4740-A926-28720CADA59A}" dt="2025-03-09T09:49:01.433" v="1849" actId="478"/>
          <ac:picMkLst>
            <pc:docMk/>
            <pc:sldMk cId="240192796" sldId="775"/>
            <ac:picMk id="11" creationId="{6EC3E0D7-60CF-98BA-C2D2-5EB4D9D3C947}"/>
          </ac:picMkLst>
        </pc:picChg>
      </pc:sldChg>
      <pc:sldChg chg="addSp modSp add mod">
        <pc:chgData name="Sherief Helwa" userId="c6299973-2e88-4f67-9e93-bade1b850725" providerId="ADAL" clId="{516E14B5-DE38-4740-A926-28720CADA59A}" dt="2025-03-09T10:18:48.905" v="3288" actId="1076"/>
        <pc:sldMkLst>
          <pc:docMk/>
          <pc:sldMk cId="319144331" sldId="776"/>
        </pc:sldMkLst>
        <pc:spChg chg="mod">
          <ac:chgData name="Sherief Helwa" userId="c6299973-2e88-4f67-9e93-bade1b850725" providerId="ADAL" clId="{516E14B5-DE38-4740-A926-28720CADA59A}" dt="2025-03-09T10:08:03.392" v="2909" actId="20577"/>
          <ac:spMkLst>
            <pc:docMk/>
            <pc:sldMk cId="319144331" sldId="776"/>
            <ac:spMk id="2" creationId="{AC221663-F1C4-4537-5A3A-DBB18BEF8C83}"/>
          </ac:spMkLst>
        </pc:spChg>
        <pc:spChg chg="mod">
          <ac:chgData name="Sherief Helwa" userId="c6299973-2e88-4f67-9e93-bade1b850725" providerId="ADAL" clId="{516E14B5-DE38-4740-A926-28720CADA59A}" dt="2025-03-09T10:18:41.727" v="3285" actId="20577"/>
          <ac:spMkLst>
            <pc:docMk/>
            <pc:sldMk cId="319144331" sldId="776"/>
            <ac:spMk id="3" creationId="{3D6CDEF6-7E97-72A1-93F7-7CC983990270}"/>
          </ac:spMkLst>
        </pc:spChg>
        <pc:picChg chg="add mod">
          <ac:chgData name="Sherief Helwa" userId="c6299973-2e88-4f67-9e93-bade1b850725" providerId="ADAL" clId="{516E14B5-DE38-4740-A926-28720CADA59A}" dt="2025-03-09T10:18:48.905" v="3288" actId="1076"/>
          <ac:picMkLst>
            <pc:docMk/>
            <pc:sldMk cId="319144331" sldId="776"/>
            <ac:picMk id="9" creationId="{C9535273-2C6F-62C0-23D8-207A9984A440}"/>
          </ac:picMkLst>
        </pc:picChg>
      </pc:sldChg>
      <pc:sldMasterChg chg="modSp mod">
        <pc:chgData name="Sherief Helwa" userId="c6299973-2e88-4f67-9e93-bade1b850725" providerId="ADAL" clId="{516E14B5-DE38-4740-A926-28720CADA59A}" dt="2025-03-09T08:37:22.080" v="46" actId="20577"/>
        <pc:sldMasterMkLst>
          <pc:docMk/>
          <pc:sldMasterMk cId="0" sldId="2147483648"/>
        </pc:sldMasterMkLst>
        <pc:spChg chg="mod">
          <ac:chgData name="Sherief Helwa" userId="c6299973-2e88-4f67-9e93-bade1b850725" providerId="ADAL" clId="{516E14B5-DE38-4740-A926-28720CADA59A}" dt="2025-03-09T08:37:22.080" v="46" actId="20577"/>
          <ac:spMkLst>
            <pc:docMk/>
            <pc:sldMasterMk cId="0" sldId="2147483648"/>
            <ac:spMk id="1028" creationId="{00000000-0000-0000-0000-000000000000}"/>
          </ac:spMkLst>
        </pc:spChg>
        <pc:spChg chg="mod">
          <ac:chgData name="Sherief Helwa" userId="c6299973-2e88-4f67-9e93-bade1b850725" providerId="ADAL" clId="{516E14B5-DE38-4740-A926-28720CADA59A}" dt="2025-03-09T08:37:12.430" v="3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802.11-25/0430r1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In-Device Coexistence Signaling Details</a:t>
            </a:r>
          </a:p>
        </p:txBody>
      </p:sp>
      <p:sp>
        <p:nvSpPr>
          <p:cNvPr id="4"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2024-03-10</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3</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342900" marR="0" lvl="0" indent="-342900" rtl="0">
              <a:lnSpc>
                <a:spcPct val="107000"/>
              </a:lnSpc>
              <a:spcAft>
                <a:spcPts val="800"/>
              </a:spcAft>
              <a:buSzPts val="1000"/>
              <a:buFont typeface="Symbol" panose="05050102010706020507" pitchFamily="18" charset="2"/>
              <a:buChar char=""/>
              <a:tabLst>
                <a:tab pos="228600" algn="l"/>
              </a:tabLst>
            </a:pPr>
            <a:r>
              <a:rPr lang="en-US" sz="1000" b="1" dirty="0">
                <a:effectLst/>
                <a:latin typeface="Calibri" panose="020F0502020204030204" pitchFamily="34" charset="0"/>
                <a:ea typeface="Calibri" panose="020F0502020204030204" pitchFamily="34" charset="0"/>
              </a:rPr>
              <a:t>Do you support to add internal errors reporting in M-BA frame</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Internal </a:t>
            </a: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a:t>
            </a:r>
            <a:r>
              <a:rPr lang="en-US" sz="1000" b="1" dirty="0">
                <a:effectLst/>
                <a:latin typeface="Calibri" panose="020F0502020204030204" pitchFamily="34" charset="0"/>
                <a:ea typeface="Calibri" panose="020F0502020204030204" pitchFamily="34" charset="0"/>
                <a:cs typeface="Times New Roman" panose="02020603050405020304" pitchFamily="18" charset="0"/>
              </a:rPr>
              <a:t>in device) Error Occurred bit is 1 if internal (in-device) error(s) occurred during the reception of the PPDU that solicited the M-BA response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143000" algn="l"/>
              </a:tabLst>
            </a:pPr>
            <a:r>
              <a:rPr lang="en-US" sz="1000" b="1" dirty="0">
                <a:effectLst/>
                <a:latin typeface="Calibri" panose="020F0502020204030204" pitchFamily="34" charset="0"/>
                <a:ea typeface="Calibri" panose="020F0502020204030204" pitchFamily="34" charset="0"/>
              </a:rPr>
              <a:t>I.e., unsuccessful RX reports in </a:t>
            </a:r>
            <a:r>
              <a:rPr lang="en-US" sz="1000" b="1" dirty="0" err="1">
                <a:effectLst/>
                <a:latin typeface="Calibri" panose="020F0502020204030204" pitchFamily="34" charset="0"/>
                <a:ea typeface="Calibri" panose="020F0502020204030204" pitchFamily="34" charset="0"/>
              </a:rPr>
              <a:t>BlockAck</a:t>
            </a:r>
            <a:r>
              <a:rPr lang="en-US" sz="1000" b="1" dirty="0">
                <a:effectLst/>
                <a:latin typeface="Calibri" panose="020F0502020204030204" pitchFamily="34" charset="0"/>
                <a:ea typeface="Calibri" panose="020F0502020204030204" pitchFamily="34" charset="0"/>
              </a:rPr>
              <a:t> Bitmaps in the M-BA are due to internal errors</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Internal (in device) Error Occurred bit is 0 if no internal (in-device) error(s) occurred or if the source of error is unknown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143000" algn="l"/>
              </a:tabLst>
            </a:pPr>
            <a:r>
              <a:rPr lang="en-US" sz="1000" b="1" dirty="0">
                <a:effectLst/>
                <a:latin typeface="Calibri" panose="020F0502020204030204" pitchFamily="34" charset="0"/>
                <a:ea typeface="Calibri" panose="020F0502020204030204" pitchFamily="34" charset="0"/>
              </a:rPr>
              <a:t>I.e., unsuccessful RX reports (if any) in </a:t>
            </a:r>
            <a:r>
              <a:rPr lang="en-US" sz="1000" b="1" dirty="0" err="1">
                <a:effectLst/>
                <a:latin typeface="Calibri" panose="020F0502020204030204" pitchFamily="34" charset="0"/>
                <a:ea typeface="Calibri" panose="020F0502020204030204" pitchFamily="34" charset="0"/>
              </a:rPr>
              <a:t>BlockAck</a:t>
            </a:r>
            <a:r>
              <a:rPr lang="en-US" sz="1000" b="1" dirty="0">
                <a:effectLst/>
                <a:latin typeface="Calibri" panose="020F0502020204030204" pitchFamily="34" charset="0"/>
                <a:ea typeface="Calibri" panose="020F0502020204030204" pitchFamily="34" charset="0"/>
              </a:rPr>
              <a:t> Bitmaps in M-BA are not due to internal (in-device) errors or if the source of error is unknown</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Location of the Internal Error Occurred bit in the M-BA frame is TBD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Note: Internal errors might be due to internal in-device coexistence or other internal limitations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8406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800" dirty="0"/>
              <a:t>The In-Device Coexistence (IDC) topic has been of great interest to the </a:t>
            </a:r>
            <a:r>
              <a:rPr lang="en-US" sz="1800" dirty="0" err="1"/>
              <a:t>TGbn</a:t>
            </a:r>
            <a:r>
              <a:rPr lang="en-US" sz="1800" dirty="0"/>
              <a:t> group for a long time.</a:t>
            </a:r>
          </a:p>
          <a:p>
            <a:r>
              <a:rPr lang="en-US" sz="1800" dirty="0"/>
              <a:t>In the past meetings, multiple motions related to IDC have passed which cover different aspects of IDC operation and signaling, e.g., Motions 30, 136, 137, 138, 139, etc.</a:t>
            </a:r>
          </a:p>
          <a:p>
            <a:r>
              <a:rPr lang="en-US" sz="1800" dirty="0"/>
              <a:t>Additionally, the PDT for IDC “PDT MAC Coexistence” was successfully motioned in January (</a:t>
            </a:r>
            <a:r>
              <a:rPr lang="en-US" sz="1800" dirty="0">
                <a:hlinkClick r:id="rId2"/>
              </a:rPr>
              <a:t>https://mentor.ieee.org/802.11/dcn/24/11-24-2040-09-00bn-pdt-mac-coexistence.docx</a:t>
            </a:r>
            <a:r>
              <a:rPr lang="en-US" sz="1800" dirty="0"/>
              <a:t>).</a:t>
            </a:r>
          </a:p>
          <a:p>
            <a:r>
              <a:rPr lang="en-US" sz="1800" dirty="0"/>
              <a:t>This is reflected in subclause 37.11 of the D0.1 spec document including multiple sections covering:</a:t>
            </a:r>
          </a:p>
          <a:p>
            <a:pPr lvl="1"/>
            <a:r>
              <a:rPr lang="en-US" sz="1600" dirty="0"/>
              <a:t>Dynamic Unavailability Operation (DUO)</a:t>
            </a:r>
          </a:p>
          <a:p>
            <a:pPr lvl="1"/>
            <a:r>
              <a:rPr lang="en-US" sz="1600" dirty="0"/>
              <a:t>Periodic Unavailability Operation (PUO) (for AP and non-AP STAs)</a:t>
            </a:r>
          </a:p>
          <a:p>
            <a:pPr lvl="1"/>
            <a:r>
              <a:rPr lang="en-US" sz="1600" dirty="0"/>
              <a:t>Non-AP STA Parameter Update</a:t>
            </a:r>
          </a:p>
          <a:p>
            <a:r>
              <a:rPr lang="en-US" sz="1800" dirty="0"/>
              <a:t>This motion allows for two unavailability (due to IDC) reporting schemes :</a:t>
            </a:r>
          </a:p>
          <a:p>
            <a:r>
              <a:rPr lang="en-US" sz="1800" dirty="0"/>
              <a:t>In this contribution we focus on the DUO mode and propose some signaling-related ideas for this mode of operation.</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Dynamic Unavailability Operation (DUO)</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600" dirty="0"/>
              <a:t>Before a DUO STA becomes unavailable due to IDC transmission, its peer STA needs to be made aware of its unavailability.</a:t>
            </a:r>
          </a:p>
          <a:p>
            <a:r>
              <a:rPr lang="en-US" sz="1600" dirty="0"/>
              <a:t>Two mechanisms can be used to achieve that goal:</a:t>
            </a:r>
          </a:p>
          <a:p>
            <a:pPr lvl="1"/>
            <a:r>
              <a:rPr lang="en-US" sz="1400" dirty="0"/>
              <a:t>Solicited unavailability reporting</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r>
              <a:rPr lang="en-US" sz="1400" dirty="0"/>
              <a:t>Unsolicited unavailability reporting</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058729A7-C191-0A33-CC1C-446436045F70}"/>
              </a:ext>
            </a:extLst>
          </p:cNvPr>
          <p:cNvPicPr>
            <a:picLocks noChangeAspect="1"/>
          </p:cNvPicPr>
          <p:nvPr/>
        </p:nvPicPr>
        <p:blipFill>
          <a:blip r:embed="rId2"/>
          <a:stretch>
            <a:fillRect/>
          </a:stretch>
        </p:blipFill>
        <p:spPr>
          <a:xfrm>
            <a:off x="2333713" y="2616828"/>
            <a:ext cx="4199435" cy="1623781"/>
          </a:xfrm>
          <a:prstGeom prst="rect">
            <a:avLst/>
          </a:prstGeom>
        </p:spPr>
      </p:pic>
      <p:pic>
        <p:nvPicPr>
          <p:cNvPr id="8" name="Picture 7">
            <a:extLst>
              <a:ext uri="{FF2B5EF4-FFF2-40B4-BE49-F238E27FC236}">
                <a16:creationId xmlns:a16="http://schemas.microsoft.com/office/drawing/2014/main" id="{CC6D533C-68BF-BA18-7B19-86710DCCC209}"/>
              </a:ext>
            </a:extLst>
          </p:cNvPr>
          <p:cNvPicPr>
            <a:picLocks noChangeAspect="1"/>
          </p:cNvPicPr>
          <p:nvPr/>
        </p:nvPicPr>
        <p:blipFill>
          <a:blip r:embed="rId3"/>
          <a:stretch>
            <a:fillRect/>
          </a:stretch>
        </p:blipFill>
        <p:spPr>
          <a:xfrm>
            <a:off x="2811523" y="4890089"/>
            <a:ext cx="3721625" cy="1518649"/>
          </a:xfrm>
          <a:prstGeom prst="rect">
            <a:avLst/>
          </a:prstGeom>
        </p:spPr>
      </p:pic>
    </p:spTree>
    <p:extLst>
      <p:ext uri="{BB962C8B-B14F-4D97-AF65-F5344CB8AC3E}">
        <p14:creationId xmlns:p14="http://schemas.microsoft.com/office/powerpoint/2010/main" val="242573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577B1-EACA-5214-D998-57D3728264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EED9B1-809C-DED7-9CBD-89755DE94EB6}"/>
              </a:ext>
            </a:extLst>
          </p:cNvPr>
          <p:cNvSpPr>
            <a:spLocks noGrp="1"/>
          </p:cNvSpPr>
          <p:nvPr>
            <p:ph type="title"/>
          </p:nvPr>
        </p:nvSpPr>
        <p:spPr>
          <a:xfrm>
            <a:off x="685800" y="685800"/>
            <a:ext cx="7772400" cy="609600"/>
          </a:xfrm>
        </p:spPr>
        <p:txBody>
          <a:bodyPr/>
          <a:lstStyle/>
          <a:p>
            <a:pPr lvl="2"/>
            <a:r>
              <a:rPr lang="en-US" sz="2800" dirty="0"/>
              <a:t>Multi-STA BA Frame Format</a:t>
            </a:r>
          </a:p>
        </p:txBody>
      </p:sp>
      <p:sp>
        <p:nvSpPr>
          <p:cNvPr id="3" name="Content Placeholder 2">
            <a:extLst>
              <a:ext uri="{FF2B5EF4-FFF2-40B4-BE49-F238E27FC236}">
                <a16:creationId xmlns:a16="http://schemas.microsoft.com/office/drawing/2014/main" id="{CFB68236-286A-F4B5-85CB-7EC7C5E06E8D}"/>
              </a:ext>
            </a:extLst>
          </p:cNvPr>
          <p:cNvSpPr>
            <a:spLocks noGrp="1"/>
          </p:cNvSpPr>
          <p:nvPr>
            <p:ph idx="1"/>
          </p:nvPr>
        </p:nvSpPr>
        <p:spPr>
          <a:xfrm>
            <a:off x="685800" y="1466850"/>
            <a:ext cx="7858125" cy="4875213"/>
          </a:xfrm>
        </p:spPr>
        <p:txBody>
          <a:bodyPr/>
          <a:lstStyle/>
          <a:p>
            <a:r>
              <a:rPr lang="en-US" sz="1600" dirty="0"/>
              <a:t>Multi-STA BA was agreed to be used as a carrier for control feedback information where the control info is included instead of the </a:t>
            </a:r>
            <a:r>
              <a:rPr lang="en-US" sz="1600" dirty="0" err="1"/>
              <a:t>BlockAck</a:t>
            </a:r>
            <a:r>
              <a:rPr lang="en-US" sz="1600" dirty="0"/>
              <a:t> Bitmap in Per AID TID Info field.</a:t>
            </a:r>
          </a:p>
          <a:p>
            <a:r>
              <a:rPr lang="en-US" sz="1600" dirty="0"/>
              <a:t>Since there are different types of possible feedback info to report. Therefore, there is a need to include a “Feedback Type” field in the Per AID TID Info field to indicate the type of control info included in this field.</a:t>
            </a:r>
          </a:p>
          <a:p>
            <a:r>
              <a:rPr lang="en-US" sz="1600" dirty="0"/>
              <a:t>We propose to set the length of the “Feedback Type” field to 4 bits and include it in the last 4 bits of the “Block Ack Starting Sequence Control” field, i.e., B12 to B15.</a:t>
            </a:r>
          </a:p>
          <a:p>
            <a:pPr lvl="1"/>
            <a:r>
              <a:rPr lang="en-US" sz="1400" dirty="0"/>
              <a:t>The rest of the “Starting Sequence Number” field will be reserved.</a:t>
            </a:r>
          </a:p>
          <a:p>
            <a:pPr lvl="1"/>
            <a:r>
              <a:rPr lang="en-US" sz="1400" dirty="0"/>
              <a:t>For example, the “Feedback Type” field will be set to 0 to indicate DUO unavailability info.</a:t>
            </a:r>
          </a:p>
        </p:txBody>
      </p:sp>
      <p:sp>
        <p:nvSpPr>
          <p:cNvPr id="4" name="Slide Number Placeholder 3">
            <a:extLst>
              <a:ext uri="{FF2B5EF4-FFF2-40B4-BE49-F238E27FC236}">
                <a16:creationId xmlns:a16="http://schemas.microsoft.com/office/drawing/2014/main" id="{10FD9D8B-78F2-8547-7192-B7889384E9C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631CF0D9-CB60-2DC3-B2CD-85034F512CB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DD0FD60-522F-D8C5-18AA-F6EE005D3AC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BFDFCCD5-C667-2238-0562-E6901EDD70BE}"/>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1" name="Picture 10">
            <a:extLst>
              <a:ext uri="{FF2B5EF4-FFF2-40B4-BE49-F238E27FC236}">
                <a16:creationId xmlns:a16="http://schemas.microsoft.com/office/drawing/2014/main" id="{7EE1E96B-9E19-15FC-5F19-24474ECF508D}"/>
              </a:ext>
            </a:extLst>
          </p:cNvPr>
          <p:cNvPicPr>
            <a:picLocks noChangeAspect="1"/>
          </p:cNvPicPr>
          <p:nvPr/>
        </p:nvPicPr>
        <p:blipFill>
          <a:blip r:embed="rId2"/>
          <a:stretch>
            <a:fillRect/>
          </a:stretch>
        </p:blipFill>
        <p:spPr>
          <a:xfrm>
            <a:off x="2100096" y="3931327"/>
            <a:ext cx="5550234" cy="2594072"/>
          </a:xfrm>
          <a:prstGeom prst="rect">
            <a:avLst/>
          </a:prstGeom>
        </p:spPr>
      </p:pic>
      <p:cxnSp>
        <p:nvCxnSpPr>
          <p:cNvPr id="13" name="Straight Arrow Connector 12">
            <a:extLst>
              <a:ext uri="{FF2B5EF4-FFF2-40B4-BE49-F238E27FC236}">
                <a16:creationId xmlns:a16="http://schemas.microsoft.com/office/drawing/2014/main" id="{E14FE605-38C1-7EB2-35C8-14C7EAE2EBB6}"/>
              </a:ext>
            </a:extLst>
          </p:cNvPr>
          <p:cNvCxnSpPr>
            <a:cxnSpLocks/>
          </p:cNvCxnSpPr>
          <p:nvPr/>
        </p:nvCxnSpPr>
        <p:spPr bwMode="auto">
          <a:xfrm>
            <a:off x="3795963" y="5805237"/>
            <a:ext cx="246648" cy="35806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14" name="TextBox 13">
            <a:extLst>
              <a:ext uri="{FF2B5EF4-FFF2-40B4-BE49-F238E27FC236}">
                <a16:creationId xmlns:a16="http://schemas.microsoft.com/office/drawing/2014/main" id="{9621EC25-6B22-F761-DE66-096FAEA6E4A4}"/>
              </a:ext>
            </a:extLst>
          </p:cNvPr>
          <p:cNvSpPr txBox="1"/>
          <p:nvPr/>
        </p:nvSpPr>
        <p:spPr>
          <a:xfrm>
            <a:off x="3873276" y="6185402"/>
            <a:ext cx="2536272" cy="253916"/>
          </a:xfrm>
          <a:prstGeom prst="rect">
            <a:avLst/>
          </a:prstGeom>
          <a:noFill/>
          <a:ln>
            <a:solidFill>
              <a:srgbClr val="0070C0"/>
            </a:solidFill>
          </a:ln>
        </p:spPr>
        <p:txBody>
          <a:bodyPr wrap="none" rtlCol="0">
            <a:spAutoFit/>
          </a:bodyPr>
          <a:lstStyle/>
          <a:p>
            <a:r>
              <a:rPr lang="en-US" sz="1050" dirty="0">
                <a:solidFill>
                  <a:srgbClr val="0070C0"/>
                </a:solidFill>
              </a:rPr>
              <a:t>Set to 0 to indicate DUO unavailability info</a:t>
            </a:r>
          </a:p>
        </p:txBody>
      </p:sp>
      <p:cxnSp>
        <p:nvCxnSpPr>
          <p:cNvPr id="16" name="Straight Arrow Connector 15">
            <a:extLst>
              <a:ext uri="{FF2B5EF4-FFF2-40B4-BE49-F238E27FC236}">
                <a16:creationId xmlns:a16="http://schemas.microsoft.com/office/drawing/2014/main" id="{A80376DD-C662-6D96-3DF1-B0841E9210D8}"/>
              </a:ext>
            </a:extLst>
          </p:cNvPr>
          <p:cNvCxnSpPr>
            <a:cxnSpLocks/>
          </p:cNvCxnSpPr>
          <p:nvPr/>
        </p:nvCxnSpPr>
        <p:spPr bwMode="auto">
          <a:xfrm flipV="1">
            <a:off x="5859941" y="5822167"/>
            <a:ext cx="169335" cy="37148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cxnSp>
        <p:nvCxnSpPr>
          <p:cNvPr id="19" name="Straight Arrow Connector 18">
            <a:extLst>
              <a:ext uri="{FF2B5EF4-FFF2-40B4-BE49-F238E27FC236}">
                <a16:creationId xmlns:a16="http://schemas.microsoft.com/office/drawing/2014/main" id="{7C004AC1-1C64-E1A3-8EA3-2A586740BA30}"/>
              </a:ext>
            </a:extLst>
          </p:cNvPr>
          <p:cNvCxnSpPr>
            <a:cxnSpLocks/>
          </p:cNvCxnSpPr>
          <p:nvPr/>
        </p:nvCxnSpPr>
        <p:spPr bwMode="auto">
          <a:xfrm flipV="1">
            <a:off x="5859941" y="5847347"/>
            <a:ext cx="1094312" cy="34630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Tree>
    <p:extLst>
      <p:ext uri="{BB962C8B-B14F-4D97-AF65-F5344CB8AC3E}">
        <p14:creationId xmlns:p14="http://schemas.microsoft.com/office/powerpoint/2010/main" val="352693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3AFF3-BE1D-9F41-96AD-E9DCA218C0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72738B-D0DD-72CC-CC21-CBC0FE929DBE}"/>
              </a:ext>
            </a:extLst>
          </p:cNvPr>
          <p:cNvSpPr>
            <a:spLocks noGrp="1"/>
          </p:cNvSpPr>
          <p:nvPr>
            <p:ph type="title"/>
          </p:nvPr>
        </p:nvSpPr>
        <p:spPr>
          <a:xfrm>
            <a:off x="685800" y="685800"/>
            <a:ext cx="7772400" cy="609600"/>
          </a:xfrm>
        </p:spPr>
        <p:txBody>
          <a:bodyPr/>
          <a:lstStyle/>
          <a:p>
            <a:pPr lvl="2"/>
            <a:r>
              <a:rPr lang="en-US" sz="2800" dirty="0"/>
              <a:t>Unavailability Info Format</a:t>
            </a:r>
          </a:p>
        </p:txBody>
      </p:sp>
      <p:sp>
        <p:nvSpPr>
          <p:cNvPr id="3" name="Content Placeholder 2">
            <a:extLst>
              <a:ext uri="{FF2B5EF4-FFF2-40B4-BE49-F238E27FC236}">
                <a16:creationId xmlns:a16="http://schemas.microsoft.com/office/drawing/2014/main" id="{2F08422C-8464-B574-AD86-E060EFE090EE}"/>
              </a:ext>
            </a:extLst>
          </p:cNvPr>
          <p:cNvSpPr>
            <a:spLocks noGrp="1"/>
          </p:cNvSpPr>
          <p:nvPr>
            <p:ph idx="1"/>
          </p:nvPr>
        </p:nvSpPr>
        <p:spPr>
          <a:xfrm>
            <a:off x="685800" y="1466850"/>
            <a:ext cx="7858125" cy="4875213"/>
          </a:xfrm>
        </p:spPr>
        <p:txBody>
          <a:bodyPr/>
          <a:lstStyle/>
          <a:p>
            <a:r>
              <a:rPr lang="en-US" sz="1800" dirty="0"/>
              <a:t>It is agreed to report the DUO unavailability information in terms of two parameters/fields (Motion 142):</a:t>
            </a:r>
          </a:p>
          <a:p>
            <a:pPr lvl="1"/>
            <a:r>
              <a:rPr lang="en-US" sz="1600" dirty="0"/>
              <a:t>Unavailability Target Start Time (9 bits)</a:t>
            </a:r>
          </a:p>
          <a:p>
            <a:pPr lvl="1"/>
            <a:r>
              <a:rPr lang="en-US" sz="1600" dirty="0"/>
              <a:t>Unavailability Duration (9 bits)</a:t>
            </a:r>
          </a:p>
          <a:p>
            <a:r>
              <a:rPr lang="en-US" sz="1800" dirty="0"/>
              <a:t>We propose the following encoding for these two fields:</a:t>
            </a:r>
          </a:p>
          <a:p>
            <a:pPr lvl="1"/>
            <a:r>
              <a:rPr lang="en-US" sz="1600" dirty="0"/>
              <a:t>Unavailability Target Start Time (9 bits):</a:t>
            </a:r>
          </a:p>
          <a:p>
            <a:pPr lvl="2"/>
            <a:r>
              <a:rPr lang="en-US" sz="1400" dirty="0"/>
              <a:t>This subfield contains a positive unsigned integer corresponding to a partial TSF time at which the unavailability event is expected to start</a:t>
            </a:r>
          </a:p>
          <a:p>
            <a:pPr lvl="2"/>
            <a:r>
              <a:rPr lang="en-US" sz="1400" dirty="0"/>
              <a:t>Except that this subfield is reserved (i.e., invalid and to be ignored by the recipient) if the Unavailability Duration subfield is equal to 0</a:t>
            </a:r>
          </a:p>
          <a:p>
            <a:pPr lvl="1"/>
            <a:r>
              <a:rPr lang="en-US" sz="1600" dirty="0"/>
              <a:t>Unavailability Duration (9 bits)</a:t>
            </a:r>
          </a:p>
          <a:p>
            <a:pPr lvl="2"/>
            <a:r>
              <a:rPr lang="en-US" sz="1400" dirty="0"/>
              <a:t>This subfield is set to the estimated duration, in units of 64 microseconds, of the unavailability event except that</a:t>
            </a:r>
          </a:p>
          <a:p>
            <a:pPr lvl="3"/>
            <a:r>
              <a:rPr lang="en-US" sz="1400" dirty="0"/>
              <a:t>The value 0 indicates that the STA is available </a:t>
            </a:r>
          </a:p>
          <a:p>
            <a:pPr lvl="3"/>
            <a:r>
              <a:rPr lang="en-US" sz="1400" dirty="0"/>
              <a:t>The value 511 indicates that the STA is unavailable for an indefinite duration of time</a:t>
            </a:r>
          </a:p>
          <a:p>
            <a:pPr lvl="4"/>
            <a:r>
              <a:rPr lang="en-US" sz="1400" dirty="0"/>
              <a:t>The STA shall use the value 511 only if the unavailability duration is unknown</a:t>
            </a:r>
          </a:p>
          <a:p>
            <a:pPr lvl="2"/>
            <a:r>
              <a:rPr lang="en-US" sz="1400" dirty="0"/>
              <a:t>After a DUO STA reports an indefinite duration of unavailability, it can later update its state by sending an unavailability report with Unavailability Duration set to 0 to indicate availability or another value that is not equal to 511 to report updated unavailability.</a:t>
            </a:r>
          </a:p>
        </p:txBody>
      </p:sp>
      <p:sp>
        <p:nvSpPr>
          <p:cNvPr id="4" name="Slide Number Placeholder 3">
            <a:extLst>
              <a:ext uri="{FF2B5EF4-FFF2-40B4-BE49-F238E27FC236}">
                <a16:creationId xmlns:a16="http://schemas.microsoft.com/office/drawing/2014/main" id="{1875BD06-4BDA-AD6B-32EA-B905CD524CB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7C0F0501-1ED5-9D2F-6942-654AFB739F42}"/>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CBD7E7A-5A9A-83EF-544C-8A0EA542ED41}"/>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F711A37D-36EE-A0A1-D108-769D451A40A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019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BBBD8-2AD3-04DF-B333-22CE460C8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21663-F1C4-4537-5A3A-DBB18BEF8C83}"/>
              </a:ext>
            </a:extLst>
          </p:cNvPr>
          <p:cNvSpPr>
            <a:spLocks noGrp="1"/>
          </p:cNvSpPr>
          <p:nvPr>
            <p:ph type="title"/>
          </p:nvPr>
        </p:nvSpPr>
        <p:spPr>
          <a:xfrm>
            <a:off x="685800" y="685800"/>
            <a:ext cx="7772400" cy="609600"/>
          </a:xfrm>
        </p:spPr>
        <p:txBody>
          <a:bodyPr/>
          <a:lstStyle/>
          <a:p>
            <a:pPr lvl="2"/>
            <a:r>
              <a:rPr lang="en-US" sz="2800" dirty="0"/>
              <a:t>Internal Interference Indication</a:t>
            </a:r>
          </a:p>
        </p:txBody>
      </p:sp>
      <p:sp>
        <p:nvSpPr>
          <p:cNvPr id="3" name="Content Placeholder 2">
            <a:extLst>
              <a:ext uri="{FF2B5EF4-FFF2-40B4-BE49-F238E27FC236}">
                <a16:creationId xmlns:a16="http://schemas.microsoft.com/office/drawing/2014/main" id="{3D6CDEF6-7E97-72A1-93F7-7CC983990270}"/>
              </a:ext>
            </a:extLst>
          </p:cNvPr>
          <p:cNvSpPr>
            <a:spLocks noGrp="1"/>
          </p:cNvSpPr>
          <p:nvPr>
            <p:ph idx="1"/>
          </p:nvPr>
        </p:nvSpPr>
        <p:spPr>
          <a:xfrm>
            <a:off x="685800" y="1466850"/>
            <a:ext cx="7858125" cy="4875213"/>
          </a:xfrm>
        </p:spPr>
        <p:txBody>
          <a:bodyPr/>
          <a:lstStyle/>
          <a:p>
            <a:r>
              <a:rPr lang="en-US" sz="1800" dirty="0"/>
              <a:t>In some scenarios, A DUO STA’s unavailability period may overlap with some data PPDUs causing errors.</a:t>
            </a:r>
          </a:p>
          <a:p>
            <a:r>
              <a:rPr lang="en-US" sz="1800" dirty="0"/>
              <a:t>In that case, it will be useful if the DUO STA indicated to the AP that those errors were due to internal interference.</a:t>
            </a:r>
          </a:p>
          <a:p>
            <a:r>
              <a:rPr lang="en-US" sz="1800" dirty="0"/>
              <a:t>We propose to have a 1-bit indication sent back by the DUO STA carrying this information.</a:t>
            </a:r>
            <a:endParaRPr lang="en-US" sz="1400" dirty="0"/>
          </a:p>
        </p:txBody>
      </p:sp>
      <p:sp>
        <p:nvSpPr>
          <p:cNvPr id="4" name="Slide Number Placeholder 3">
            <a:extLst>
              <a:ext uri="{FF2B5EF4-FFF2-40B4-BE49-F238E27FC236}">
                <a16:creationId xmlns:a16="http://schemas.microsoft.com/office/drawing/2014/main" id="{04CBBBF3-4660-55CB-A904-18E64CD7F52E}"/>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C54AF1BD-0C4E-C408-45E8-EA8CAA01493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6B5EA9D-24DA-0EA0-41D7-68B7E2DA54A3}"/>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97D09B52-3D95-B18B-8A20-0EF71190784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9535273-2C6F-62C0-23D8-207A9984A440}"/>
              </a:ext>
            </a:extLst>
          </p:cNvPr>
          <p:cNvPicPr>
            <a:picLocks noChangeAspect="1"/>
          </p:cNvPicPr>
          <p:nvPr/>
        </p:nvPicPr>
        <p:blipFill>
          <a:blip r:embed="rId2"/>
          <a:stretch>
            <a:fillRect/>
          </a:stretch>
        </p:blipFill>
        <p:spPr>
          <a:xfrm>
            <a:off x="1992299" y="3580402"/>
            <a:ext cx="5235601" cy="1810748"/>
          </a:xfrm>
          <a:prstGeom prst="rect">
            <a:avLst/>
          </a:prstGeom>
        </p:spPr>
      </p:pic>
    </p:spTree>
    <p:extLst>
      <p:ext uri="{BB962C8B-B14F-4D97-AF65-F5344CB8AC3E}">
        <p14:creationId xmlns:p14="http://schemas.microsoft.com/office/powerpoint/2010/main" val="31914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endParaRPr lang="en-US" dirty="0"/>
          </a:p>
          <a:p>
            <a:r>
              <a:rPr lang="en-US" dirty="0"/>
              <a:t>Details for DUO-relating signaling was discussed including:</a:t>
            </a:r>
          </a:p>
          <a:p>
            <a:pPr lvl="1"/>
            <a:r>
              <a:rPr lang="en-US" dirty="0"/>
              <a:t>How to indicate the control feedback information type included in a Multi-STA BA frame and how to use that for the DUO mode.</a:t>
            </a:r>
          </a:p>
          <a:p>
            <a:pPr lvl="1"/>
            <a:r>
              <a:rPr lang="en-US" dirty="0"/>
              <a:t>The encoding of unavailability information reported by a DUO STA.</a:t>
            </a:r>
          </a:p>
          <a:p>
            <a:pPr lvl="1"/>
            <a:r>
              <a:rPr lang="en-US" dirty="0"/>
              <a:t>Internal interference indication made by the DUO STAs in cases of error.</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1</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342900" marR="0" lvl="0" indent="-342900" rtl="0">
              <a:buFont typeface="Aptos" panose="020B0004020202020204" pitchFamily="34" charset="0"/>
              <a:buChar char="•"/>
              <a:tabLst>
                <a:tab pos="457200" algn="l"/>
              </a:tabLst>
            </a:pPr>
            <a:r>
              <a:rPr lang="en-US" sz="1000" b="1" dirty="0">
                <a:effectLst/>
                <a:latin typeface="Calibri" panose="020F0502020204030204" pitchFamily="34" charset="0"/>
                <a:ea typeface="Times New Roman" panose="02020603050405020304" pitchFamily="18" charset="0"/>
              </a:rPr>
              <a:t>Do you support the following amendment to the consensus:</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rPr>
              <a:t>Unavailability Target Start Time is indicated using 9 bits with a granularity of 64us</a:t>
            </a: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This subfield contains a positive unsigned integer corresponding to a partial TSF time at which the unavailability event is expected to start</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Except that this subfield is reserved (i.e., invalid and to be ignored by the recipient) if the Unavailability Duration subfield is equal to 0</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rPr>
              <a:t>Unavailability Duration is indicated using 9 bits with a granularity of 64us</a:t>
            </a: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This subfield is set to the estimated duration, in units of 64 microseconds, of the unavailability event except that</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The value 0 indicates that the STA is available </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The value 511 indicates that the STA is unavailable for an indefinite duration of time</a:t>
            </a:r>
            <a:endParaRPr lang="en-US" sz="1000" dirty="0">
              <a:effectLst/>
              <a:latin typeface="Calibri" panose="020F0502020204030204" pitchFamily="34" charset="0"/>
              <a:ea typeface="Calibri" panose="020F0502020204030204" pitchFamily="34" charset="0"/>
            </a:endParaRPr>
          </a:p>
          <a:p>
            <a:pPr marL="1600200" marR="0" lvl="3" indent="-228600">
              <a:buFont typeface="Symbol" panose="05050102010706020507" pitchFamily="18" charset="2"/>
              <a:buChar char=""/>
            </a:pPr>
            <a:r>
              <a:rPr lang="en-US" sz="1000" u="sng" dirty="0">
                <a:effectLst/>
                <a:latin typeface="Calibri" panose="020F0502020204030204" pitchFamily="34" charset="0"/>
                <a:ea typeface="Calibri" panose="020F0502020204030204" pitchFamily="34" charset="0"/>
              </a:rPr>
              <a:t>The STA shall use the value 511 only if the unavailability duration is unknown</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u="sng" dirty="0">
                <a:effectLst/>
                <a:latin typeface="Calibri" panose="020F0502020204030204" pitchFamily="34" charset="0"/>
                <a:ea typeface="Calibri" panose="020F0502020204030204" pitchFamily="34" charset="0"/>
              </a:rPr>
              <a:t>A non-AP STA that intends to transition to available state shall indicate to its associated AP that it transitions from being unavailable to being available by sending a BSRP GI3 Trigger frame with the Unavailability Duration field set to 0.</a:t>
            </a:r>
            <a:endParaRPr lang="en-US" sz="10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9663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2</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0" marR="0">
              <a:lnSpc>
                <a:spcPct val="107000"/>
              </a:lnSpc>
              <a:spcAft>
                <a:spcPts val="800"/>
              </a:spcAft>
            </a:pPr>
            <a:r>
              <a:rPr lang="en-US" sz="1000" b="1" dirty="0">
                <a:effectLst/>
                <a:latin typeface="Calibri" panose="020F0502020204030204" pitchFamily="34" charset="0"/>
                <a:ea typeface="Calibri" panose="020F0502020204030204" pitchFamily="34" charset="0"/>
              </a:rPr>
              <a:t>Do you support to amend the consensus as follows:</a:t>
            </a:r>
            <a:endParaRPr lang="en-US" sz="10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US" sz="1000" b="1" dirty="0">
                <a:effectLst/>
                <a:latin typeface="Calibri" panose="020F0502020204030204" pitchFamily="34" charset="0"/>
                <a:ea typeface="Calibri" panose="020F0502020204030204" pitchFamily="34" charset="0"/>
              </a:rPr>
              <a:t>Do you support to define a special Feedback Per AID TID Info field (name TBD) that carries control feedback in the M-BA frame? </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control feedback (i.e. unavailability indication) is carried instead of the </a:t>
            </a:r>
            <a:r>
              <a:rPr lang="en-US" sz="1000" b="1" dirty="0" err="1">
                <a:effectLst/>
                <a:latin typeface="Calibri" panose="020F0502020204030204" pitchFamily="34" charset="0"/>
                <a:ea typeface="Calibri" panose="020F0502020204030204" pitchFamily="34" charset="0"/>
                <a:cs typeface="Times New Roman" panose="02020603050405020304" pitchFamily="18" charset="0"/>
              </a:rPr>
              <a:t>BlockAck</a:t>
            </a:r>
            <a:r>
              <a:rPr lang="en-US" sz="1000" b="1" dirty="0">
                <a:effectLst/>
                <a:latin typeface="Calibri" panose="020F0502020204030204" pitchFamily="34" charset="0"/>
                <a:ea typeface="Calibri" panose="020F0502020204030204" pitchFamily="34" charset="0"/>
                <a:cs typeface="Times New Roman" panose="02020603050405020304" pitchFamily="18" charset="0"/>
              </a:rPr>
              <a:t> Bitmap in that Feedback Per AID TID Info field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Ack Type subfield of the Per AID TID Info field is set to 0 and the TID subfield of the Per AID TID Info field is set to 13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AID11 subfield of this Per AID TID Info field is set to 2008 value if the control feedback is addressed to all STAs or to the AID11 that identifies the intended recipient STA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strike="sngStrike" dirty="0">
                <a:effectLst/>
                <a:latin typeface="Calibri" panose="020F0502020204030204" pitchFamily="34" charset="0"/>
                <a:ea typeface="Calibri" panose="020F0502020204030204" pitchFamily="34" charset="0"/>
                <a:cs typeface="Times New Roman" panose="02020603050405020304" pitchFamily="18" charset="0"/>
              </a:rPr>
              <a:t>The Starting Sequence Number field of this Per AID TID Info field is reserved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A “Feedback Type” field (4-bit field – B12 to B15 of the “Block Ack Starting Sequence Control” field) which is set to 0 to indicate that this Per AID TID Info field is carrying </a:t>
            </a:r>
            <a:r>
              <a:rPr lang="en-US" sz="1000" b="1" u="sng" dirty="0" err="1">
                <a:effectLst/>
                <a:latin typeface="Calibri" panose="020F0502020204030204" pitchFamily="34" charset="0"/>
                <a:ea typeface="Calibri" panose="020F0502020204030204" pitchFamily="34" charset="0"/>
                <a:cs typeface="Times New Roman" panose="02020603050405020304" pitchFamily="18" charset="0"/>
              </a:rPr>
              <a:t>CoEx</a:t>
            </a: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unavailability information.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371600" algn="l"/>
              </a:tabLst>
            </a:pPr>
            <a:r>
              <a:rPr lang="en-US" sz="1000" b="1" u="sng" dirty="0">
                <a:effectLst/>
                <a:latin typeface="Calibri" panose="020F0502020204030204" pitchFamily="34" charset="0"/>
                <a:ea typeface="Calibri" panose="020F0502020204030204" pitchFamily="34" charset="0"/>
              </a:rPr>
              <a:t>The rest of the “Starting Sequence Number” bits are reserved.</a:t>
            </a:r>
            <a:endParaRPr lang="en-US" sz="10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999571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9806</TotalTime>
  <Words>1398</Words>
  <Application>Microsoft Office PowerPoint</Application>
  <PresentationFormat>On-screen Show (4:3)</PresentationFormat>
  <Paragraphs>130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Calibri</vt:lpstr>
      <vt:lpstr>Courier New</vt:lpstr>
      <vt:lpstr>Symbol</vt:lpstr>
      <vt:lpstr>Times New Roman</vt:lpstr>
      <vt:lpstr>Wingdings</vt:lpstr>
      <vt:lpstr>802-11-Submission</vt:lpstr>
      <vt:lpstr>In-Device Coexistence Signaling Details</vt:lpstr>
      <vt:lpstr>Introduction</vt:lpstr>
      <vt:lpstr>Dynamic Unavailability Operation (DUO)</vt:lpstr>
      <vt:lpstr>Multi-STA BA Frame Format</vt:lpstr>
      <vt:lpstr>Unavailability Info Format</vt:lpstr>
      <vt:lpstr>Internal Interference Indication</vt:lpstr>
      <vt:lpstr>Summary</vt:lpstr>
      <vt:lpstr>Straw Poll 1</vt:lpstr>
      <vt:lpstr>Straw Poll 2</vt:lpstr>
      <vt:lpstr>Straw Poll 3</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2</cp:revision>
  <cp:lastPrinted>1998-02-10T13:28:06Z</cp:lastPrinted>
  <dcterms:created xsi:type="dcterms:W3CDTF">2007-05-21T21:00:37Z</dcterms:created>
  <dcterms:modified xsi:type="dcterms:W3CDTF">2025-03-09T10:25:04Z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