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3" r:id="rId2"/>
    <p:sldMasterId id="2147483661" r:id="rId3"/>
  </p:sldMasterIdLst>
  <p:notesMasterIdLst>
    <p:notesMasterId r:id="rId10"/>
  </p:notesMasterIdLst>
  <p:handoutMasterIdLst>
    <p:handoutMasterId r:id="rId11"/>
  </p:handoutMasterIdLst>
  <p:sldIdLst>
    <p:sldId id="269" r:id="rId4"/>
    <p:sldId id="484" r:id="rId5"/>
    <p:sldId id="550" r:id="rId6"/>
    <p:sldId id="551" r:id="rId7"/>
    <p:sldId id="498" r:id="rId8"/>
    <p:sldId id="53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211" y="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3/12/2025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3/12/2025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3/12/2025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FF5BB-3C1F-17C8-F668-71D72B683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D2537-D3D6-17CE-6446-865E9F0D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21B2-0B50-B0EA-7BE3-26A3944AC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3653D-8DA6-0E9F-3A8E-AEBA1840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B7F30-A318-7D16-ECEA-9209360A5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884C-E741-1680-933C-C06FF0BA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70AB-7224-BB2F-FCE8-B918FA83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D19F-368A-E094-F1BC-3FCE1A2AA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37CFB-4FC4-0CD7-5FEC-A565F4CD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BED99-92BB-6041-6749-A9B9BA44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19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CA229-DC3E-6F4E-8D03-81B1AF8E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0348E-008D-C3D4-340B-FEBD25AB4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A387-6F2E-328D-F803-2515B246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25F56-85F1-2A54-D75B-D783BE28E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64EF6-F8AC-3AB3-BEBD-50235342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74745-DF42-CA0D-60EC-43405979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9382-6EC6-6013-6CF5-992DAC876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A35D25-FA49-573C-1D55-C0317D591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16E72-6A6E-5EEA-5CC0-8BCADBD3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A418E-CF71-A55F-0B9A-CB028223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82AF6-CBF6-46CD-7B44-47445926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34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A0E13-B7E1-A05A-1D65-ECE5C79D5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B35D6-E9D9-F15E-83BD-8BE113CC0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0A2DA-584F-5290-8218-1AD2AB119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664A36-FF45-4EFD-9BA0-0D560A2BAD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A361A9-8F9A-CD57-EB7F-952544C90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CAB30-DF82-9376-6A7D-EA679E48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D9F40-284E-2DCD-2546-80EEFDA86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CC619-1436-9B65-977F-89BC99C5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50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5182-84D2-B867-9346-08AEAAC17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B270-B940-DE34-DDCD-55F1A005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32C24-95DA-D3C7-1940-F4C6E7AE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242AB-DE93-5942-AFC4-B311858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20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BAE97-DDD2-F537-B056-932FA8E8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D2E29-ABCA-252F-E6B1-41C9B5A4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B2C59-BA5B-0DD7-A949-A3445C2E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6602E-1A7A-7C3B-361F-751292CA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DAFC-1692-FD0C-0C8D-86FBAFB5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1EC65-C3DA-36CF-619B-FA535D93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021363-B93A-2179-4F4D-30BB5475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089CE2-1E8C-F212-B1F0-38DAE477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8B940-D477-A1EC-958D-EDFA917D5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8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020DC-953B-A2FE-8006-50EE2498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26328-A699-8083-3516-72F71F54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5A5F8-DC0D-9B2D-9DE4-8BBF77684C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BF8DE-A074-CDA6-A2F9-1DDC4D8B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9811B-EC91-A6F4-BDD2-AA52E7A1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4830F-FE75-C64A-2BC0-43110A72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8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30DD4-02E6-CE71-16B1-4024220E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67709-4864-4B36-7F4D-1F3AC1D50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ABED-B625-AE23-E2AF-5E51BA5C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56DF8-121A-758B-0A22-D50ABAA7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1C994-E379-D7E6-2F7E-E4FE9AABD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75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60D11D-7991-B959-9244-35375A4CD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379FC-3CE4-65A7-2E8A-D8742FF58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05B4-0454-2C55-19E6-0F3D3DC0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4769C-501E-C49B-0915-FC5DD7815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8791-77B4-8E91-F9C5-2AC6FD8F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9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3/12/2025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41017" y="3707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802.11-25/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425r0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91AE2F-C8F8-8FF6-7793-62EB8D13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25726-D3A7-62A2-6E2E-2F398C009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59502-914E-8C72-CC85-2A35555A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CF11-8AA8-49FD-971C-D4AA25CB567D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4957A-507A-C0D7-DBCC-F627A1A061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51DE8-AAE5-A2AB-6F8A-ECB8A7425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64A04-1739-4266-A33D-58FEECC8F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ptos" panose="020B0004020202020204" pitchFamily="34" charset="0"/>
              </a:rPr>
              <a:t>ICF and NAV Operation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560306"/>
              </p:ext>
            </p:extLst>
          </p:nvPr>
        </p:nvGraphicFramePr>
        <p:xfrm>
          <a:off x="685800" y="2824688"/>
          <a:ext cx="7772401" cy="158363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4" y="697792"/>
            <a:ext cx="9144000" cy="623501"/>
          </a:xfrm>
        </p:spPr>
        <p:txBody>
          <a:bodyPr/>
          <a:lstStyle/>
          <a:p>
            <a:r>
              <a:rPr lang="en-US" sz="2800" dirty="0"/>
              <a:t>Recap: RTS, MU-RTS and NAV Operation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724399"/>
          </a:xfrm>
        </p:spPr>
        <p:txBody>
          <a:bodyPr/>
          <a:lstStyle/>
          <a:p>
            <a:r>
              <a:rPr lang="en-US" sz="2000" dirty="0"/>
              <a:t>A </a:t>
            </a:r>
            <a:r>
              <a:rPr lang="en-US" sz="2000" dirty="0" err="1"/>
              <a:t>NAVTimeout</a:t>
            </a:r>
            <a:r>
              <a:rPr lang="en-US" sz="2000" dirty="0"/>
              <a:t> is defined as </a:t>
            </a:r>
          </a:p>
          <a:p>
            <a:pPr lvl="1"/>
            <a:r>
              <a:rPr lang="en-US" b="0" i="0" u="none" strike="noStrike" baseline="0" dirty="0"/>
              <a:t>(2 × </a:t>
            </a:r>
            <a:r>
              <a:rPr lang="en-US" b="0" i="0" u="none" strike="noStrike" baseline="0" dirty="0" err="1"/>
              <a:t>aSIFSTime</a:t>
            </a:r>
            <a:r>
              <a:rPr lang="en-US" b="0" i="0" u="none" strike="noStrike" baseline="0" dirty="0"/>
              <a:t>) + (</a:t>
            </a:r>
            <a:r>
              <a:rPr lang="en-US" b="0" i="0" u="none" strike="noStrike" baseline="0" dirty="0" err="1"/>
              <a:t>CTS_Time</a:t>
            </a:r>
            <a:r>
              <a:rPr lang="en-US" b="0" i="0" u="none" strike="noStrike" baseline="0" dirty="0"/>
              <a:t>) + </a:t>
            </a:r>
            <a:r>
              <a:rPr lang="en-US" b="0" i="0" u="none" strike="noStrike" baseline="0" dirty="0" err="1"/>
              <a:t>aRxPHYStartDelay</a:t>
            </a:r>
            <a:r>
              <a:rPr lang="en-US" b="0" i="0" u="none" strike="noStrike" baseline="0" dirty="0"/>
              <a:t> + (2 × </a:t>
            </a:r>
            <a:r>
              <a:rPr lang="en-US" b="0" i="0" u="none" strike="noStrike" baseline="0" dirty="0" err="1"/>
              <a:t>aSlotTime</a:t>
            </a:r>
            <a:r>
              <a:rPr lang="en-US" b="0" i="0" u="none" strike="noStrike" baseline="0" dirty="0"/>
              <a:t>)</a:t>
            </a:r>
            <a:r>
              <a:rPr lang="en-US" dirty="0"/>
              <a:t>.</a:t>
            </a:r>
          </a:p>
          <a:p>
            <a:r>
              <a:rPr lang="en-US" sz="2000" dirty="0"/>
              <a:t>The NAV timer can be reset if the detected frame exchange solicited by RTS or MU-RTS fails</a:t>
            </a:r>
          </a:p>
          <a:p>
            <a:pPr lvl="1"/>
            <a:r>
              <a:rPr lang="en-US" dirty="0"/>
              <a:t>When the following conditions are true</a:t>
            </a:r>
          </a:p>
          <a:p>
            <a:pPr lvl="2"/>
            <a:r>
              <a:rPr lang="en-US" sz="2000" dirty="0"/>
              <a:t>a STA receives RTS or MU-RTS sets its NAV timer </a:t>
            </a:r>
          </a:p>
          <a:p>
            <a:pPr lvl="2"/>
            <a:r>
              <a:rPr lang="en-US" sz="2000" dirty="0"/>
              <a:t>The STA doesn’t detect </a:t>
            </a:r>
            <a:r>
              <a:rPr lang="en-US" sz="2000" b="0" i="0" u="none" strike="noStrike" baseline="0" dirty="0"/>
              <a:t>PHY-</a:t>
            </a:r>
            <a:r>
              <a:rPr lang="en-US" sz="2000" b="0" i="0" u="none" strike="noStrike" baseline="0" dirty="0" err="1"/>
              <a:t>RXEARLYSIG.indication</a:t>
            </a:r>
            <a:r>
              <a:rPr lang="en-US" sz="2000" b="0" i="0" u="none" strike="noStrike" baseline="0" dirty="0"/>
              <a:t> or PHYRXSTART. indication primitive is received </a:t>
            </a:r>
            <a:r>
              <a:rPr lang="en-US" sz="2000" dirty="0"/>
              <a:t>within </a:t>
            </a:r>
            <a:r>
              <a:rPr lang="en-US" sz="2000" b="0" i="0" u="none" strike="noStrike" baseline="0" dirty="0" err="1"/>
              <a:t>NAVTimeout</a:t>
            </a:r>
            <a:r>
              <a:rPr lang="en-US" sz="2000" b="0" i="0" u="none" strike="noStrike" baseline="0" dirty="0"/>
              <a:t> period</a:t>
            </a:r>
            <a:r>
              <a:rPr lang="en-US" sz="2000" dirty="0"/>
              <a:t> related to the end of the PPDU carrying the RTS or MU-RTS</a:t>
            </a:r>
          </a:p>
          <a:p>
            <a:pPr lvl="1"/>
            <a:r>
              <a:rPr lang="en-US" dirty="0"/>
              <a:t>Then the STA can reset is NAV timer.</a:t>
            </a:r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8" y="669544"/>
            <a:ext cx="9144000" cy="623501"/>
          </a:xfrm>
        </p:spPr>
        <p:txBody>
          <a:bodyPr/>
          <a:lstStyle/>
          <a:p>
            <a:r>
              <a:rPr lang="en-US" sz="2400" dirty="0"/>
              <a:t>BSRP Trigger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4952999"/>
          </a:xfrm>
        </p:spPr>
        <p:txBody>
          <a:bodyPr/>
          <a:lstStyle/>
          <a:p>
            <a:r>
              <a:rPr lang="en-US" sz="2400" dirty="0"/>
              <a:t>In 11bn, MU-RTS is replaced by BSRP in some use cases</a:t>
            </a:r>
          </a:p>
          <a:p>
            <a:pPr lvl="1"/>
            <a:r>
              <a:rPr lang="en-US" dirty="0"/>
              <a:t>In DSO, BSRP Trigger is the ICF.</a:t>
            </a:r>
          </a:p>
          <a:p>
            <a:pPr lvl="1"/>
            <a:r>
              <a:rPr lang="en-US" dirty="0"/>
              <a:t>In DUO of in-device coexistence, BSRP is the ICF.</a:t>
            </a:r>
          </a:p>
          <a:p>
            <a:pPr lvl="1"/>
            <a:r>
              <a:rPr lang="en-US" dirty="0"/>
              <a:t>In NPCA, BSRP is the ICF being transmitted by a non-AP STA to its associated AP.</a:t>
            </a:r>
          </a:p>
          <a:p>
            <a:r>
              <a:rPr lang="en-US" dirty="0"/>
              <a:t>In some other features, such replacement is also required. </a:t>
            </a:r>
          </a:p>
          <a:p>
            <a:endParaRPr lang="en-US" dirty="0"/>
          </a:p>
          <a:p>
            <a:r>
              <a:rPr lang="en-US" dirty="0"/>
              <a:t>This is a requirement to reset NAV timer when BSRP is detected.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3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8" y="669544"/>
            <a:ext cx="9144000" cy="623501"/>
          </a:xfrm>
        </p:spPr>
        <p:txBody>
          <a:bodyPr/>
          <a:lstStyle/>
          <a:p>
            <a:r>
              <a:rPr lang="en-US" sz="2400" dirty="0"/>
              <a:t>BSRP and NAV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1"/>
            <a:ext cx="9144000" cy="4952999"/>
          </a:xfrm>
        </p:spPr>
        <p:txBody>
          <a:bodyPr/>
          <a:lstStyle/>
          <a:p>
            <a:r>
              <a:rPr lang="en-US" sz="2000" dirty="0"/>
              <a:t>A </a:t>
            </a:r>
            <a:r>
              <a:rPr lang="en-US" sz="2000" dirty="0" err="1"/>
              <a:t>NAVTimeout</a:t>
            </a:r>
            <a:r>
              <a:rPr lang="en-US" sz="2000" dirty="0"/>
              <a:t> is defined as </a:t>
            </a:r>
          </a:p>
          <a:p>
            <a:pPr lvl="1"/>
            <a:r>
              <a:rPr lang="en-US" sz="1800" b="1" dirty="0">
                <a:effectLst/>
                <a:ea typeface="Calibri" panose="020F0502020204030204" pitchFamily="34" charset="0"/>
              </a:rPr>
              <a:t>(2 ×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aSIFSTime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) + T_PREAMBLE + T_SIGNAL +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UL_Length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 +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aRxPHYStartDelay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 +  (2 ×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aSlotTime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)</a:t>
            </a:r>
          </a:p>
          <a:p>
            <a:pPr lvl="1"/>
            <a:r>
              <a:rPr lang="en-US" sz="1600" b="1" dirty="0">
                <a:effectLst/>
                <a:ea typeface="Calibri" panose="020F0502020204030204" pitchFamily="34" charset="0"/>
              </a:rPr>
              <a:t>(see Table 17-5—Timing-related parameters)</a:t>
            </a:r>
            <a:r>
              <a:rPr lang="en-US" sz="1600" dirty="0"/>
              <a:t>.</a:t>
            </a:r>
          </a:p>
          <a:p>
            <a:r>
              <a:rPr lang="en-US" sz="2000" dirty="0"/>
              <a:t>The NAV timer can be reset if the detected frame exchange solicited by BSRP fails</a:t>
            </a:r>
          </a:p>
          <a:p>
            <a:pPr lvl="1"/>
            <a:r>
              <a:rPr lang="en-US" dirty="0"/>
              <a:t>When the following conditions are true</a:t>
            </a:r>
          </a:p>
          <a:p>
            <a:pPr lvl="2"/>
            <a:r>
              <a:rPr lang="en-US" sz="2000" dirty="0"/>
              <a:t>a STA receives BSRP sets its NAV timer </a:t>
            </a:r>
          </a:p>
          <a:p>
            <a:pPr lvl="2"/>
            <a:r>
              <a:rPr lang="en-US" sz="2000" dirty="0"/>
              <a:t>The STA doesn’t detect </a:t>
            </a:r>
            <a:r>
              <a:rPr lang="en-US" sz="2000" b="0" i="0" u="none" strike="noStrike" baseline="0" dirty="0"/>
              <a:t>PHY-</a:t>
            </a:r>
            <a:r>
              <a:rPr lang="en-US" sz="2000" b="0" i="0" u="none" strike="noStrike" baseline="0" dirty="0" err="1"/>
              <a:t>RXEARLYSIG.indication</a:t>
            </a:r>
            <a:r>
              <a:rPr lang="en-US" sz="2000" b="0" i="0" u="none" strike="noStrike" baseline="0" dirty="0"/>
              <a:t> or PHYRXSTART. indication primitive is received </a:t>
            </a:r>
            <a:r>
              <a:rPr lang="en-US" sz="2000" dirty="0"/>
              <a:t>within </a:t>
            </a:r>
            <a:r>
              <a:rPr lang="en-US" sz="2000" b="0" i="0" u="none" strike="noStrike" baseline="0" dirty="0" err="1"/>
              <a:t>NAVTimeout</a:t>
            </a:r>
            <a:r>
              <a:rPr lang="en-US" sz="2000" b="0" i="0" u="none" strike="noStrike" baseline="0" dirty="0"/>
              <a:t> period</a:t>
            </a:r>
            <a:r>
              <a:rPr lang="en-US" sz="2000" dirty="0"/>
              <a:t> related to the end of the PPDU carrying the BSRP</a:t>
            </a:r>
          </a:p>
          <a:p>
            <a:pPr lvl="1"/>
            <a:r>
              <a:rPr lang="en-US" dirty="0"/>
              <a:t>Then the STA can reset is NAV timer.</a:t>
            </a:r>
          </a:p>
          <a:p>
            <a:pPr lvl="1"/>
            <a:endParaRPr lang="en-US" sz="1800" kern="0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45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572000"/>
          </a:xfrm>
        </p:spPr>
        <p:txBody>
          <a:bodyPr/>
          <a:lstStyle/>
          <a:p>
            <a:r>
              <a:rPr lang="en-US" sz="2000" dirty="0"/>
              <a:t>We proposed BSRP and NAV operation: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NAVTimeout</a:t>
            </a:r>
            <a:r>
              <a:rPr lang="en-US" dirty="0"/>
              <a:t> is defined related to UL TB PPDU length.</a:t>
            </a:r>
          </a:p>
          <a:p>
            <a:pPr lvl="1"/>
            <a:r>
              <a:rPr lang="en-US" dirty="0"/>
              <a:t>A STA detects frame exchange with BSRP as the soliciting frame fails and its NAV timer is set be BSRP can reset its NAV timer.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84524"/>
            <a:ext cx="9144000" cy="623501"/>
          </a:xfrm>
        </p:spPr>
        <p:txBody>
          <a:bodyPr/>
          <a:lstStyle/>
          <a:p>
            <a:r>
              <a:rPr lang="en-US" sz="2400" dirty="0"/>
              <a:t>SP1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8025"/>
            <a:ext cx="8239125" cy="4125976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1" dirty="0">
                <a:effectLst/>
                <a:ea typeface="Calibri" panose="020F0502020204030204" pitchFamily="34" charset="0"/>
              </a:rPr>
              <a:t>Do you support that an UHR STA that sets its NAV timer per the BSRP Trigger frame may reset its NAV timer if the following condition is true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800" b="1" dirty="0">
                <a:effectLst/>
                <a:ea typeface="Calibri" panose="020F0502020204030204" pitchFamily="34" charset="0"/>
              </a:rPr>
              <a:t>no PHY-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RXEARLYSIG.indication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 or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PHYRXSTART.indication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 primitive is received from the PHY during a </a:t>
            </a:r>
            <a:r>
              <a:rPr lang="en-US" sz="1800" b="1" dirty="0" err="1">
                <a:effectLst/>
                <a:ea typeface="Calibri" panose="020F0502020204030204" pitchFamily="34" charset="0"/>
              </a:rPr>
              <a:t>NAVTimeout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 period.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1371600" algn="l"/>
              </a:tabLst>
            </a:pPr>
            <a:r>
              <a:rPr lang="en-US" b="1" dirty="0">
                <a:effectLst/>
                <a:ea typeface="Calibri" panose="020F0502020204030204" pitchFamily="34" charset="0"/>
              </a:rPr>
              <a:t>The </a:t>
            </a:r>
            <a:r>
              <a:rPr lang="en-US" b="1" dirty="0" err="1">
                <a:effectLst/>
                <a:ea typeface="Calibri" panose="020F0502020204030204" pitchFamily="34" charset="0"/>
              </a:rPr>
              <a:t>NAVTimeout</a:t>
            </a:r>
            <a:r>
              <a:rPr lang="en-US" b="1" dirty="0">
                <a:effectLst/>
                <a:ea typeface="Calibri" panose="020F0502020204030204" pitchFamily="34" charset="0"/>
              </a:rPr>
              <a:t> period is equal to (2 × </a:t>
            </a:r>
            <a:r>
              <a:rPr lang="en-US" b="1" dirty="0" err="1">
                <a:effectLst/>
                <a:ea typeface="Calibri" panose="020F0502020204030204" pitchFamily="34" charset="0"/>
              </a:rPr>
              <a:t>aSIFSTime</a:t>
            </a:r>
            <a:r>
              <a:rPr lang="en-US" b="1" dirty="0">
                <a:effectLst/>
                <a:ea typeface="Calibri" panose="020F0502020204030204" pitchFamily="34" charset="0"/>
              </a:rPr>
              <a:t>) + T_PREAMBLE + T_SIGNAL + </a:t>
            </a:r>
            <a:r>
              <a:rPr lang="en-US" b="1" dirty="0" err="1">
                <a:effectLst/>
                <a:ea typeface="Calibri" panose="020F0502020204030204" pitchFamily="34" charset="0"/>
              </a:rPr>
              <a:t>UL_Length</a:t>
            </a:r>
            <a:r>
              <a:rPr lang="en-US" b="1" dirty="0">
                <a:effectLst/>
                <a:ea typeface="Calibri" panose="020F0502020204030204" pitchFamily="34" charset="0"/>
              </a:rPr>
              <a:t> + </a:t>
            </a:r>
            <a:r>
              <a:rPr lang="en-US" b="1" dirty="0" err="1">
                <a:effectLst/>
                <a:ea typeface="Calibri" panose="020F0502020204030204" pitchFamily="34" charset="0"/>
              </a:rPr>
              <a:t>aRxPHYStartDelay</a:t>
            </a:r>
            <a:r>
              <a:rPr lang="en-US" b="1" dirty="0">
                <a:effectLst/>
                <a:ea typeface="Calibri" panose="020F0502020204030204" pitchFamily="34" charset="0"/>
              </a:rPr>
              <a:t> +  (2 × </a:t>
            </a:r>
            <a:r>
              <a:rPr lang="en-US" b="1" dirty="0" err="1">
                <a:effectLst/>
                <a:ea typeface="Calibri" panose="020F0502020204030204" pitchFamily="34" charset="0"/>
              </a:rPr>
              <a:t>aSlotTime</a:t>
            </a:r>
            <a:r>
              <a:rPr lang="en-US" b="1" dirty="0">
                <a:effectLst/>
                <a:ea typeface="Calibri" panose="020F0502020204030204" pitchFamily="34" charset="0"/>
              </a:rPr>
              <a:t>).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10287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effectLst/>
                <a:ea typeface="Calibri" panose="020F0502020204030204" pitchFamily="34" charset="0"/>
              </a:rPr>
              <a:t>(see Table 17-5—Timing-related parameters)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lvl="2"/>
            <a:endParaRPr lang="en-US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03/09/2024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563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522</Words>
  <Application>Microsoft Office PowerPoint</Application>
  <PresentationFormat>On-screen Show (4:3)</PresentationFormat>
  <Paragraphs>75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Symbol</vt:lpstr>
      <vt:lpstr>Times New Roman</vt:lpstr>
      <vt:lpstr>Wingdings</vt:lpstr>
      <vt:lpstr>802-11-Submission</vt:lpstr>
      <vt:lpstr>1_Custom Design</vt:lpstr>
      <vt:lpstr>Custom Design</vt:lpstr>
      <vt:lpstr>ICF and NAV Operation</vt:lpstr>
      <vt:lpstr>Recap: RTS, MU-RTS and NAV Operation</vt:lpstr>
      <vt:lpstr>BSRP Trigger</vt:lpstr>
      <vt:lpstr>BSRP and NAV Operation</vt:lpstr>
      <vt:lpstr>Summary</vt:lpstr>
      <vt:lpstr>SP1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2141</cp:revision>
  <cp:lastPrinted>1998-02-10T13:28:06Z</cp:lastPrinted>
  <dcterms:created xsi:type="dcterms:W3CDTF">2007-05-21T21:00:37Z</dcterms:created>
  <dcterms:modified xsi:type="dcterms:W3CDTF">2025-03-12T12:26:54Z</dcterms:modified>
  <cp:category>Submission</cp:category>
</cp:coreProperties>
</file>