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0"/>
  </p:notesMasterIdLst>
  <p:handoutMasterIdLst>
    <p:handoutMasterId r:id="rId11"/>
  </p:handoutMasterIdLst>
  <p:sldIdLst>
    <p:sldId id="269" r:id="rId4"/>
    <p:sldId id="484" r:id="rId5"/>
    <p:sldId id="550" r:id="rId6"/>
    <p:sldId id="551" r:id="rId7"/>
    <p:sldId id="498" r:id="rId8"/>
    <p:sldId id="53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11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3/9/2025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3/9/2025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3/9/2025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3/9/2025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41017" y="3707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802.11-25/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421r0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CF11-8AA8-49FD-971C-D4AA25CB56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Low Latency Indication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60306"/>
              </p:ext>
            </p:extLst>
          </p:nvPr>
        </p:nvGraphicFramePr>
        <p:xfrm>
          <a:off x="685800" y="2824688"/>
          <a:ext cx="7772401" cy="158363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4" y="697792"/>
            <a:ext cx="9144000" cy="623501"/>
          </a:xfrm>
        </p:spPr>
        <p:txBody>
          <a:bodyPr/>
          <a:lstStyle/>
          <a:p>
            <a:r>
              <a:rPr lang="en-US" sz="2800" dirty="0"/>
              <a:t>Recap: Location Indication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24399"/>
          </a:xfrm>
        </p:spPr>
        <p:txBody>
          <a:bodyPr/>
          <a:lstStyle/>
          <a:p>
            <a:r>
              <a:rPr lang="en-US" sz="2000" dirty="0"/>
              <a:t>The group agreed the following low latency indication </a:t>
            </a:r>
          </a:p>
          <a:p>
            <a:pPr lvl="1"/>
            <a:r>
              <a:rPr lang="en-US" sz="1600" dirty="0" err="1"/>
              <a:t>TGbn</a:t>
            </a:r>
            <a:r>
              <a:rPr lang="en-US" sz="1600" dirty="0"/>
              <a:t> defines or improves an existing mechanism so that a non-AP STA that is a TXOP responder can indicate its buffered </a:t>
            </a:r>
            <a:r>
              <a:rPr lang="en-US" sz="1600" strike="sngStrike" dirty="0"/>
              <a:t>low </a:t>
            </a:r>
            <a:r>
              <a:rPr lang="en-US" sz="1600" strike="sngStrike" dirty="0" err="1"/>
              <a:t>latency</a:t>
            </a:r>
            <a:r>
              <a:rPr lang="en-US" sz="1600" dirty="0" err="1"/>
              <a:t>LL</a:t>
            </a:r>
            <a:r>
              <a:rPr lang="en-US" sz="1600" dirty="0"/>
              <a:t> traffic needs (for traffic from the </a:t>
            </a:r>
            <a:r>
              <a:rPr lang="en-US" sz="1600" strike="sngStrike" dirty="0" err="1"/>
              <a:t>TxOP</a:t>
            </a:r>
            <a:r>
              <a:rPr lang="en-US" sz="1600" dirty="0"/>
              <a:t> TXOP responder to the </a:t>
            </a:r>
            <a:r>
              <a:rPr lang="en-US" sz="1600" strike="sngStrike" dirty="0" err="1"/>
              <a:t>TxOP</a:t>
            </a:r>
            <a:r>
              <a:rPr lang="en-US" sz="1600" dirty="0"/>
              <a:t> TXOP Holder) in a control response frame. The TXOP holder should consider the indication in determining subsequent actions. Subsequent actions related to this indication are out of the scope of the standard. </a:t>
            </a:r>
          </a:p>
          <a:p>
            <a:pPr lvl="2"/>
            <a:r>
              <a:rPr lang="en-US" sz="1400" dirty="0"/>
              <a:t>Note: whether an AP can </a:t>
            </a:r>
            <a:r>
              <a:rPr lang="en-US" sz="1400" strike="sngStrike" dirty="0"/>
              <a:t>Indicate</a:t>
            </a:r>
            <a:r>
              <a:rPr lang="en-US" sz="1400" dirty="0"/>
              <a:t> </a:t>
            </a:r>
            <a:r>
              <a:rPr lang="en-US" sz="1400" dirty="0" err="1"/>
              <a:t>indicate</a:t>
            </a:r>
            <a:r>
              <a:rPr lang="en-US" sz="1400" dirty="0"/>
              <a:t> its low latency needs is TBD </a:t>
            </a:r>
          </a:p>
          <a:p>
            <a:pPr lvl="1"/>
            <a:r>
              <a:rPr lang="en-US" sz="1600" dirty="0"/>
              <a:t>[Motion #273, [264] and [288-300]]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ICF/ICR in 11bn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sz="2400" dirty="0"/>
              <a:t>11bn decided to repurpose BSRP Trigger and Multi-STA BA for various features since BSRP Trigger and Multi-STA BA are flexible enough to carry the additional information</a:t>
            </a:r>
          </a:p>
          <a:p>
            <a:pPr lvl="1"/>
            <a:r>
              <a:rPr lang="en-US" dirty="0"/>
              <a:t>Solicited unavailable time report for in-device coexistence.</a:t>
            </a:r>
          </a:p>
          <a:p>
            <a:pPr lvl="2"/>
            <a:r>
              <a:rPr lang="en-US" dirty="0"/>
              <a:t>The Multi-STA BA is the response to carry the unavailable time in special Per AID TID Information field.</a:t>
            </a:r>
          </a:p>
          <a:p>
            <a:pPr lvl="1"/>
            <a:r>
              <a:rPr lang="en-US" dirty="0"/>
              <a:t>unsolicited unavailable time report for in-device coexistence.</a:t>
            </a:r>
          </a:p>
          <a:p>
            <a:pPr lvl="2"/>
            <a:r>
              <a:rPr lang="en-US" dirty="0"/>
              <a:t>The Multi-STA BA is the acknowledgement to BSRP Trigger carrying the unavailable time.</a:t>
            </a:r>
          </a:p>
          <a:p>
            <a:pPr lvl="3"/>
            <a:r>
              <a:rPr lang="en-US" dirty="0"/>
              <a:t>No special Per AID TID Info field is needed.</a:t>
            </a:r>
          </a:p>
          <a:p>
            <a:pPr lvl="1"/>
            <a:r>
              <a:rPr lang="en-US" dirty="0"/>
              <a:t>Responding frame for NPCA when non-HT duplicate PPDU needs to be used for the AP to carry the response.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Multi-STA BA Format For Unavailable Time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b="0" dirty="0"/>
              <a:t>The following special Per AID TID Indo field is used to carry the unavailable time:</a:t>
            </a:r>
          </a:p>
          <a:p>
            <a:pPr lvl="1"/>
            <a:r>
              <a:rPr lang="en-US" dirty="0"/>
              <a:t>AID11 field equal to the same special value as the special Per AID TID Info field carrying unavailable information (</a:t>
            </a:r>
            <a:r>
              <a:rPr lang="en-US" sz="2000" kern="0" dirty="0">
                <a:effectLst/>
                <a:ea typeface="Calibri" panose="020F0502020204030204" pitchFamily="34" charset="0"/>
              </a:rPr>
              <a:t>Feedback Per AID TID Info field</a:t>
            </a:r>
            <a:r>
              <a:rPr lang="en-US" dirty="0"/>
              <a:t>).</a:t>
            </a:r>
          </a:p>
          <a:p>
            <a:pPr lvl="1"/>
            <a:r>
              <a:rPr lang="en-US" sz="1800" kern="0" dirty="0">
                <a:effectLst/>
                <a:ea typeface="Calibri" panose="020F0502020204030204" pitchFamily="34" charset="0"/>
              </a:rPr>
              <a:t>The Low Latency Indication is included in the Feedback field of the Feedback Per AID TID Info field (the one that carries control feedback)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Feedback Type field (Located in B12 to B15 of the Block Ack Starting Sequence Control) is set to 1</a:t>
            </a:r>
          </a:p>
          <a:p>
            <a:pPr lvl="2"/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Feedback Type field set to 0 is used for DUO feedback</a:t>
            </a:r>
            <a:r>
              <a:rPr lang="en-US" sz="1600" kern="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lvl="1"/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TBD bits in the Feedback field is defined to provide the low latency nee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</a:t>
            </a:r>
            <a:endParaRPr lang="en-US" sz="1800" kern="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5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We proposed Multi-STA BA being used to carry LL need:</a:t>
            </a:r>
          </a:p>
          <a:p>
            <a:pPr lvl="1"/>
            <a:r>
              <a:rPr lang="en-US" dirty="0"/>
              <a:t>AID11 field equal to the same special value as the AID11 field of Feedback Per AID TID Info field.</a:t>
            </a:r>
          </a:p>
          <a:p>
            <a:pPr lvl="1"/>
            <a:r>
              <a:rPr lang="en-US" sz="2000" kern="0" dirty="0">
                <a:effectLst/>
                <a:ea typeface="Calibri" panose="020F0502020204030204" pitchFamily="34" charset="0"/>
              </a:rPr>
              <a:t>The Low Latency Indication is included in the Feedback field of the Feedback Per AID TID Info field.</a:t>
            </a:r>
          </a:p>
          <a:p>
            <a:pPr lvl="1"/>
            <a:r>
              <a:rPr lang="en-US" dirty="0"/>
              <a:t>The Type field is defined in Sequence Number field to differentiate the information being carried.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SP1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8025"/>
            <a:ext cx="8239125" cy="41259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to amend </a:t>
            </a:r>
            <a:r>
              <a:rPr lang="en-US" sz="1800" dirty="0"/>
              <a:t>Motion #273 as following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?</a:t>
            </a:r>
          </a:p>
          <a:p>
            <a:pPr lvl="1"/>
            <a:r>
              <a:rPr lang="en-US" sz="1600" dirty="0" err="1"/>
              <a:t>TGbn</a:t>
            </a:r>
            <a:r>
              <a:rPr lang="en-US" sz="1600" dirty="0"/>
              <a:t> defines or improves an existing mechanism so that a non-AP STA that is a TXOP responder can indicate its buffered </a:t>
            </a:r>
            <a:r>
              <a:rPr lang="en-US" sz="1600" strike="sngStrike" dirty="0"/>
              <a:t>low </a:t>
            </a:r>
            <a:r>
              <a:rPr lang="en-US" sz="1600" strike="sngStrike" dirty="0" err="1"/>
              <a:t>latency</a:t>
            </a:r>
            <a:r>
              <a:rPr lang="en-US" sz="1600" dirty="0" err="1"/>
              <a:t>LL</a:t>
            </a:r>
            <a:r>
              <a:rPr lang="en-US" sz="1600" dirty="0"/>
              <a:t> traffic needs (for traffic from the </a:t>
            </a:r>
            <a:r>
              <a:rPr lang="en-US" sz="1600" strike="sngStrike" dirty="0" err="1"/>
              <a:t>TxOP</a:t>
            </a:r>
            <a:r>
              <a:rPr lang="en-US" sz="1600" dirty="0"/>
              <a:t> TXOP responder to the </a:t>
            </a:r>
            <a:r>
              <a:rPr lang="en-US" sz="1600" strike="sngStrike" dirty="0" err="1"/>
              <a:t>TxOP</a:t>
            </a:r>
            <a:r>
              <a:rPr lang="en-US" sz="1600" dirty="0"/>
              <a:t> TXOP Holder) in a control response frame. The TXOP holder should consider the indication in determining subsequent actions. Subsequent actions related to this indication are out of the scope of the standard. </a:t>
            </a:r>
          </a:p>
          <a:p>
            <a:pPr lvl="2"/>
            <a:r>
              <a:rPr lang="en-US" sz="1400" strike="sngStrike" dirty="0"/>
              <a:t>Note: whether an AP can Indicate </a:t>
            </a:r>
            <a:r>
              <a:rPr lang="en-US" sz="1400" strike="sngStrike" dirty="0" err="1"/>
              <a:t>indicate</a:t>
            </a:r>
            <a:r>
              <a:rPr lang="en-US" sz="1400" strike="sngStrike" dirty="0"/>
              <a:t> its low latency needs is TBD</a:t>
            </a:r>
          </a:p>
          <a:p>
            <a:pPr lvl="2"/>
            <a:r>
              <a:rPr lang="en-U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Low Latency Indication is included in the Feedback field of the Feedback Per AID TID Info field (the one that carries control feedback)</a:t>
            </a:r>
            <a:r>
              <a:rPr lang="en-US" sz="1400" dirty="0"/>
              <a:t>.</a:t>
            </a:r>
          </a:p>
          <a:p>
            <a:pPr lvl="2"/>
            <a:r>
              <a:rPr lang="en-U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Feedback Type field (Located in B12 to B15 of the Block Ack Starting Sequence Control) is set to 1</a:t>
            </a:r>
          </a:p>
          <a:p>
            <a:pPr lvl="3"/>
            <a:r>
              <a:rPr lang="en-US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Feedback Type field set to 0 is used for DUO feedback</a:t>
            </a: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r>
              <a:rPr lang="en-U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TBD bits in the Feedback field is defined to provide the low latency need</a:t>
            </a:r>
            <a:r>
              <a:rPr lang="en-US" sz="1400" u="sng" dirty="0">
                <a:latin typeface="Calibri" panose="020F0502020204030204" pitchFamily="34" charset="0"/>
              </a:rPr>
              <a:t>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63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691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802-11-Submission</vt:lpstr>
      <vt:lpstr>1_Custom Design</vt:lpstr>
      <vt:lpstr>Custom Design</vt:lpstr>
      <vt:lpstr>Low Latency Indication</vt:lpstr>
      <vt:lpstr>Recap: Location Indication</vt:lpstr>
      <vt:lpstr>ICF/ICR in 11bn</vt:lpstr>
      <vt:lpstr>Multi-STA BA Format For Unavailable Time Report</vt:lpstr>
      <vt:lpstr>Summary</vt:lpstr>
      <vt:lpstr>SP1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2138</cp:revision>
  <cp:lastPrinted>1998-02-10T13:28:06Z</cp:lastPrinted>
  <dcterms:created xsi:type="dcterms:W3CDTF">2007-05-21T21:00:37Z</dcterms:created>
  <dcterms:modified xsi:type="dcterms:W3CDTF">2025-03-10T02:30:28Z</dcterms:modified>
  <cp:category>Submission</cp:category>
</cp:coreProperties>
</file>