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7"/>
  </p:notesMasterIdLst>
  <p:handoutMasterIdLst>
    <p:handoutMasterId r:id="rId18"/>
  </p:handoutMasterIdLst>
  <p:sldIdLst>
    <p:sldId id="256" r:id="rId7"/>
    <p:sldId id="2147473542" r:id="rId8"/>
    <p:sldId id="2147473534" r:id="rId9"/>
    <p:sldId id="2147473541" r:id="rId10"/>
    <p:sldId id="334" r:id="rId11"/>
    <p:sldId id="2147473537" r:id="rId12"/>
    <p:sldId id="343" r:id="rId13"/>
    <p:sldId id="2147473539" r:id="rId14"/>
    <p:sldId id="2147473540" r:id="rId15"/>
    <p:sldId id="27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customXml" Target="../customXml/item5.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ldChg>
      <pc:sldChg chg="modSp mod">
        <pc:chgData name="Talarico, Salvatore" userId="5d77538d-074a-40aa-89bc-3bddcdff28e1" providerId="ADAL" clId="{2FBF9393-3529-472C-B154-66254BB135D7}" dt="2024-01-09T02:02:02.979" v="205" actId="108"/>
        <pc:sldMkLst>
          <pc:docMk/>
          <pc:sldMk cId="1315213288" sldId="343"/>
        </pc:sldMkLst>
      </pc:sldChg>
      <pc:sldChg chg="modSp mod">
        <pc:chgData name="Talarico, Salvatore" userId="5d77538d-074a-40aa-89bc-3bddcdff28e1" providerId="ADAL" clId="{2FBF9393-3529-472C-B154-66254BB135D7}" dt="2024-01-09T01:13:30.995" v="171"/>
        <pc:sldMkLst>
          <pc:docMk/>
          <pc:sldMk cId="1497764153" sldId="2147473526"/>
        </pc:sldMkLst>
      </pc:sldChg>
      <pc:sldChg chg="modSp mod">
        <pc:chgData name="Talarico, Salvatore" userId="5d77538d-074a-40aa-89bc-3bddcdff28e1" providerId="ADAL" clId="{2FBF9393-3529-472C-B154-66254BB135D7}" dt="2024-01-09T01:24:28.443" v="183" actId="1076"/>
        <pc:sldMkLst>
          <pc:docMk/>
          <pc:sldMk cId="870006154" sldId="2147473527"/>
        </pc:sldMkLst>
      </pc:sldChg>
      <pc:sldChg chg="modSp mod">
        <pc:chgData name="Talarico, Salvatore" userId="5d77538d-074a-40aa-89bc-3bddcdff28e1" providerId="ADAL" clId="{2FBF9393-3529-472C-B154-66254BB135D7}" dt="2024-01-09T00:53:08.170" v="157" actId="20577"/>
        <pc:sldMkLst>
          <pc:docMk/>
          <pc:sldMk cId="423885218" sldId="2147473529"/>
        </pc:sldMkLst>
      </pc:sldChg>
      <pc:sldChg chg="addSp delSp modSp mod">
        <pc:chgData name="Talarico, Salvatore" userId="5d77538d-074a-40aa-89bc-3bddcdff28e1" providerId="ADAL" clId="{2FBF9393-3529-472C-B154-66254BB135D7}" dt="2024-01-09T01:42:30.008" v="203" actId="1076"/>
        <pc:sldMkLst>
          <pc:docMk/>
          <pc:sldMk cId="524413096" sldId="2147473530"/>
        </pc:sldMkLst>
      </pc:sldChg>
      <pc:sldChg chg="addSp modSp mod">
        <pc:chgData name="Talarico, Salvatore" userId="5d77538d-074a-40aa-89bc-3bddcdff28e1" providerId="ADAL" clId="{2FBF9393-3529-472C-B154-66254BB135D7}" dt="2024-01-08T23:36:09.561" v="80" actId="14100"/>
        <pc:sldMkLst>
          <pc:docMk/>
          <pc:sldMk cId="580700625" sldId="2147473531"/>
        </pc:sldMkLst>
      </pc:sldChg>
      <pc:sldChg chg="modSp mod">
        <pc:chgData name="Talarico, Salvatore" userId="5d77538d-074a-40aa-89bc-3bddcdff28e1" providerId="ADAL" clId="{2FBF9393-3529-472C-B154-66254BB135D7}" dt="2024-01-09T01:08:31.672" v="170" actId="20577"/>
        <pc:sldMkLst>
          <pc:docMk/>
          <pc:sldMk cId="3706884" sldId="2147473532"/>
        </pc:sldMkLst>
      </pc:sldChg>
      <pc:sldChg chg="modSp mod">
        <pc:chgData name="Talarico, Salvatore" userId="5d77538d-074a-40aa-89bc-3bddcdff28e1" providerId="ADAL" clId="{2FBF9393-3529-472C-B154-66254BB135D7}" dt="2024-01-09T01:18:52.598" v="180" actId="20577"/>
        <pc:sldMkLst>
          <pc:docMk/>
          <pc:sldMk cId="688177616" sldId="2147473533"/>
        </pc:sldMkLst>
      </pc:sldChg>
    </pc:docChg>
  </pc:docChgLst>
  <pc:docChgLst>
    <pc:chgData name="Talarico, Salvatore" userId="5d77538d-074a-40aa-89bc-3bddcdff28e1" providerId="ADAL" clId="{1BBBF59A-F6B2-4E54-9E41-66649B24E5A5}"/>
    <pc:docChg chg="undo custSel addSld modSld modMainMaster">
      <pc:chgData name="Talarico, Salvatore" userId="5d77538d-074a-40aa-89bc-3bddcdff28e1" providerId="ADAL" clId="{1BBBF59A-F6B2-4E54-9E41-66649B24E5A5}" dt="2024-05-15T09:02:12.192" v="9335" actId="6549"/>
      <pc:docMkLst>
        <pc:docMk/>
      </pc:docMkLst>
      <pc:sldChg chg="modNotesTx">
        <pc:chgData name="Talarico, Salvatore" userId="5d77538d-074a-40aa-89bc-3bddcdff28e1" providerId="ADAL" clId="{1BBBF59A-F6B2-4E54-9E41-66649B24E5A5}" dt="2024-05-15T09:01:45.677" v="9326" actId="6549"/>
        <pc:sldMkLst>
          <pc:docMk/>
          <pc:sldMk cId="0" sldId="256"/>
        </pc:sldMkLst>
      </pc:sldChg>
      <pc:sldChg chg="modNotesTx">
        <pc:chgData name="Talarico, Salvatore" userId="5d77538d-074a-40aa-89bc-3bddcdff28e1" providerId="ADAL" clId="{1BBBF59A-F6B2-4E54-9E41-66649B24E5A5}" dt="2024-05-15T09:01:51.747" v="9328" actId="6549"/>
        <pc:sldMkLst>
          <pc:docMk/>
          <pc:sldMk cId="551391497" sldId="334"/>
        </pc:sldMkLst>
      </pc:sldChg>
      <pc:sldChg chg="modSp mod modNotesTx">
        <pc:chgData name="Talarico, Salvatore" userId="5d77538d-074a-40aa-89bc-3bddcdff28e1" providerId="ADAL" clId="{1BBBF59A-F6B2-4E54-9E41-66649B24E5A5}" dt="2024-05-15T09:02:12.192" v="9335" actId="6549"/>
        <pc:sldMkLst>
          <pc:docMk/>
          <pc:sldMk cId="1315213288" sldId="343"/>
        </pc:sldMkLst>
      </pc:sldChg>
      <pc:sldChg chg="addSp modSp mod modNotesTx">
        <pc:chgData name="Talarico, Salvatore" userId="5d77538d-074a-40aa-89bc-3bddcdff28e1" providerId="ADAL" clId="{1BBBF59A-F6B2-4E54-9E41-66649B24E5A5}" dt="2024-05-15T09:01:54.826" v="9330" actId="6549"/>
        <pc:sldMkLst>
          <pc:docMk/>
          <pc:sldMk cId="3186661948" sldId="344"/>
        </pc:sldMkLst>
      </pc:sldChg>
      <pc:sldChg chg="modNotesTx">
        <pc:chgData name="Talarico, Salvatore" userId="5d77538d-074a-40aa-89bc-3bddcdff28e1" providerId="ADAL" clId="{1BBBF59A-F6B2-4E54-9E41-66649B24E5A5}" dt="2024-05-15T09:01:48.662" v="9327" actId="6549"/>
        <pc:sldMkLst>
          <pc:docMk/>
          <pc:sldMk cId="2633870961" sldId="2147473534"/>
        </pc:sldMkLst>
      </pc:sldChg>
      <pc:sldChg chg="modNotesTx">
        <pc:chgData name="Talarico, Salvatore" userId="5d77538d-074a-40aa-89bc-3bddcdff28e1" providerId="ADAL" clId="{1BBBF59A-F6B2-4E54-9E41-66649B24E5A5}" dt="2024-05-15T09:02:01.279" v="9332" actId="6549"/>
        <pc:sldMkLst>
          <pc:docMk/>
          <pc:sldMk cId="3527664242" sldId="2147473535"/>
        </pc:sldMkLst>
      </pc:sldChg>
      <pc:sldChg chg="modSp mod modNotesTx">
        <pc:chgData name="Talarico, Salvatore" userId="5d77538d-074a-40aa-89bc-3bddcdff28e1" providerId="ADAL" clId="{1BBBF59A-F6B2-4E54-9E41-66649B24E5A5}" dt="2024-05-15T09:02:07.587" v="9334" actId="6549"/>
        <pc:sldMkLst>
          <pc:docMk/>
          <pc:sldMk cId="2244215629" sldId="2147473536"/>
        </pc:sldMkLst>
      </pc:sldChg>
      <pc:sldChg chg="modSp mod modNotesTx">
        <pc:chgData name="Talarico, Salvatore" userId="5d77538d-074a-40aa-89bc-3bddcdff28e1" providerId="ADAL" clId="{1BBBF59A-F6B2-4E54-9E41-66649B24E5A5}" dt="2024-05-15T09:02:04.473" v="9333" actId="6549"/>
        <pc:sldMkLst>
          <pc:docMk/>
          <pc:sldMk cId="2623106658" sldId="2147473537"/>
        </pc:sldMkLst>
      </pc:sldChg>
      <pc:sldChg chg="addSp delSp modSp add mod modNotesTx">
        <pc:chgData name="Talarico, Salvatore" userId="5d77538d-074a-40aa-89bc-3bddcdff28e1" providerId="ADAL" clId="{1BBBF59A-F6B2-4E54-9E41-66649B24E5A5}" dt="2024-05-15T09:01:58.352" v="9331" actId="6549"/>
        <pc:sldMkLst>
          <pc:docMk/>
          <pc:sldMk cId="3334407461" sldId="2147473538"/>
        </pc:sldMkLst>
      </pc:sldChg>
      <pc:sldMasterChg chg="modSp mod">
        <pc:chgData name="Talarico, Salvatore" userId="5d77538d-074a-40aa-89bc-3bddcdff28e1" providerId="ADAL" clId="{1BBBF59A-F6B2-4E54-9E41-66649B24E5A5}" dt="2024-05-15T09:01:37.022" v="9325" actId="20577"/>
        <pc:sldMasterMkLst>
          <pc:docMk/>
          <pc:sldMasterMk cId="0" sldId="2147483648"/>
        </pc:sldMasterMkLst>
      </pc:sldMaster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ldChg>
      <pc:sldChg chg="modSp mod">
        <pc:chgData name="Talarico, Salvatore" userId="5d77538d-074a-40aa-89bc-3bddcdff28e1" providerId="ADAL" clId="{4F5D9DB7-27B6-4A5F-9951-C0736D32B3E0}" dt="2024-01-09T22:18:57.505" v="25" actId="20577"/>
        <pc:sldMkLst>
          <pc:docMk/>
          <pc:sldMk cId="1497764153" sldId="2147473526"/>
        </pc:sldMkLst>
      </pc:sldChg>
      <pc:sldChg chg="modSp mod">
        <pc:chgData name="Talarico, Salvatore" userId="5d77538d-074a-40aa-89bc-3bddcdff28e1" providerId="ADAL" clId="{4F5D9DB7-27B6-4A5F-9951-C0736D32B3E0}" dt="2024-01-09T19:04:05.141" v="8" actId="20577"/>
        <pc:sldMkLst>
          <pc:docMk/>
          <pc:sldMk cId="524413096" sldId="2147473530"/>
        </pc:sldMkLst>
      </pc:sld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ldChg>
      <pc:sldChg chg="addSp delSp modSp add del mod">
        <pc:chgData name="Talarico, Salvatore" userId="5d77538d-074a-40aa-89bc-3bddcdff28e1" providerId="ADAL" clId="{F07B3DD6-9025-4EA6-9793-5813F9AFDD64}" dt="2024-01-03T18:30:20.949" v="134"/>
        <pc:sldMkLst>
          <pc:docMk/>
          <pc:sldMk cId="412803644" sldId="266"/>
        </pc:sldMkLst>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ldChg>
      <pc:sldChg chg="modSp add mod">
        <pc:chgData name="Talarico, Salvatore" userId="5d77538d-074a-40aa-89bc-3bddcdff28e1" providerId="ADAL" clId="{F07B3DD6-9025-4EA6-9793-5813F9AFDD64}" dt="2024-01-03T18:26:23.090" v="51" actId="12"/>
        <pc:sldMkLst>
          <pc:docMk/>
          <pc:sldMk cId="1315213288" sldId="343"/>
        </pc:sldMkLst>
      </pc:sldChg>
      <pc:sldChg chg="modSp add mod">
        <pc:chgData name="Talarico, Salvatore" userId="5d77538d-074a-40aa-89bc-3bddcdff28e1" providerId="ADAL" clId="{F07B3DD6-9025-4EA6-9793-5813F9AFDD64}" dt="2024-01-03T18:23:50.476" v="9" actId="14100"/>
        <pc:sldMkLst>
          <pc:docMk/>
          <pc:sldMk cId="3186661948" sldId="344"/>
        </pc:sldMkLst>
      </pc:sldChg>
      <pc:sldChg chg="addSp delSp modSp add mod">
        <pc:chgData name="Talarico, Salvatore" userId="5d77538d-074a-40aa-89bc-3bddcdff28e1" providerId="ADAL" clId="{F07B3DD6-9025-4EA6-9793-5813F9AFDD64}" dt="2024-01-03T18:25:10.677" v="24" actId="1076"/>
        <pc:sldMkLst>
          <pc:docMk/>
          <pc:sldMk cId="2709495389" sldId="345"/>
        </pc:sldMkLst>
      </pc:sldChg>
      <pc:sldChg chg="addSp delSp modSp add mod">
        <pc:chgData name="Talarico, Salvatore" userId="5d77538d-074a-40aa-89bc-3bddcdff28e1" providerId="ADAL" clId="{F07B3DD6-9025-4EA6-9793-5813F9AFDD64}" dt="2024-01-03T18:25:54.819" v="42" actId="1036"/>
        <pc:sldMkLst>
          <pc:docMk/>
          <pc:sldMk cId="3395224565" sldId="346"/>
        </pc:sldMkLst>
      </pc:sldChg>
      <pc:sldChg chg="modSp add mod">
        <pc:chgData name="Talarico, Salvatore" userId="5d77538d-074a-40aa-89bc-3bddcdff28e1" providerId="ADAL" clId="{F07B3DD6-9025-4EA6-9793-5813F9AFDD64}" dt="2024-01-03T18:34:15.811" v="142" actId="1076"/>
        <pc:sldMkLst>
          <pc:docMk/>
          <pc:sldMk cId="2026547259" sldId="347"/>
        </pc:sldMkLst>
      </pc:sldChg>
    </pc:docChg>
  </pc:docChgLst>
  <pc:docChgLst>
    <pc:chgData name="Salvatore Talarico (Nokia)" userId="4c555d6f-9878-479f-8b49-9dc99b856ab6" providerId="ADAL" clId="{AF1B4497-BF68-453C-9E9C-76D3A361E953}"/>
    <pc:docChg chg="undo custSel modSld modMainMaster">
      <pc:chgData name="Salvatore Talarico (Nokia)" userId="4c555d6f-9878-479f-8b49-9dc99b856ab6" providerId="ADAL" clId="{AF1B4497-BF68-453C-9E9C-76D3A361E953}" dt="2025-05-02T22:36:28.737" v="47" actId="255"/>
      <pc:docMkLst>
        <pc:docMk/>
      </pc:docMkLst>
      <pc:sldChg chg="modSp mod">
        <pc:chgData name="Salvatore Talarico (Nokia)" userId="4c555d6f-9878-479f-8b49-9dc99b856ab6" providerId="ADAL" clId="{AF1B4497-BF68-453C-9E9C-76D3A361E953}" dt="2025-05-02T22:35:56.540" v="46" actId="20577"/>
        <pc:sldMkLst>
          <pc:docMk/>
          <pc:sldMk cId="0" sldId="256"/>
        </pc:sldMkLst>
        <pc:spChg chg="mod">
          <ac:chgData name="Salvatore Talarico (Nokia)" userId="4c555d6f-9878-479f-8b49-9dc99b856ab6" providerId="ADAL" clId="{AF1B4497-BF68-453C-9E9C-76D3A361E953}" dt="2025-05-02T22:35:56.540" v="46" actId="20577"/>
          <ac:spMkLst>
            <pc:docMk/>
            <pc:sldMk cId="0" sldId="256"/>
            <ac:spMk id="10" creationId="{72E41343-793A-1823-7A6F-FFEDE9903669}"/>
          </ac:spMkLst>
        </pc:spChg>
      </pc:sldChg>
      <pc:sldChg chg="modSp mod">
        <pc:chgData name="Salvatore Talarico (Nokia)" userId="4c555d6f-9878-479f-8b49-9dc99b856ab6" providerId="ADAL" clId="{AF1B4497-BF68-453C-9E9C-76D3A361E953}" dt="2025-05-02T22:36:28.737" v="47" actId="255"/>
        <pc:sldMkLst>
          <pc:docMk/>
          <pc:sldMk cId="1605831029" sldId="273"/>
        </pc:sldMkLst>
        <pc:spChg chg="mod">
          <ac:chgData name="Salvatore Talarico (Nokia)" userId="4c555d6f-9878-479f-8b49-9dc99b856ab6" providerId="ADAL" clId="{AF1B4497-BF68-453C-9E9C-76D3A361E953}" dt="2025-05-02T22:36:28.737" v="47" actId="255"/>
          <ac:spMkLst>
            <pc:docMk/>
            <pc:sldMk cId="1605831029" sldId="273"/>
            <ac:spMk id="3" creationId="{00000000-0000-0000-0000-000000000000}"/>
          </ac:spMkLst>
        </pc:spChg>
      </pc:sldChg>
      <pc:sldChg chg="modSp mod">
        <pc:chgData name="Salvatore Talarico (Nokia)" userId="4c555d6f-9878-479f-8b49-9dc99b856ab6" providerId="ADAL" clId="{AF1B4497-BF68-453C-9E9C-76D3A361E953}" dt="2025-04-29T17:28:16.346" v="20" actId="20577"/>
        <pc:sldMkLst>
          <pc:docMk/>
          <pc:sldMk cId="2633870961" sldId="2147473534"/>
        </pc:sldMkLst>
        <pc:spChg chg="mod">
          <ac:chgData name="Salvatore Talarico (Nokia)" userId="4c555d6f-9878-479f-8b49-9dc99b856ab6" providerId="ADAL" clId="{AF1B4497-BF68-453C-9E9C-76D3A361E953}" dt="2025-04-29T17:28:16.346" v="20" actId="20577"/>
          <ac:spMkLst>
            <pc:docMk/>
            <pc:sldMk cId="2633870961" sldId="2147473534"/>
            <ac:spMk id="9" creationId="{F02ED402-C2A7-C886-F6EE-13B3565473B3}"/>
          </ac:spMkLst>
        </pc:spChg>
      </pc:sldChg>
      <pc:sldChg chg="modSp mod">
        <pc:chgData name="Salvatore Talarico (Nokia)" userId="4c555d6f-9878-479f-8b49-9dc99b856ab6" providerId="ADAL" clId="{AF1B4497-BF68-453C-9E9C-76D3A361E953}" dt="2025-05-02T22:33:48.050" v="40" actId="20577"/>
        <pc:sldMkLst>
          <pc:docMk/>
          <pc:sldMk cId="2500140442" sldId="2147473540"/>
        </pc:sldMkLst>
        <pc:spChg chg="mod">
          <ac:chgData name="Salvatore Talarico (Nokia)" userId="4c555d6f-9878-479f-8b49-9dc99b856ab6" providerId="ADAL" clId="{AF1B4497-BF68-453C-9E9C-76D3A361E953}" dt="2025-05-02T22:33:48.050" v="40" actId="20577"/>
          <ac:spMkLst>
            <pc:docMk/>
            <pc:sldMk cId="2500140442" sldId="2147473540"/>
            <ac:spMk id="5" creationId="{B7A38920-E3EA-93DC-1A73-150A1C359011}"/>
          </ac:spMkLst>
        </pc:spChg>
      </pc:sldChg>
      <pc:sldMasterChg chg="modSp mod">
        <pc:chgData name="Salvatore Talarico (Nokia)" userId="4c555d6f-9878-479f-8b49-9dc99b856ab6" providerId="ADAL" clId="{AF1B4497-BF68-453C-9E9C-76D3A361E953}" dt="2025-05-02T22:35:04.207" v="44" actId="20577"/>
        <pc:sldMasterMkLst>
          <pc:docMk/>
          <pc:sldMasterMk cId="0" sldId="2147483648"/>
        </pc:sldMasterMkLst>
        <pc:spChg chg="mod">
          <ac:chgData name="Salvatore Talarico (Nokia)" userId="4c555d6f-9878-479f-8b49-9dc99b856ab6" providerId="ADAL" clId="{AF1B4497-BF68-453C-9E9C-76D3A361E953}" dt="2025-05-02T22:35:04.207" v="44" actId="20577"/>
          <ac:spMkLst>
            <pc:docMk/>
            <pc:sldMasterMk cId="0" sldId="2147483648"/>
            <ac:spMk id="10" creationId="{00000000-0000-0000-0000-000000000000}"/>
          </ac:spMkLst>
        </pc:spChg>
      </pc:sldMasterChg>
    </pc:docChg>
  </pc:docChgLst>
  <pc:docChgLst>
    <pc:chgData name="Talarico, Salvatore" userId="5d77538d-074a-40aa-89bc-3bddcdff28e1" providerId="ADAL" clId="{AA6C3FEF-B5FF-4B6D-BEF6-C762BD5DC165}"/>
    <pc:docChg chg="modSld">
      <pc:chgData name="Talarico, Salvatore" userId="5d77538d-074a-40aa-89bc-3bddcdff28e1" providerId="ADAL" clId="{AA6C3FEF-B5FF-4B6D-BEF6-C762BD5DC165}" dt="2024-02-17T01:08:29.542" v="1" actId="164"/>
      <pc:docMkLst>
        <pc:docMk/>
      </pc:docMkLst>
      <pc:sldChg chg="addSp modSp">
        <pc:chgData name="Talarico, Salvatore" userId="5d77538d-074a-40aa-89bc-3bddcdff28e1" providerId="ADAL" clId="{AA6C3FEF-B5FF-4B6D-BEF6-C762BD5DC165}" dt="2024-02-17T00:55:38.308" v="0" actId="164"/>
        <pc:sldMkLst>
          <pc:docMk/>
          <pc:sldMk cId="870006154" sldId="2147473527"/>
        </pc:sldMkLst>
      </pc:sldChg>
      <pc:sldChg chg="addSp modSp">
        <pc:chgData name="Talarico, Salvatore" userId="5d77538d-074a-40aa-89bc-3bddcdff28e1" providerId="ADAL" clId="{AA6C3FEF-B5FF-4B6D-BEF6-C762BD5DC165}" dt="2024-02-17T01:08:29.542" v="1" actId="164"/>
        <pc:sldMkLst>
          <pc:docMk/>
          <pc:sldMk cId="3706884" sldId="2147473532"/>
        </pc:sldMkLst>
      </pc:sldChg>
    </pc:docChg>
  </pc:docChgLst>
  <pc:docChgLst>
    <pc:chgData name="Salvatore Talarico (Nokia)" userId="4c555d6f-9878-479f-8b49-9dc99b856ab6" providerId="ADAL" clId="{631D286B-748E-4D04-94CF-DDACB9BB71A3}"/>
    <pc:docChg chg="undo custSel addSld delSld modSld sldOrd">
      <pc:chgData name="Salvatore Talarico (Nokia)" userId="4c555d6f-9878-479f-8b49-9dc99b856ab6" providerId="ADAL" clId="{631D286B-748E-4D04-94CF-DDACB9BB71A3}" dt="2025-04-28T21:12:23.636" v="482" actId="20577"/>
      <pc:docMkLst>
        <pc:docMk/>
      </pc:docMkLst>
      <pc:sldChg chg="modSp mod">
        <pc:chgData name="Salvatore Talarico (Nokia)" userId="4c555d6f-9878-479f-8b49-9dc99b856ab6" providerId="ADAL" clId="{631D286B-748E-4D04-94CF-DDACB9BB71A3}" dt="2025-04-25T01:08:40.964" v="285" actId="20577"/>
        <pc:sldMkLst>
          <pc:docMk/>
          <pc:sldMk cId="0" sldId="256"/>
        </pc:sldMkLst>
        <pc:graphicFrameChg chg="mod modGraphic">
          <ac:chgData name="Salvatore Talarico (Nokia)" userId="4c555d6f-9878-479f-8b49-9dc99b856ab6" providerId="ADAL" clId="{631D286B-748E-4D04-94CF-DDACB9BB71A3}" dt="2025-04-25T01:08:40.964" v="285" actId="20577"/>
          <ac:graphicFrameMkLst>
            <pc:docMk/>
            <pc:sldMk cId="0" sldId="256"/>
            <ac:graphicFrameMk id="9" creationId="{FB642A48-5534-D6E8-E2FC-37E524E4049F}"/>
          </ac:graphicFrameMkLst>
        </pc:graphicFrameChg>
      </pc:sldChg>
      <pc:sldChg chg="modSp mod">
        <pc:chgData name="Salvatore Talarico (Nokia)" userId="4c555d6f-9878-479f-8b49-9dc99b856ab6" providerId="ADAL" clId="{631D286B-748E-4D04-94CF-DDACB9BB71A3}" dt="2025-04-25T00:48:25.559" v="248"/>
        <pc:sldMkLst>
          <pc:docMk/>
          <pc:sldMk cId="1605831029" sldId="273"/>
        </pc:sldMkLst>
        <pc:spChg chg="mod">
          <ac:chgData name="Salvatore Talarico (Nokia)" userId="4c555d6f-9878-479f-8b49-9dc99b856ab6" providerId="ADAL" clId="{631D286B-748E-4D04-94CF-DDACB9BB71A3}" dt="2025-04-25T00:48:25.559" v="248"/>
          <ac:spMkLst>
            <pc:docMk/>
            <pc:sldMk cId="1605831029" sldId="273"/>
            <ac:spMk id="3" creationId="{00000000-0000-0000-0000-000000000000}"/>
          </ac:spMkLst>
        </pc:spChg>
      </pc:sldChg>
      <pc:sldChg chg="modSp mod">
        <pc:chgData name="Salvatore Talarico (Nokia)" userId="4c555d6f-9878-479f-8b49-9dc99b856ab6" providerId="ADAL" clId="{631D286B-748E-4D04-94CF-DDACB9BB71A3}" dt="2025-04-25T00:41:08.484" v="192" actId="20577"/>
        <pc:sldMkLst>
          <pc:docMk/>
          <pc:sldMk cId="1315213288" sldId="343"/>
        </pc:sldMkLst>
        <pc:spChg chg="mod">
          <ac:chgData name="Salvatore Talarico (Nokia)" userId="4c555d6f-9878-479f-8b49-9dc99b856ab6" providerId="ADAL" clId="{631D286B-748E-4D04-94CF-DDACB9BB71A3}" dt="2025-04-25T00:41:08.484" v="192" actId="20577"/>
          <ac:spMkLst>
            <pc:docMk/>
            <pc:sldMk cId="1315213288" sldId="343"/>
            <ac:spMk id="3" creationId="{68E63551-2142-AFEF-621D-BCD9B8AB6207}"/>
          </ac:spMkLst>
        </pc:spChg>
      </pc:sldChg>
      <pc:sldChg chg="addSp delSp modSp mod">
        <pc:chgData name="Salvatore Talarico (Nokia)" userId="4c555d6f-9878-479f-8b49-9dc99b856ab6" providerId="ADAL" clId="{631D286B-748E-4D04-94CF-DDACB9BB71A3}" dt="2025-04-25T01:15:18.966" v="363" actId="122"/>
        <pc:sldMkLst>
          <pc:docMk/>
          <pc:sldMk cId="2633870961" sldId="2147473534"/>
        </pc:sldMkLst>
        <pc:spChg chg="mod">
          <ac:chgData name="Salvatore Talarico (Nokia)" userId="4c555d6f-9878-479f-8b49-9dc99b856ab6" providerId="ADAL" clId="{631D286B-748E-4D04-94CF-DDACB9BB71A3}" dt="2025-04-25T00:45:20.775" v="231" actId="20577"/>
          <ac:spMkLst>
            <pc:docMk/>
            <pc:sldMk cId="2633870961" sldId="2147473534"/>
            <ac:spMk id="2" creationId="{2325D561-9CA3-E984-2BBC-75BDDBF09AB0}"/>
          </ac:spMkLst>
        </pc:spChg>
        <pc:spChg chg="add mod">
          <ac:chgData name="Salvatore Talarico (Nokia)" userId="4c555d6f-9878-479f-8b49-9dc99b856ab6" providerId="ADAL" clId="{631D286B-748E-4D04-94CF-DDACB9BB71A3}" dt="2025-04-25T00:48:35.178" v="250" actId="20577"/>
          <ac:spMkLst>
            <pc:docMk/>
            <pc:sldMk cId="2633870961" sldId="2147473534"/>
            <ac:spMk id="9" creationId="{F02ED402-C2A7-C886-F6EE-13B3565473B3}"/>
          </ac:spMkLst>
        </pc:spChg>
        <pc:graphicFrameChg chg="add mod modGraphic">
          <ac:chgData name="Salvatore Talarico (Nokia)" userId="4c555d6f-9878-479f-8b49-9dc99b856ab6" providerId="ADAL" clId="{631D286B-748E-4D04-94CF-DDACB9BB71A3}" dt="2025-04-25T01:15:18.966" v="363" actId="122"/>
          <ac:graphicFrameMkLst>
            <pc:docMk/>
            <pc:sldMk cId="2633870961" sldId="2147473534"/>
            <ac:graphicFrameMk id="10" creationId="{F4C8DCAA-AFA4-F6DF-2993-54604141E6AA}"/>
          </ac:graphicFrameMkLst>
        </pc:graphicFrameChg>
      </pc:sldChg>
      <pc:sldChg chg="modSp mod">
        <pc:chgData name="Salvatore Talarico (Nokia)" userId="4c555d6f-9878-479f-8b49-9dc99b856ab6" providerId="ADAL" clId="{631D286B-748E-4D04-94CF-DDACB9BB71A3}" dt="2025-04-28T21:04:58.222" v="376" actId="13926"/>
        <pc:sldMkLst>
          <pc:docMk/>
          <pc:sldMk cId="2540092121" sldId="2147473537"/>
        </pc:sldMkLst>
        <pc:spChg chg="mod">
          <ac:chgData name="Salvatore Talarico (Nokia)" userId="4c555d6f-9878-479f-8b49-9dc99b856ab6" providerId="ADAL" clId="{631D286B-748E-4D04-94CF-DDACB9BB71A3}" dt="2025-04-28T21:04:58.222" v="376" actId="13926"/>
          <ac:spMkLst>
            <pc:docMk/>
            <pc:sldMk cId="2540092121" sldId="2147473537"/>
            <ac:spMk id="3" creationId="{6022ABF0-32CA-B3DC-4DE9-DC9319F214B3}"/>
          </ac:spMkLst>
        </pc:spChg>
      </pc:sldChg>
      <pc:sldChg chg="modSp mod">
        <pc:chgData name="Salvatore Talarico (Nokia)" userId="4c555d6f-9878-479f-8b49-9dc99b856ab6" providerId="ADAL" clId="{631D286B-748E-4D04-94CF-DDACB9BB71A3}" dt="2025-04-28T21:12:23.636" v="482" actId="20577"/>
        <pc:sldMkLst>
          <pc:docMk/>
          <pc:sldMk cId="2500140442" sldId="2147473540"/>
        </pc:sldMkLst>
        <pc:spChg chg="mod">
          <ac:chgData name="Salvatore Talarico (Nokia)" userId="4c555d6f-9878-479f-8b49-9dc99b856ab6" providerId="ADAL" clId="{631D286B-748E-4D04-94CF-DDACB9BB71A3}" dt="2025-04-28T21:12:23.636" v="482" actId="20577"/>
          <ac:spMkLst>
            <pc:docMk/>
            <pc:sldMk cId="2500140442" sldId="2147473540"/>
            <ac:spMk id="5" creationId="{B7A38920-E3EA-93DC-1A73-150A1C359011}"/>
          </ac:spMkLst>
        </pc:spChg>
      </pc:sldChg>
      <pc:sldChg chg="add ord">
        <pc:chgData name="Salvatore Talarico (Nokia)" userId="4c555d6f-9878-479f-8b49-9dc99b856ab6" providerId="ADAL" clId="{631D286B-748E-4D04-94CF-DDACB9BB71A3}" dt="2025-04-25T00:48:38.793" v="252"/>
        <pc:sldMkLst>
          <pc:docMk/>
          <pc:sldMk cId="1507223745" sldId="2147473542"/>
        </pc:sldMkLst>
      </pc:sldChg>
      <pc:sldChg chg="add del">
        <pc:chgData name="Salvatore Talarico (Nokia)" userId="4c555d6f-9878-479f-8b49-9dc99b856ab6" providerId="ADAL" clId="{631D286B-748E-4D04-94CF-DDACB9BB71A3}" dt="2025-04-25T00:45:05.463" v="198" actId="47"/>
        <pc:sldMkLst>
          <pc:docMk/>
          <pc:sldMk cId="1570780630" sldId="2147473542"/>
        </pc:sldMkLst>
      </pc:sldChg>
    </pc:docChg>
  </pc:docChgLst>
  <pc:docChgLst>
    <pc:chgData name="Talarico, Salvatore" userId="5d77538d-074a-40aa-89bc-3bddcdff28e1" providerId="ADAL" clId="{A41C32C5-DD57-4F7A-A6E7-7A62B1EBFD29}"/>
    <pc:docChg chg="undo redo custSel addSld delSld modSld sldOrd">
      <pc:chgData name="Talarico, Salvatore" userId="5d77538d-074a-40aa-89bc-3bddcdff28e1" providerId="ADAL" clId="{A41C32C5-DD57-4F7A-A6E7-7A62B1EBFD29}" dt="2024-03-07T20:47:52.015" v="10995" actId="1076"/>
      <pc:docMkLst>
        <pc:docMk/>
      </pc:docMkLst>
      <pc:sldChg chg="addSp delSp modSp mod">
        <pc:chgData name="Talarico, Salvatore" userId="5d77538d-074a-40aa-89bc-3bddcdff28e1" providerId="ADAL" clId="{A41C32C5-DD57-4F7A-A6E7-7A62B1EBFD29}" dt="2024-03-07T05:08:57.272" v="172" actId="20577"/>
        <pc:sldMkLst>
          <pc:docMk/>
          <pc:sldMk cId="0" sldId="256"/>
        </pc:sldMkLst>
      </pc:sldChg>
      <pc:sldChg chg="modSp add mod">
        <pc:chgData name="Talarico, Salvatore" userId="5d77538d-074a-40aa-89bc-3bddcdff28e1" providerId="ADAL" clId="{A41C32C5-DD57-4F7A-A6E7-7A62B1EBFD29}" dt="2024-03-07T18:46:48.404" v="6841" actId="6549"/>
        <pc:sldMkLst>
          <pc:docMk/>
          <pc:sldMk cId="1136929399" sldId="265"/>
        </pc:sldMkLst>
      </pc:sldChg>
      <pc:sldChg chg="modSp add mod">
        <pc:chgData name="Talarico, Salvatore" userId="5d77538d-074a-40aa-89bc-3bddcdff28e1" providerId="ADAL" clId="{A41C32C5-DD57-4F7A-A6E7-7A62B1EBFD29}" dt="2024-03-07T18:48:11.078" v="6856" actId="20577"/>
        <pc:sldMkLst>
          <pc:docMk/>
          <pc:sldMk cId="412803644" sldId="266"/>
        </pc:sldMkLst>
      </pc:sldChg>
      <pc:sldChg chg="addSp delSp modSp mod">
        <pc:chgData name="Talarico, Salvatore" userId="5d77538d-074a-40aa-89bc-3bddcdff28e1" providerId="ADAL" clId="{A41C32C5-DD57-4F7A-A6E7-7A62B1EBFD29}" dt="2024-03-07T18:41:16.170" v="6783" actId="20577"/>
        <pc:sldMkLst>
          <pc:docMk/>
          <pc:sldMk cId="1605831029" sldId="273"/>
        </pc:sldMkLst>
      </pc:sldChg>
      <pc:sldChg chg="modSp mod">
        <pc:chgData name="Talarico, Salvatore" userId="5d77538d-074a-40aa-89bc-3bddcdff28e1" providerId="ADAL" clId="{A41C32C5-DD57-4F7A-A6E7-7A62B1EBFD29}" dt="2024-03-07T20:20:30.286" v="8889" actId="20577"/>
        <pc:sldMkLst>
          <pc:docMk/>
          <pc:sldMk cId="551391497" sldId="334"/>
        </pc:sldMkLst>
      </pc:sldChg>
      <pc:sldChg chg="modSp mod">
        <pc:chgData name="Talarico, Salvatore" userId="5d77538d-074a-40aa-89bc-3bddcdff28e1" providerId="ADAL" clId="{A41C32C5-DD57-4F7A-A6E7-7A62B1EBFD29}" dt="2024-03-07T20:47:52.015" v="10995" actId="1076"/>
        <pc:sldMkLst>
          <pc:docMk/>
          <pc:sldMk cId="1315213288" sldId="343"/>
        </pc:sldMkLst>
      </pc:sldChg>
      <pc:sldChg chg="addSp delSp modSp add del mod">
        <pc:chgData name="Talarico, Salvatore" userId="5d77538d-074a-40aa-89bc-3bddcdff28e1" providerId="ADAL" clId="{A41C32C5-DD57-4F7A-A6E7-7A62B1EBFD29}" dt="2024-03-07T19:52:35.348" v="8150" actId="20577"/>
        <pc:sldMkLst>
          <pc:docMk/>
          <pc:sldMk cId="3186661948" sldId="344"/>
        </pc:sldMkLst>
      </pc:sldChg>
      <pc:sldChg chg="add del">
        <pc:chgData name="Talarico, Salvatore" userId="5d77538d-074a-40aa-89bc-3bddcdff28e1" providerId="ADAL" clId="{A41C32C5-DD57-4F7A-A6E7-7A62B1EBFD29}" dt="2024-03-07T05:16:40.005" v="536" actId="47"/>
        <pc:sldMkLst>
          <pc:docMk/>
          <pc:sldMk cId="1497764153" sldId="2147473526"/>
        </pc:sldMkLst>
      </pc:sldChg>
      <pc:sldChg chg="add del">
        <pc:chgData name="Talarico, Salvatore" userId="5d77538d-074a-40aa-89bc-3bddcdff28e1" providerId="ADAL" clId="{A41C32C5-DD57-4F7A-A6E7-7A62B1EBFD29}" dt="2024-03-07T05:16:40.005" v="536" actId="47"/>
        <pc:sldMkLst>
          <pc:docMk/>
          <pc:sldMk cId="870006154" sldId="2147473527"/>
        </pc:sldMkLst>
      </pc:sldChg>
      <pc:sldChg chg="add del">
        <pc:chgData name="Talarico, Salvatore" userId="5d77538d-074a-40aa-89bc-3bddcdff28e1" providerId="ADAL" clId="{A41C32C5-DD57-4F7A-A6E7-7A62B1EBFD29}" dt="2024-03-07T05:16:40.005" v="536" actId="47"/>
        <pc:sldMkLst>
          <pc:docMk/>
          <pc:sldMk cId="423885218" sldId="2147473529"/>
        </pc:sldMkLst>
      </pc:sldChg>
      <pc:sldChg chg="add del">
        <pc:chgData name="Talarico, Salvatore" userId="5d77538d-074a-40aa-89bc-3bddcdff28e1" providerId="ADAL" clId="{A41C32C5-DD57-4F7A-A6E7-7A62B1EBFD29}" dt="2024-03-07T05:16:40.005" v="536" actId="47"/>
        <pc:sldMkLst>
          <pc:docMk/>
          <pc:sldMk cId="524413096" sldId="2147473530"/>
        </pc:sldMkLst>
      </pc:sldChg>
      <pc:sldChg chg="add del">
        <pc:chgData name="Talarico, Salvatore" userId="5d77538d-074a-40aa-89bc-3bddcdff28e1" providerId="ADAL" clId="{A41C32C5-DD57-4F7A-A6E7-7A62B1EBFD29}" dt="2024-03-07T05:16:40.005" v="536" actId="47"/>
        <pc:sldMkLst>
          <pc:docMk/>
          <pc:sldMk cId="580700625" sldId="2147473531"/>
        </pc:sldMkLst>
      </pc:sldChg>
      <pc:sldChg chg="add del">
        <pc:chgData name="Talarico, Salvatore" userId="5d77538d-074a-40aa-89bc-3bddcdff28e1" providerId="ADAL" clId="{A41C32C5-DD57-4F7A-A6E7-7A62B1EBFD29}" dt="2024-03-07T05:16:40.005" v="536" actId="47"/>
        <pc:sldMkLst>
          <pc:docMk/>
          <pc:sldMk cId="3706884" sldId="2147473532"/>
        </pc:sldMkLst>
      </pc:sldChg>
      <pc:sldChg chg="add del">
        <pc:chgData name="Talarico, Salvatore" userId="5d77538d-074a-40aa-89bc-3bddcdff28e1" providerId="ADAL" clId="{A41C32C5-DD57-4F7A-A6E7-7A62B1EBFD29}" dt="2024-03-07T05:16:40.005" v="536" actId="47"/>
        <pc:sldMkLst>
          <pc:docMk/>
          <pc:sldMk cId="688177616" sldId="2147473533"/>
        </pc:sldMkLst>
      </pc:sldChg>
      <pc:sldChg chg="addSp delSp modSp add mod">
        <pc:chgData name="Talarico, Salvatore" userId="5d77538d-074a-40aa-89bc-3bddcdff28e1" providerId="ADAL" clId="{A41C32C5-DD57-4F7A-A6E7-7A62B1EBFD29}" dt="2024-03-07T18:38:06.170" v="6510" actId="1076"/>
        <pc:sldMkLst>
          <pc:docMk/>
          <pc:sldMk cId="2633870961" sldId="2147473534"/>
        </pc:sldMkLst>
      </pc:sldChg>
      <pc:sldChg chg="addSp delSp modSp add mod">
        <pc:chgData name="Talarico, Salvatore" userId="5d77538d-074a-40aa-89bc-3bddcdff28e1" providerId="ADAL" clId="{A41C32C5-DD57-4F7A-A6E7-7A62B1EBFD29}" dt="2024-03-07T19:19:43.438" v="8141" actId="20577"/>
        <pc:sldMkLst>
          <pc:docMk/>
          <pc:sldMk cId="3527664242" sldId="2147473535"/>
        </pc:sldMkLst>
      </pc:sldChg>
      <pc:sldChg chg="addSp delSp modSp add mod">
        <pc:chgData name="Talarico, Salvatore" userId="5d77538d-074a-40aa-89bc-3bddcdff28e1" providerId="ADAL" clId="{A41C32C5-DD57-4F7A-A6E7-7A62B1EBFD29}" dt="2024-03-07T20:39:04.716" v="10111" actId="20577"/>
        <pc:sldMkLst>
          <pc:docMk/>
          <pc:sldMk cId="2244215629" sldId="2147473536"/>
        </pc:sldMkLst>
      </pc:sldChg>
      <pc:sldChg chg="addSp modSp add mod ord">
        <pc:chgData name="Talarico, Salvatore" userId="5d77538d-074a-40aa-89bc-3bddcdff28e1" providerId="ADAL" clId="{A41C32C5-DD57-4F7A-A6E7-7A62B1EBFD29}" dt="2024-03-07T20:15:39.069" v="8715" actId="20577"/>
        <pc:sldMkLst>
          <pc:docMk/>
          <pc:sldMk cId="2623106658" sldId="2147473537"/>
        </pc:sldMkLst>
      </pc:sldChg>
      <pc:sldChg chg="modSp add del mod">
        <pc:chgData name="Talarico, Salvatore" userId="5d77538d-074a-40aa-89bc-3bddcdff28e1" providerId="ADAL" clId="{A41C32C5-DD57-4F7A-A6E7-7A62B1EBFD29}" dt="2024-03-07T20:11:43.561" v="8598" actId="47"/>
        <pc:sldMkLst>
          <pc:docMk/>
          <pc:sldMk cId="1711288450" sldId="2147473538"/>
        </pc:sldMkLst>
      </pc:sldChg>
    </pc:docChg>
  </pc:docChgLst>
  <pc:docChgLst>
    <pc:chgData name="Salvatore Talarico (Nokia)" userId="4c555d6f-9878-479f-8b49-9dc99b856ab6" providerId="ADAL" clId="{4B02D508-B5B6-4349-AD98-32217CF0DFB5}"/>
    <pc:docChg chg="custSel modSld">
      <pc:chgData name="Salvatore Talarico (Nokia)" userId="4c555d6f-9878-479f-8b49-9dc99b856ab6" providerId="ADAL" clId="{4B02D508-B5B6-4349-AD98-32217CF0DFB5}" dt="2025-01-08T18:11:46.523" v="525" actId="1076"/>
      <pc:docMkLst>
        <pc:docMk/>
      </pc:docMkLst>
      <pc:sldChg chg="modSp mod">
        <pc:chgData name="Salvatore Talarico (Nokia)" userId="4c555d6f-9878-479f-8b49-9dc99b856ab6" providerId="ADAL" clId="{4B02D508-B5B6-4349-AD98-32217CF0DFB5}" dt="2025-01-08T18:10:14.056" v="517" actId="1076"/>
        <pc:sldMkLst>
          <pc:docMk/>
          <pc:sldMk cId="551391497" sldId="334"/>
        </pc:sldMkLst>
      </pc:sldChg>
      <pc:sldChg chg="addSp delSp modSp mod">
        <pc:chgData name="Salvatore Talarico (Nokia)" userId="4c555d6f-9878-479f-8b49-9dc99b856ab6" providerId="ADAL" clId="{4B02D508-B5B6-4349-AD98-32217CF0DFB5}" dt="2025-01-08T18:11:46.523" v="525" actId="1076"/>
        <pc:sldMkLst>
          <pc:docMk/>
          <pc:sldMk cId="2633870961" sldId="2147473534"/>
        </pc:sldMkLst>
      </pc:sldChg>
      <pc:sldChg chg="modSp mod">
        <pc:chgData name="Salvatore Talarico (Nokia)" userId="4c555d6f-9878-479f-8b49-9dc99b856ab6" providerId="ADAL" clId="{4B02D508-B5B6-4349-AD98-32217CF0DFB5}" dt="2025-01-07T23:24:59.753" v="0" actId="20577"/>
        <pc:sldMkLst>
          <pc:docMk/>
          <pc:sldMk cId="2859211045" sldId="2147473539"/>
        </pc:sldMkLst>
      </pc:sldChg>
      <pc:sldChg chg="addSp modSp mod">
        <pc:chgData name="Salvatore Talarico (Nokia)" userId="4c555d6f-9878-479f-8b49-9dc99b856ab6" providerId="ADAL" clId="{4B02D508-B5B6-4349-AD98-32217CF0DFB5}" dt="2025-01-07T23:34:35.030" v="375" actId="6549"/>
        <pc:sldMkLst>
          <pc:docMk/>
          <pc:sldMk cId="1983720269" sldId="2147473542"/>
        </pc:sldMkLst>
      </pc:sldChg>
    </pc:docChg>
  </pc:docChgLst>
  <pc:docChgLst>
    <pc:chgData name="Salvatore Talarico (Nokia)" userId="4c555d6f-9878-479f-8b49-9dc99b856ab6" providerId="ADAL" clId="{337611C3-76C2-453A-8CE3-8649F27A1442}"/>
    <pc:docChg chg="undo custSel addSld modSld">
      <pc:chgData name="Salvatore Talarico (Nokia)" userId="4c555d6f-9878-479f-8b49-9dc99b856ab6" providerId="ADAL" clId="{337611C3-76C2-453A-8CE3-8649F27A1442}" dt="2024-11-07T21:13:38.622" v="824"/>
      <pc:docMkLst>
        <pc:docMk/>
      </pc:docMkLst>
      <pc:sldChg chg="modSp mod">
        <pc:chgData name="Salvatore Talarico (Nokia)" userId="4c555d6f-9878-479f-8b49-9dc99b856ab6" providerId="ADAL" clId="{337611C3-76C2-453A-8CE3-8649F27A1442}" dt="2024-11-07T21:13:38.622" v="824"/>
        <pc:sldMkLst>
          <pc:docMk/>
          <pc:sldMk cId="0" sldId="256"/>
        </pc:sldMkLst>
      </pc:sldChg>
      <pc:sldChg chg="modSp mod">
        <pc:chgData name="Salvatore Talarico (Nokia)" userId="4c555d6f-9878-479f-8b49-9dc99b856ab6" providerId="ADAL" clId="{337611C3-76C2-453A-8CE3-8649F27A1442}" dt="2024-11-06T20:36:22.165" v="52" actId="20577"/>
        <pc:sldMkLst>
          <pc:docMk/>
          <pc:sldMk cId="1605831029" sldId="273"/>
        </pc:sldMkLst>
      </pc:sldChg>
      <pc:sldChg chg="modSp mod modCm">
        <pc:chgData name="Salvatore Talarico (Nokia)" userId="4c555d6f-9878-479f-8b49-9dc99b856ab6" providerId="ADAL" clId="{337611C3-76C2-453A-8CE3-8649F27A1442}" dt="2024-11-06T20:36:32.730" v="53" actId="20577"/>
        <pc:sldMkLst>
          <pc:docMk/>
          <pc:sldMk cId="551391497" sldId="334"/>
        </pc:sldMkLst>
        <pc:extLst>
          <p:ext xmlns:p="http://schemas.openxmlformats.org/presentationml/2006/main" uri="{D6D511B9-2390-475A-947B-AFAB55BFBCF1}">
            <pc226:cmChg xmlns:pc226="http://schemas.microsoft.com/office/powerpoint/2022/06/main/command" chg="mod">
              <pc226:chgData name="Salvatore Talarico (Nokia)" userId="4c555d6f-9878-479f-8b49-9dc99b856ab6" providerId="ADAL" clId="{337611C3-76C2-453A-8CE3-8649F27A1442}" dt="2024-11-06T20:36:32.730" v="53" actId="20577"/>
              <pc2:cmMkLst xmlns:pc2="http://schemas.microsoft.com/office/powerpoint/2019/9/main/command">
                <pc:docMk/>
                <pc:sldMk cId="551391497" sldId="334"/>
                <pc2:cmMk id="{329F59FE-7617-46E3-AB0C-D9D6DA80C1B4}"/>
              </pc2:cmMkLst>
            </pc226:cmChg>
          </p:ext>
        </pc:extLst>
      </pc:sldChg>
      <pc:sldChg chg="modSp mod">
        <pc:chgData name="Salvatore Talarico (Nokia)" userId="4c555d6f-9878-479f-8b49-9dc99b856ab6" providerId="ADAL" clId="{337611C3-76C2-453A-8CE3-8649F27A1442}" dt="2024-11-06T13:58:20.351" v="32" actId="20577"/>
        <pc:sldMkLst>
          <pc:docMk/>
          <pc:sldMk cId="1795494500" sldId="2147473535"/>
        </pc:sldMkLst>
      </pc:sldChg>
      <pc:sldChg chg="modSp mod">
        <pc:chgData name="Salvatore Talarico (Nokia)" userId="4c555d6f-9878-479f-8b49-9dc99b856ab6" providerId="ADAL" clId="{337611C3-76C2-453A-8CE3-8649F27A1442}" dt="2024-11-07T17:40:43.071" v="77" actId="20577"/>
        <pc:sldMkLst>
          <pc:docMk/>
          <pc:sldMk cId="2540092121" sldId="2147473537"/>
        </pc:sldMkLst>
      </pc:sldChg>
      <pc:sldChg chg="modSp mod">
        <pc:chgData name="Salvatore Talarico (Nokia)" userId="4c555d6f-9878-479f-8b49-9dc99b856ab6" providerId="ADAL" clId="{337611C3-76C2-453A-8CE3-8649F27A1442}" dt="2024-11-06T15:39:32.249" v="48" actId="20577"/>
        <pc:sldMkLst>
          <pc:docMk/>
          <pc:sldMk cId="2166266230" sldId="2147473538"/>
        </pc:sldMkLst>
      </pc:sldChg>
      <pc:sldChg chg="addSp delSp modSp add mod">
        <pc:chgData name="Salvatore Talarico (Nokia)" userId="4c555d6f-9878-479f-8b49-9dc99b856ab6" providerId="ADAL" clId="{337611C3-76C2-453A-8CE3-8649F27A1442}" dt="2024-11-07T18:28:19.760" v="501" actId="20577"/>
        <pc:sldMkLst>
          <pc:docMk/>
          <pc:sldMk cId="2859211045" sldId="2147473539"/>
        </pc:sldMkLst>
      </pc:sldChg>
      <pc:sldChg chg="addSp delSp modSp add mod">
        <pc:chgData name="Salvatore Talarico (Nokia)" userId="4c555d6f-9878-479f-8b49-9dc99b856ab6" providerId="ADAL" clId="{337611C3-76C2-453A-8CE3-8649F27A1442}" dt="2024-11-07T18:34:30.594" v="823" actId="478"/>
        <pc:sldMkLst>
          <pc:docMk/>
          <pc:sldMk cId="2500140442" sldId="2147473540"/>
        </pc:sldMkLst>
      </pc:sldChg>
    </pc:docChg>
  </pc:docChgLst>
  <pc:docChgLst>
    <pc:chgData name="Okan Mutgan (Nokia)" userId="S::okan.mutgan@nokia.com::8d67b143-2c4a-447c-81a0-221568980289" providerId="AD" clId="Web-{1707D820-E102-7F3B-ED09-B535F0E866A0}"/>
    <pc:docChg chg="addSld delSld">
      <pc:chgData name="Okan Mutgan (Nokia)" userId="S::okan.mutgan@nokia.com::8d67b143-2c4a-447c-81a0-221568980289" providerId="AD" clId="Web-{1707D820-E102-7F3B-ED09-B535F0E866A0}" dt="2025-01-09T14:27:29.943" v="1"/>
      <pc:docMkLst>
        <pc:docMk/>
      </pc:docMkLst>
      <pc:sldChg chg="new del">
        <pc:chgData name="Okan Mutgan (Nokia)" userId="S::okan.mutgan@nokia.com::8d67b143-2c4a-447c-81a0-221568980289" providerId="AD" clId="Web-{1707D820-E102-7F3B-ED09-B535F0E866A0}" dt="2025-01-09T14:27:29.943" v="1"/>
        <pc:sldMkLst>
          <pc:docMk/>
          <pc:sldMk cId="1419102177" sldId="2147473543"/>
        </pc:sldMkLst>
      </pc:sldChg>
    </pc:docChg>
  </pc:docChgLst>
  <pc:docChgLst>
    <pc:chgData name="Xia, Qing" userId="4646ff74-0457-4fca-a942-2f80c010d96a" providerId="ADAL" clId="{99647500-197B-4D49-987A-C9A26DF72353}"/>
    <pc:docChg chg="modSld">
      <pc:chgData name="Xia, Qing" userId="4646ff74-0457-4fca-a942-2f80c010d96a" providerId="ADAL" clId="{99647500-197B-4D49-987A-C9A26DF72353}" dt="2024-03-07T22:40:41.109" v="76" actId="207"/>
      <pc:docMkLst>
        <pc:docMk/>
      </pc:docMkLst>
      <pc:sldChg chg="modSp mod">
        <pc:chgData name="Xia, Qing" userId="4646ff74-0457-4fca-a942-2f80c010d96a" providerId="ADAL" clId="{99647500-197B-4D49-987A-C9A26DF72353}" dt="2024-03-07T22:40:41.109" v="76" actId="207"/>
        <pc:sldMkLst>
          <pc:docMk/>
          <pc:sldMk cId="412803644" sldId="266"/>
        </pc:sldMkLst>
      </pc:sldChg>
      <pc:sldChg chg="modSp mod">
        <pc:chgData name="Xia, Qing" userId="4646ff74-0457-4fca-a942-2f80c010d96a" providerId="ADAL" clId="{99647500-197B-4D49-987A-C9A26DF72353}" dt="2024-03-07T22:37:21.952" v="74" actId="207"/>
        <pc:sldMkLst>
          <pc:docMk/>
          <pc:sldMk cId="1315213288" sldId="343"/>
        </pc:sldMkLst>
      </pc:sldChg>
      <pc:sldChg chg="modSp mod">
        <pc:chgData name="Xia, Qing" userId="4646ff74-0457-4fca-a942-2f80c010d96a" providerId="ADAL" clId="{99647500-197B-4D49-987A-C9A26DF72353}" dt="2024-03-07T22:08:47.585" v="10" actId="207"/>
        <pc:sldMkLst>
          <pc:docMk/>
          <pc:sldMk cId="3186661948" sldId="344"/>
        </pc:sldMkLst>
      </pc:sldChg>
      <pc:sldChg chg="addCm modCm">
        <pc:chgData name="Xia, Qing" userId="4646ff74-0457-4fca-a942-2f80c010d96a" providerId="ADAL" clId="{99647500-197B-4D49-987A-C9A26DF72353}" dt="2024-03-07T22:04:37.391" v="3"/>
        <pc:sldMkLst>
          <pc:docMk/>
          <pc:sldMk cId="2633870961" sldId="2147473534"/>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1:51:26.547" v="2"/>
              <pc2:cmMkLst xmlns:pc2="http://schemas.microsoft.com/office/powerpoint/2019/9/main/command">
                <pc:docMk/>
                <pc:sldMk cId="2633870961" sldId="2147473534"/>
                <pc2:cmMk id="{77213321-C166-404A-9519-82AD6C238404}"/>
              </pc2:cmMkLst>
            </pc226:cmChg>
            <pc226:cmChg xmlns:pc226="http://schemas.microsoft.com/office/powerpoint/2022/06/main/command" chg="add mod">
              <pc226:chgData name="Xia, Qing" userId="4646ff74-0457-4fca-a942-2f80c010d96a" providerId="ADAL" clId="{99647500-197B-4D49-987A-C9A26DF72353}" dt="2024-03-07T22:04:37.391" v="3"/>
              <pc2:cmMkLst xmlns:pc2="http://schemas.microsoft.com/office/powerpoint/2019/9/main/command">
                <pc:docMk/>
                <pc:sldMk cId="2633870961" sldId="2147473534"/>
                <pc2:cmMk id="{28D6CB5D-24F6-41B6-90AD-1D742083EC5F}"/>
              </pc2:cmMkLst>
            </pc226:cmChg>
          </p:ext>
        </pc:extLst>
      </pc:sldChg>
      <pc:sldChg chg="modSp mod addCm modCm">
        <pc:chgData name="Xia, Qing" userId="4646ff74-0457-4fca-a942-2f80c010d96a" providerId="ADAL" clId="{99647500-197B-4D49-987A-C9A26DF72353}" dt="2024-03-07T22:24:53.403" v="49"/>
        <pc:sldMkLst>
          <pc:docMk/>
          <pc:sldMk cId="3527664242" sldId="2147473535"/>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24:53.403" v="49"/>
              <pc2:cmMkLst xmlns:pc2="http://schemas.microsoft.com/office/powerpoint/2019/9/main/command">
                <pc:docMk/>
                <pc:sldMk cId="3527664242" sldId="2147473535"/>
                <pc2:cmMk id="{4144B53E-E6C7-44A1-972B-0EC745F453E0}"/>
              </pc2:cmMkLst>
            </pc226:cmChg>
            <pc226:cmChg xmlns:pc226="http://schemas.microsoft.com/office/powerpoint/2022/06/main/command" chg="add mod">
              <pc226:chgData name="Xia, Qing" userId="4646ff74-0457-4fca-a942-2f80c010d96a" providerId="ADAL" clId="{99647500-197B-4D49-987A-C9A26DF72353}" dt="2024-03-07T22:20:59.286" v="33" actId="2056"/>
              <pc2:cmMkLst xmlns:pc2="http://schemas.microsoft.com/office/powerpoint/2019/9/main/command">
                <pc:docMk/>
                <pc:sldMk cId="3527664242" sldId="2147473535"/>
                <pc2:cmMk id="{7949AD7F-C4FA-41E4-8AAD-081F9A64500C}"/>
              </pc2:cmMkLst>
            </pc226:cmChg>
          </p:ext>
        </pc:extLst>
      </pc:sldChg>
      <pc:sldChg chg="modSp mod addCm">
        <pc:chgData name="Xia, Qing" userId="4646ff74-0457-4fca-a942-2f80c010d96a" providerId="ADAL" clId="{99647500-197B-4D49-987A-C9A26DF72353}" dt="2024-03-07T22:36:38.647" v="72"/>
        <pc:sldMkLst>
          <pc:docMk/>
          <pc:sldMk cId="2244215629" sldId="2147473536"/>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6:38.647" v="72"/>
              <pc2:cmMkLst xmlns:pc2="http://schemas.microsoft.com/office/powerpoint/2019/9/main/command">
                <pc:docMk/>
                <pc:sldMk cId="2244215629" sldId="2147473536"/>
                <pc2:cmMk id="{5339116D-2E78-4F27-B0EC-4B5CF8B40A94}"/>
              </pc2:cmMkLst>
            </pc226:cmChg>
          </p:ext>
        </pc:extLst>
      </pc:sldChg>
      <pc:sldChg chg="modSp mod addCm">
        <pc:chgData name="Xia, Qing" userId="4646ff74-0457-4fca-a942-2f80c010d96a" providerId="ADAL" clId="{99647500-197B-4D49-987A-C9A26DF72353}" dt="2024-03-07T22:30:51.006" v="67"/>
        <pc:sldMkLst>
          <pc:docMk/>
          <pc:sldMk cId="2623106658" sldId="2147473537"/>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0:51.006" v="67"/>
              <pc2:cmMkLst xmlns:pc2="http://schemas.microsoft.com/office/powerpoint/2019/9/main/command">
                <pc:docMk/>
                <pc:sldMk cId="2623106658" sldId="2147473537"/>
                <pc2:cmMk id="{1593363C-C349-41F5-BA19-A6064B9669E9}"/>
              </pc2:cmMkLst>
            </pc226:cmChg>
            <pc226:cmChg xmlns:pc226="http://schemas.microsoft.com/office/powerpoint/2022/06/main/command" chg="add">
              <pc226:chgData name="Xia, Qing" userId="4646ff74-0457-4fca-a942-2f80c010d96a" providerId="ADAL" clId="{99647500-197B-4D49-987A-C9A26DF72353}" dt="2024-03-07T22:29:33.792" v="66"/>
              <pc2:cmMkLst xmlns:pc2="http://schemas.microsoft.com/office/powerpoint/2019/9/main/command">
                <pc:docMk/>
                <pc:sldMk cId="2623106658" sldId="2147473537"/>
                <pc2:cmMk id="{1BC4A6EA-3327-49BC-8FE8-F0F447B32C3D}"/>
              </pc2:cmMkLst>
            </pc226:cmChg>
          </p:ext>
        </pc:extLst>
      </pc:sldChg>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ldChg>
      <pc:sldChg chg="modSp">
        <pc:chgData name="Xia, Qing" userId="S::qing.xia@sony.com::4646ff74-0457-4fca-a942-2f80c010d96a" providerId="AD" clId="Web-{400C9AF1-1418-42EE-AD92-CF603AD4CD26}" dt="2024-01-03T18:02:06.317" v="16" actId="20577"/>
        <pc:sldMkLst>
          <pc:docMk/>
          <pc:sldMk cId="1711922266" sldId="267"/>
        </pc:sldMkLst>
      </pc:sldChg>
    </pc:docChg>
  </pc:docChgLst>
  <pc:docChgLst>
    <pc:chgData name="Kaikai Huang (NSB)" userId="S::kaikai.huang@nokia-sbell.com::fb7cffcb-66d2-4944-972a-dbd47c19f727" providerId="AD" clId="Web-{622527DE-A22A-4AAA-8F7E-505B451DA761}"/>
    <pc:docChg chg="mod">
      <pc:chgData name="Kaikai Huang (NSB)" userId="S::kaikai.huang@nokia-sbell.com::fb7cffcb-66d2-4944-972a-dbd47c19f727" providerId="AD" clId="Web-{622527DE-A22A-4AAA-8F7E-505B451DA761}" dt="2024-11-06T13:47:33.389" v="0"/>
      <pc:docMkLst>
        <pc:docMk/>
      </pc:docMkLst>
    </pc:docChg>
  </pc:docChgLst>
  <pc:docChgLst>
    <pc:chgData name="Talarico, Salvatore" userId="5d77538d-074a-40aa-89bc-3bddcdff28e1" providerId="ADAL" clId="{CCF34C2C-BEE7-4AE8-B290-588CCBFD302E}"/>
    <pc:docChg chg="undo custSel modSld modMainMaster">
      <pc:chgData name="Talarico, Salvatore" userId="5d77538d-074a-40aa-89bc-3bddcdff28e1" providerId="ADAL" clId="{CCF34C2C-BEE7-4AE8-B290-588CCBFD302E}" dt="2024-03-08T18:34:26.722" v="1135" actId="20577"/>
      <pc:docMkLst>
        <pc:docMk/>
      </pc:docMkLst>
      <pc:sldChg chg="modSp mod">
        <pc:chgData name="Talarico, Salvatore" userId="5d77538d-074a-40aa-89bc-3bddcdff28e1" providerId="ADAL" clId="{CCF34C2C-BEE7-4AE8-B290-588CCBFD302E}" dt="2024-03-08T00:03:44.281" v="909" actId="20577"/>
        <pc:sldMkLst>
          <pc:docMk/>
          <pc:sldMk cId="0" sldId="256"/>
        </pc:sldMkLst>
      </pc:sldChg>
      <pc:sldChg chg="modNotesTx">
        <pc:chgData name="Talarico, Salvatore" userId="5d77538d-074a-40aa-89bc-3bddcdff28e1" providerId="ADAL" clId="{CCF34C2C-BEE7-4AE8-B290-588CCBFD302E}" dt="2024-03-08T00:33:17.460" v="912" actId="6549"/>
        <pc:sldMkLst>
          <pc:docMk/>
          <pc:sldMk cId="1136929399" sldId="265"/>
        </pc:sldMkLst>
      </pc:sldChg>
      <pc:sldChg chg="modSp mod modNotesTx">
        <pc:chgData name="Talarico, Salvatore" userId="5d77538d-074a-40aa-89bc-3bddcdff28e1" providerId="ADAL" clId="{CCF34C2C-BEE7-4AE8-B290-588CCBFD302E}" dt="2024-03-08T00:33:21.149" v="913" actId="6549"/>
        <pc:sldMkLst>
          <pc:docMk/>
          <pc:sldMk cId="412803644" sldId="266"/>
        </pc:sldMkLst>
      </pc:sldChg>
      <pc:sldChg chg="modSp mod">
        <pc:chgData name="Talarico, Salvatore" userId="5d77538d-074a-40aa-89bc-3bddcdff28e1" providerId="ADAL" clId="{CCF34C2C-BEE7-4AE8-B290-588CCBFD302E}" dt="2024-03-08T18:33:23.382" v="1124" actId="20577"/>
        <pc:sldMkLst>
          <pc:docMk/>
          <pc:sldMk cId="551391497" sldId="334"/>
        </pc:sldMkLst>
      </pc:sldChg>
      <pc:sldChg chg="modSp mod">
        <pc:chgData name="Talarico, Salvatore" userId="5d77538d-074a-40aa-89bc-3bddcdff28e1" providerId="ADAL" clId="{CCF34C2C-BEE7-4AE8-B290-588CCBFD302E}" dt="2024-03-08T18:34:19.643" v="1133" actId="20577"/>
        <pc:sldMkLst>
          <pc:docMk/>
          <pc:sldMk cId="1315213288" sldId="343"/>
        </pc:sldMkLst>
      </pc:sldChg>
      <pc:sldChg chg="addSp delSp modSp mod">
        <pc:chgData name="Talarico, Salvatore" userId="5d77538d-074a-40aa-89bc-3bddcdff28e1" providerId="ADAL" clId="{CCF34C2C-BEE7-4AE8-B290-588CCBFD302E}" dt="2024-03-08T00:04:07.618" v="911"/>
        <pc:sldMkLst>
          <pc:docMk/>
          <pc:sldMk cId="3186661948" sldId="344"/>
        </pc:sldMkLst>
      </pc:sldChg>
      <pc:sldChg chg="addSp delSp modSp mod delCm">
        <pc:chgData name="Talarico, Salvatore" userId="5d77538d-074a-40aa-89bc-3bddcdff28e1" providerId="ADAL" clId="{CCF34C2C-BEE7-4AE8-B290-588CCBFD302E}" dt="2024-03-08T18:33:26.799" v="1125" actId="20577"/>
        <pc:sldMkLst>
          <pc:docMk/>
          <pc:sldMk cId="2633870961" sldId="2147473534"/>
        </pc:sldMkLst>
        <pc:extLst>
          <p:ext xmlns:p="http://schemas.openxmlformats.org/presentationml/2006/main" uri="{D6D511B9-2390-475A-947B-AFAB55BFBCF1}">
            <pc226:cmChg xmlns:pc226="http://schemas.microsoft.com/office/powerpoint/2022/06/main/command" chg="del">
              <pc226:chgData name="Talarico, Salvatore" userId="5d77538d-074a-40aa-89bc-3bddcdff28e1" providerId="ADAL" clId="{CCF34C2C-BEE7-4AE8-B290-588CCBFD302E}" dt="2024-03-07T22:53:16.681" v="34"/>
              <pc2:cmMkLst xmlns:pc2="http://schemas.microsoft.com/office/powerpoint/2019/9/main/command">
                <pc:docMk/>
                <pc:sldMk cId="2633870961" sldId="2147473534"/>
                <pc2:cmMk id="{77213321-C166-404A-9519-82AD6C238404}"/>
              </pc2:cmMkLst>
            </pc226:cmChg>
            <pc226:cmChg xmlns:pc226="http://schemas.microsoft.com/office/powerpoint/2022/06/main/command" chg="del">
              <pc226:chgData name="Talarico, Salvatore" userId="5d77538d-074a-40aa-89bc-3bddcdff28e1" providerId="ADAL" clId="{CCF34C2C-BEE7-4AE8-B290-588CCBFD302E}" dt="2024-03-07T22:53:18.478" v="35"/>
              <pc2:cmMkLst xmlns:pc2="http://schemas.microsoft.com/office/powerpoint/2019/9/main/command">
                <pc:docMk/>
                <pc:sldMk cId="2633870961" sldId="2147473534"/>
                <pc2:cmMk id="{28D6CB5D-24F6-41B6-90AD-1D742083EC5F}"/>
              </pc2:cmMkLst>
            </pc226:cmChg>
          </p:ext>
        </pc:extLst>
      </pc:sldChg>
      <pc:sldChg chg="modSp mod delCm modCm">
        <pc:chgData name="Talarico, Salvatore" userId="5d77538d-074a-40aa-89bc-3bddcdff28e1" providerId="ADAL" clId="{CCF34C2C-BEE7-4AE8-B290-588CCBFD302E}" dt="2024-03-07T23:10:17.023" v="139"/>
        <pc:sldMkLst>
          <pc:docMk/>
          <pc:sldMk cId="3527664242" sldId="2147473535"/>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10:14.582" v="138"/>
              <pc2:cmMkLst xmlns:pc2="http://schemas.microsoft.com/office/powerpoint/2019/9/main/command">
                <pc:docMk/>
                <pc:sldMk cId="3527664242" sldId="2147473535"/>
                <pc2:cmMk id="{4144B53E-E6C7-44A1-972B-0EC745F453E0}"/>
              </pc2:cmMkLst>
            </pc226:cmChg>
            <pc226:cmChg xmlns:pc226="http://schemas.microsoft.com/office/powerpoint/2022/06/main/command" chg="del">
              <pc226:chgData name="Talarico, Salvatore" userId="5d77538d-074a-40aa-89bc-3bddcdff28e1" providerId="ADAL" clId="{CCF34C2C-BEE7-4AE8-B290-588CCBFD302E}" dt="2024-03-07T23:10:17.023" v="139"/>
              <pc2:cmMkLst xmlns:pc2="http://schemas.microsoft.com/office/powerpoint/2019/9/main/command">
                <pc:docMk/>
                <pc:sldMk cId="3527664242" sldId="2147473535"/>
                <pc2:cmMk id="{7949AD7F-C4FA-41E4-8AAD-081F9A64500C}"/>
              </pc2:cmMkLst>
            </pc226:cmChg>
          </p:ext>
        </pc:extLst>
      </pc:sldChg>
      <pc:sldChg chg="modSp mod delCm modCm">
        <pc:chgData name="Talarico, Salvatore" userId="5d77538d-074a-40aa-89bc-3bddcdff28e1" providerId="ADAL" clId="{CCF34C2C-BEE7-4AE8-B290-588CCBFD302E}" dt="2024-03-08T18:34:26.722" v="1135" actId="20577"/>
        <pc:sldMkLst>
          <pc:docMk/>
          <pc:sldMk cId="2244215629" sldId="2147473536"/>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8T00:00:11.211" v="895"/>
              <pc2:cmMkLst xmlns:pc2="http://schemas.microsoft.com/office/powerpoint/2019/9/main/command">
                <pc:docMk/>
                <pc:sldMk cId="2244215629" sldId="2147473536"/>
                <pc2:cmMk id="{5339116D-2E78-4F27-B0EC-4B5CF8B40A94}"/>
              </pc2:cmMkLst>
            </pc226:cmChg>
          </p:ext>
        </pc:extLst>
      </pc:sldChg>
      <pc:sldChg chg="modSp mod delCm modCm">
        <pc:chgData name="Talarico, Salvatore" userId="5d77538d-074a-40aa-89bc-3bddcdff28e1" providerId="ADAL" clId="{CCF34C2C-BEE7-4AE8-B290-588CCBFD302E}" dt="2024-03-08T18:33:10.252" v="1118" actId="20577"/>
        <pc:sldMkLst>
          <pc:docMk/>
          <pc:sldMk cId="2623106658" sldId="2147473537"/>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44:32.026" v="292"/>
              <pc2:cmMkLst xmlns:pc2="http://schemas.microsoft.com/office/powerpoint/2019/9/main/command">
                <pc:docMk/>
                <pc:sldMk cId="2623106658" sldId="2147473537"/>
                <pc2:cmMk id="{1593363C-C349-41F5-BA19-A6064B9669E9}"/>
              </pc2:cmMkLst>
            </pc226:cmChg>
            <pc226:cmChg xmlns:pc226="http://schemas.microsoft.com/office/powerpoint/2022/06/main/command" chg="del mod">
              <pc226:chgData name="Talarico, Salvatore" userId="5d77538d-074a-40aa-89bc-3bddcdff28e1" providerId="ADAL" clId="{CCF34C2C-BEE7-4AE8-B290-588CCBFD302E}" dt="2024-03-07T23:44:33.668" v="293"/>
              <pc2:cmMkLst xmlns:pc2="http://schemas.microsoft.com/office/powerpoint/2019/9/main/command">
                <pc:docMk/>
                <pc:sldMk cId="2623106658" sldId="2147473537"/>
                <pc2:cmMk id="{1BC4A6EA-3327-49BC-8FE8-F0F447B32C3D}"/>
              </pc2:cmMkLst>
            </pc226:cmChg>
          </p:ext>
        </pc:extLst>
      </pc:sldChg>
      <pc:sldMasterChg chg="modSp mod">
        <pc:chgData name="Talarico, Salvatore" userId="5d77538d-074a-40aa-89bc-3bddcdff28e1" providerId="ADAL" clId="{CCF34C2C-BEE7-4AE8-B290-588CCBFD302E}" dt="2024-03-08T00:03:07.541" v="903" actId="20577"/>
        <pc:sldMasterMkLst>
          <pc:docMk/>
          <pc:sldMasterMk cId="0" sldId="2147483648"/>
        </pc:sldMasterMkLst>
      </pc:sldMasterChg>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ldChg>
    </pc:docChg>
  </pc:docChgLst>
  <pc:docChgLst>
    <pc:chgData name="Mikhail Liubogoshchev (Nokia)" userId="S::mikhail.liubogoshchev@nokia.com::a745aa21-ad0c-428e-8825-cbaac15f34cd" providerId="AD" clId="Web-{B2E490C6-4DF1-40D7-F7FE-35BC33F1F898}"/>
    <pc:docChg chg="mod">
      <pc:chgData name="Mikhail Liubogoshchev (Nokia)" userId="S::mikhail.liubogoshchev@nokia.com::a745aa21-ad0c-428e-8825-cbaac15f34cd" providerId="AD" clId="Web-{B2E490C6-4DF1-40D7-F7FE-35BC33F1F898}" dt="2024-11-06T15:19:09.007" v="0"/>
      <pc:docMkLst>
        <pc:docMk/>
      </pc:docMkLst>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ldChg>
      <pc:sldChg chg="addSp delSp modSp mod ord">
        <pc:chgData name="Talarico, Salvatore" userId="5d77538d-074a-40aa-89bc-3bddcdff28e1" providerId="ADAL" clId="{A0243B89-686D-453A-A747-2294020AD6FA}" dt="2024-01-06T04:00:16.511" v="6227" actId="20577"/>
        <pc:sldMkLst>
          <pc:docMk/>
          <pc:sldMk cId="551391497" sldId="334"/>
        </pc:sldMkLst>
      </pc:sldChg>
      <pc:sldChg chg="addSp delSp modSp mod">
        <pc:chgData name="Talarico, Salvatore" userId="5d77538d-074a-40aa-89bc-3bddcdff28e1" providerId="ADAL" clId="{A0243B89-686D-453A-A747-2294020AD6FA}" dt="2024-01-08T02:22:17.717" v="11396" actId="20577"/>
        <pc:sldMkLst>
          <pc:docMk/>
          <pc:sldMk cId="1315213288" sldId="343"/>
        </pc:sldMkLst>
      </pc:sldChg>
      <pc:sldChg chg="addSp delSp modSp mod">
        <pc:chgData name="Talarico, Salvatore" userId="5d77538d-074a-40aa-89bc-3bddcdff28e1" providerId="ADAL" clId="{A0243B89-686D-453A-A747-2294020AD6FA}" dt="2024-01-05T17:41:03.120" v="2887" actId="6549"/>
        <pc:sldMkLst>
          <pc:docMk/>
          <pc:sldMk cId="3186661948" sldId="344"/>
        </pc:sldMkLst>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ldChg>
      <pc:sldChg chg="modSp add del mod">
        <pc:chgData name="Talarico, Salvatore" userId="5d77538d-074a-40aa-89bc-3bddcdff28e1" providerId="ADAL" clId="{A0243B89-686D-453A-A747-2294020AD6FA}" dt="2024-01-05T17:01:26.357" v="2845" actId="47"/>
        <pc:sldMkLst>
          <pc:docMk/>
          <pc:sldMk cId="2655969761" sldId="2147473516"/>
        </pc:sldMkLst>
      </pc:sldChg>
      <pc:sldChg chg="modSp add del mod ord">
        <pc:chgData name="Talarico, Salvatore" userId="5d77538d-074a-40aa-89bc-3bddcdff28e1" providerId="ADAL" clId="{A0243B89-686D-453A-A747-2294020AD6FA}" dt="2024-01-05T00:36:37.004" v="1479" actId="47"/>
        <pc:sldMkLst>
          <pc:docMk/>
          <pc:sldMk cId="2424994406" sldId="2147473518"/>
        </pc:sldMkLst>
      </pc:sldChg>
      <pc:sldChg chg="modSp add del mod">
        <pc:chgData name="Talarico, Salvatore" userId="5d77538d-074a-40aa-89bc-3bddcdff28e1" providerId="ADAL" clId="{A0243B89-686D-453A-A747-2294020AD6FA}" dt="2024-01-05T17:00:43.916" v="2838" actId="47"/>
        <pc:sldMkLst>
          <pc:docMk/>
          <pc:sldMk cId="3024043038" sldId="2147473522"/>
        </pc:sldMkLst>
      </pc:sldChg>
      <pc:sldChg chg="modSp add del mod">
        <pc:chgData name="Talarico, Salvatore" userId="5d77538d-074a-40aa-89bc-3bddcdff28e1" providerId="ADAL" clId="{A0243B89-686D-453A-A747-2294020AD6FA}" dt="2024-01-05T17:01:38.189" v="2847" actId="47"/>
        <pc:sldMkLst>
          <pc:docMk/>
          <pc:sldMk cId="3231827615" sldId="2147473524"/>
        </pc:sldMkLst>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E93D-E826-200C-6DAF-E39FF0E5D6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F6E06C-251A-C986-3008-A6D71205B3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B54FE-BFD0-F47A-1ADC-438B11DFB7D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474AD27A-EACC-3DA0-A9C7-92E160C338E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FC9044-40B5-3E3D-724B-7644A2E386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5128392-0BFE-CE32-411E-34255FF2837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FCDAA71-530E-080B-D5E9-12E08431FD0E}"/>
              </a:ext>
            </a:extLst>
          </p:cNvPr>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58027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33340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31AD8-88FC-9B6A-1CFB-760204ABB5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757A4F-2770-6891-4FC0-2C2E06DC8B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AF9565-E447-0956-85ED-FE9D860AD868}"/>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FECB169-998B-AC7A-A695-4117BF2966C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6AF5019-FB24-DFD9-AE96-419079193B6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A0C36B8-C0D9-1588-1001-079ED3C6E64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15E631F-C94E-0485-9C54-DDE921F8459F}"/>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637256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42762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3415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802.11-25/0419r00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5/11-25-0296-17-00bn-ieee-802-11bn-cc50-comments-on-d0-1.xls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Spatial Reuse for NPCA Capable STAs</a:t>
            </a:r>
            <a:endParaRPr lang="en-GB" kern="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March 2025</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2025-03-08</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4256556978"/>
              </p:ext>
            </p:extLst>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Salvatore Talarico</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Nokia</a:t>
                      </a:r>
                      <a:endParaRPr sz="1200" kern="120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err="1">
                          <a:solidFill>
                            <a:schemeClr val="tx1"/>
                          </a:solidFill>
                          <a:latin typeface="+mn-lt"/>
                          <a:ea typeface="+mn-ea"/>
                          <a:cs typeface="Times New Roman"/>
                          <a:sym typeface="Times New Roman"/>
                        </a:rPr>
                        <a:t>salvatore.talarico</a:t>
                      </a:r>
                      <a:r>
                        <a:rPr lang="en" sz="1200" kern="1200">
                          <a:solidFill>
                            <a:schemeClr val="tx1"/>
                          </a:solidFill>
                          <a:latin typeface="+mn-lt"/>
                          <a:ea typeface="+mn-ea"/>
                          <a:cs typeface="Times New Roman"/>
                          <a:sym typeface="Times New Roman"/>
                        </a:rPr>
                        <a:t>@nokia.com</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Klaus Doppler </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Kerstin Johnsson</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a:t>[1] IEEE 802.11-23/34, “Non-primary channel </a:t>
            </a:r>
            <a:r>
              <a:rPr lang="en-US" sz="1500" b="0"/>
              <a:t>utilization”, Sindhu Verma</a:t>
            </a:r>
          </a:p>
          <a:p>
            <a:pPr algn="l"/>
            <a:r>
              <a:rPr lang="en-US" sz="1500" b="0"/>
              <a:t>[2] IEEE 802.11-23/631, “Secondary channel usage and secondary 20MHz channel backoff”, Liwen Chu</a:t>
            </a:r>
          </a:p>
          <a:p>
            <a:r>
              <a:rPr lang="en-US" sz="1500" b="0"/>
              <a:t>[3] IEEE 802.11-23/797, “Non-primary channel access”, </a:t>
            </a:r>
            <a:r>
              <a:rPr lang="en-US" sz="1500" b="0" err="1"/>
              <a:t>Yongho</a:t>
            </a:r>
            <a:r>
              <a:rPr lang="en-US" sz="1500" b="0"/>
              <a:t> Seok</a:t>
            </a:r>
          </a:p>
          <a:p>
            <a:pPr algn="l"/>
            <a:r>
              <a:rPr lang="en-US" sz="1500" b="0"/>
              <a:t>[4] IEEE 802.11-23/961, “UHR secondary channel access”, Minyoung Park</a:t>
            </a:r>
          </a:p>
          <a:p>
            <a:r>
              <a:rPr lang="en-US" sz="1500" b="0"/>
              <a:t>[5] IEEE 802.11-23/1112, “Thoughts on secondary channel access”, </a:t>
            </a:r>
            <a:r>
              <a:rPr lang="en-US" sz="1500" b="0" err="1"/>
              <a:t>Insun</a:t>
            </a:r>
            <a:r>
              <a:rPr lang="en-US" sz="1500" b="0"/>
              <a:t> Jang</a:t>
            </a:r>
          </a:p>
          <a:p>
            <a:pPr algn="l"/>
            <a:r>
              <a:rPr lang="en-US" sz="1500" b="0"/>
              <a:t>[6] IEEE 802.11-23/1365, “Discussions on non-primary channel access”, </a:t>
            </a:r>
            <a:r>
              <a:rPr lang="en-US" sz="1500" b="0" err="1"/>
              <a:t>Sanghyun</a:t>
            </a:r>
            <a:r>
              <a:rPr lang="en-US" sz="1500" b="0"/>
              <a:t> Kim</a:t>
            </a:r>
          </a:p>
          <a:p>
            <a:r>
              <a:rPr lang="en-US" sz="1500" b="0"/>
              <a:t>[7] IEEE 802.11-23/1891, “Nonprimary Channel Access Follow-Up”, Gaurang Naik</a:t>
            </a:r>
          </a:p>
          <a:p>
            <a:pPr algn="l"/>
            <a:r>
              <a:rPr lang="en-US" sz="1500" b="0"/>
              <a:t>[8] IEEE 802.11-23/1911, “Secondary channel access and frame transmission”, </a:t>
            </a:r>
            <a:r>
              <a:rPr lang="en-US" sz="1500" b="0" err="1"/>
              <a:t>Dongju</a:t>
            </a:r>
            <a:r>
              <a:rPr lang="en-US" sz="1500" b="0"/>
              <a:t> Cha</a:t>
            </a:r>
          </a:p>
          <a:p>
            <a:pPr algn="l"/>
            <a:r>
              <a:rPr lang="en-US" sz="1500" b="0"/>
              <a:t>[9] IEEE 802.11-23/1951, “Concurrent CCA for non-primary channel access”, Leonardo Lanante</a:t>
            </a:r>
          </a:p>
          <a:p>
            <a:r>
              <a:rPr lang="en-US" sz="1500" b="0"/>
              <a:t>[10] IEEE 802.11-24/1762, “PDT-MAC-NPCA”, Matthew Fischer</a:t>
            </a:r>
          </a:p>
          <a:p>
            <a:r>
              <a:rPr lang="en-US" sz="1500" b="0"/>
              <a:t>[11] </a:t>
            </a:r>
            <a:r>
              <a:rPr lang="en-GB" sz="1500" b="0">
                <a:solidFill>
                  <a:schemeClr val="tx1"/>
                </a:solidFill>
              </a:rPr>
              <a:t>IEEE 802.11bn CC50 comments on D0.1, </a:t>
            </a:r>
            <a:r>
              <a:rPr lang="en-GB" sz="1500" b="0">
                <a:solidFill>
                  <a:srgbClr val="0070C0"/>
                </a:solidFill>
                <a:hlinkClick r:id="rId3">
                  <a:extLst>
                    <a:ext uri="{A12FA001-AC4F-418D-AE19-62706E023703}">
                      <ahyp:hlinkClr xmlns:ahyp="http://schemas.microsoft.com/office/drawing/2018/hyperlinkcolor" val="tx"/>
                    </a:ext>
                  </a:extLst>
                </a:hlinkClick>
              </a:rPr>
              <a:t>IEEE 802.11-25/0296r17</a:t>
            </a:r>
            <a:endParaRPr lang="en-US" sz="1500" b="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p:cNvSpPr>
            <a:spLocks noGrp="1"/>
          </p:cNvSpPr>
          <p:nvPr>
            <p:ph type="dt" idx="15"/>
          </p:nvPr>
        </p:nvSpPr>
        <p:spPr/>
        <p:txBody>
          <a:bodyPr/>
          <a:lstStyle/>
          <a:p>
            <a:r>
              <a:rPr lang="en-US"/>
              <a:t>January 2025</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56C22-CF29-0FF1-5A8C-339533DDC6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CE2825-7ABD-8316-5B7B-A141B4DD404D}"/>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1CA5E028-911A-8C67-7DC3-F5CCB622644D}"/>
              </a:ext>
            </a:extLst>
          </p:cNvPr>
          <p:cNvSpPr>
            <a:spLocks noGrp="1"/>
          </p:cNvSpPr>
          <p:nvPr>
            <p:ph idx="1"/>
          </p:nvPr>
        </p:nvSpPr>
        <p:spPr>
          <a:xfrm>
            <a:off x="636092" y="1632910"/>
            <a:ext cx="10753691" cy="3785758"/>
          </a:xfrm>
        </p:spPr>
        <p:txBody>
          <a:bodyPr/>
          <a:lstStyle/>
          <a:p>
            <a:pPr>
              <a:buFont typeface="Arial" panose="020B0604020202020204" pitchFamily="34" charset="0"/>
              <a:buChar char="•"/>
            </a:pPr>
            <a:r>
              <a:rPr lang="en-US" sz="1800"/>
              <a:t>During the past IEEE 802.11 Interim and Ad-Hoc meetings, NPCA has been agreed ([1-10]) and the following motion was approved: </a:t>
            </a:r>
            <a:endParaRPr lang="en-US" sz="1400"/>
          </a:p>
          <a:p>
            <a:pPr lvl="1">
              <a:buFont typeface="Arial" panose="020B0604020202020204" pitchFamily="34" charset="0"/>
              <a:buChar char="•"/>
            </a:pPr>
            <a:endParaRPr lang="en-US" sz="1800">
              <a:latin typeface="Nokia Pure Text Light" panose="020B0304040602060303" pitchFamily="34" charset="0"/>
              <a:ea typeface="Nokia Pure Text Light" panose="020B0304040602060303" pitchFamily="34" charset="0"/>
              <a:cs typeface="Times New Roman" panose="02020603050405020304" pitchFamily="18" charset="0"/>
            </a:endParaRPr>
          </a:p>
          <a:p>
            <a:pPr lvl="1">
              <a:buFont typeface="Arial" panose="020B0604020202020204" pitchFamily="34" charset="0"/>
              <a:buChar char="•"/>
            </a:pPr>
            <a:endParaRPr lang="en-US" sz="1400"/>
          </a:p>
          <a:p>
            <a:pPr lvl="1">
              <a:buFont typeface="Arial" panose="020B0604020202020204" pitchFamily="34" charset="0"/>
              <a:buChar char="•"/>
            </a:pPr>
            <a:endParaRPr lang="en-US" sz="1400"/>
          </a:p>
          <a:p>
            <a:pPr lvl="1">
              <a:buFont typeface="Arial" panose="020B0604020202020204" pitchFamily="34" charset="0"/>
              <a:buChar char="•"/>
            </a:pPr>
            <a:endParaRPr lang="en-US" sz="1400"/>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2000"/>
          </a:p>
          <a:p>
            <a:pPr>
              <a:buFont typeface="Arial" panose="020B0604020202020204" pitchFamily="34" charset="0"/>
              <a:buChar char="•"/>
            </a:pPr>
            <a:r>
              <a:rPr lang="en-US" sz="1800"/>
              <a:t>This motion does not indicate any restrictions about the received power of the OBSS: the received power must be higher than -82 dBm for PD. However, this value may change if Spatial Reuse (SR) is used. </a:t>
            </a:r>
          </a:p>
          <a:p>
            <a:pPr>
              <a:buFont typeface="Arial" panose="020B0604020202020204" pitchFamily="34" charset="0"/>
              <a:buChar char="•"/>
            </a:pPr>
            <a:endParaRPr lang="en-US" sz="2000"/>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9C417F79-8742-1AE8-EA73-8EFADFCEAE9D}"/>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B7927983-AE54-F7C8-D56F-8FFF205F26BA}"/>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82CEEA7-FB5C-A154-8559-22CB7E87AE8F}"/>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5" name="Content Placeholder 2">
            <a:extLst>
              <a:ext uri="{FF2B5EF4-FFF2-40B4-BE49-F238E27FC236}">
                <a16:creationId xmlns:a16="http://schemas.microsoft.com/office/drawing/2014/main" id="{D0C91B0C-055F-A71A-1667-2C32B7E69590}"/>
              </a:ext>
            </a:extLst>
          </p:cNvPr>
          <p:cNvSpPr txBox="1">
            <a:spLocks/>
          </p:cNvSpPr>
          <p:nvPr/>
        </p:nvSpPr>
        <p:spPr bwMode="auto">
          <a:xfrm>
            <a:off x="2494889" y="2312511"/>
            <a:ext cx="7200107" cy="310615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a:t>Move to add to the </a:t>
            </a:r>
            <a:r>
              <a:rPr lang="en-US" sz="1400" kern="0" err="1"/>
              <a:t>TGbn</a:t>
            </a:r>
            <a:r>
              <a:rPr lang="en-US" sz="1400" kern="0"/>
              <a:t> SFD the following: </a:t>
            </a:r>
          </a:p>
          <a:p>
            <a:pPr>
              <a:buFont typeface="Arial" panose="020B0604020202020204" pitchFamily="34" charset="0"/>
              <a:buChar char="•"/>
            </a:pPr>
            <a:r>
              <a:rPr lang="en-US" sz="1400" kern="0"/>
              <a:t>The event that triggers switching to the NPCA primary channel shall be</a:t>
            </a:r>
          </a:p>
          <a:p>
            <a:pPr lvl="1">
              <a:buFont typeface="Arial" panose="020B0604020202020204" pitchFamily="34" charset="0"/>
              <a:buChar char="•"/>
            </a:pPr>
            <a:r>
              <a:rPr lang="en-US" sz="1100" kern="0"/>
              <a:t>OBSS Control frame exchange (e.g., (MU-)RTS/CTS) or</a:t>
            </a:r>
          </a:p>
          <a:p>
            <a:pPr lvl="1">
              <a:buFont typeface="Arial" panose="020B0604020202020204" pitchFamily="34" charset="0"/>
              <a:buChar char="•"/>
            </a:pPr>
            <a:r>
              <a:rPr lang="en-US" sz="1100" kern="0"/>
              <a:t>OBSS HE/EHT/UHR PPDU</a:t>
            </a:r>
          </a:p>
          <a:p>
            <a:pPr lvl="1">
              <a:buFont typeface="Arial" panose="020B0604020202020204" pitchFamily="34" charset="0"/>
              <a:buChar char="•"/>
            </a:pPr>
            <a:r>
              <a:rPr lang="en-US" sz="1100" kern="0"/>
              <a:t>Note: Other conditions TBD</a:t>
            </a:r>
          </a:p>
          <a:p>
            <a:endParaRPr lang="en-US" sz="1400" kern="0"/>
          </a:p>
          <a:p>
            <a:r>
              <a:rPr lang="en-US" sz="1400" kern="0"/>
              <a:t>Move: Laurent Cariou 	Second: Gaurang Naik</a:t>
            </a:r>
          </a:p>
          <a:p>
            <a:r>
              <a:rPr lang="en-US" sz="1400" kern="0"/>
              <a:t>Discussion: None.</a:t>
            </a:r>
          </a:p>
          <a:p>
            <a:pPr marL="0" indent="0"/>
            <a:r>
              <a:rPr lang="en-US" sz="1400" kern="0">
                <a:highlight>
                  <a:srgbClr val="00FF00"/>
                </a:highlight>
              </a:rPr>
              <a:t>Result: Approved with unanimous consent.</a:t>
            </a:r>
          </a:p>
          <a:p>
            <a:endParaRPr lang="en-US" sz="1400" kern="0"/>
          </a:p>
          <a:p>
            <a:r>
              <a:rPr lang="en-US" sz="1400" b="0" i="1" kern="0"/>
              <a:t>Reference documents:[24/0495r0, </a:t>
            </a:r>
            <a:r>
              <a:rPr lang="en-US" sz="1400" b="0" i="1" kern="0">
                <a:solidFill>
                  <a:schemeClr val="tx1"/>
                </a:solidFill>
              </a:rPr>
              <a:t>11-24/1218r1</a:t>
            </a:r>
            <a:r>
              <a:rPr lang="en-US" sz="1400" b="0" i="1" kern="0"/>
              <a:t>]. SP result: No objections.</a:t>
            </a:r>
          </a:p>
          <a:p>
            <a:r>
              <a:rPr lang="en-US" sz="1400" kern="0"/>
              <a:t> </a:t>
            </a:r>
          </a:p>
        </p:txBody>
      </p:sp>
    </p:spTree>
    <p:extLst>
      <p:ext uri="{BB962C8B-B14F-4D97-AF65-F5344CB8AC3E}">
        <p14:creationId xmlns:p14="http://schemas.microsoft.com/office/powerpoint/2010/main" val="150722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Reference to Comment Resolution </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Content Placeholder 2">
            <a:extLst>
              <a:ext uri="{FF2B5EF4-FFF2-40B4-BE49-F238E27FC236}">
                <a16:creationId xmlns:a16="http://schemas.microsoft.com/office/drawing/2014/main" id="{F02ED402-C2A7-C886-F6EE-13B3565473B3}"/>
              </a:ext>
            </a:extLst>
          </p:cNvPr>
          <p:cNvSpPr>
            <a:spLocks noGrp="1"/>
          </p:cNvSpPr>
          <p:nvPr>
            <p:ph idx="1"/>
          </p:nvPr>
        </p:nvSpPr>
        <p:spPr>
          <a:xfrm>
            <a:off x="914401" y="1981201"/>
            <a:ext cx="10361084" cy="4113213"/>
          </a:xfrm>
        </p:spPr>
        <p:txBody>
          <a:bodyPr/>
          <a:lstStyle/>
          <a:p>
            <a:r>
              <a:rPr lang="en-US"/>
              <a:t>This contributions proposes a resolution for the following comment [11]:</a:t>
            </a:r>
          </a:p>
          <a:p>
            <a:endParaRPr lang="en-US"/>
          </a:p>
          <a:p>
            <a:endParaRPr lang="en-US"/>
          </a:p>
        </p:txBody>
      </p:sp>
      <p:graphicFrame>
        <p:nvGraphicFramePr>
          <p:cNvPr id="10" name="Table 9">
            <a:extLst>
              <a:ext uri="{FF2B5EF4-FFF2-40B4-BE49-F238E27FC236}">
                <a16:creationId xmlns:a16="http://schemas.microsoft.com/office/drawing/2014/main" id="{F4C8DCAA-AFA4-F6DF-2993-54604141E6AA}"/>
              </a:ext>
            </a:extLst>
          </p:cNvPr>
          <p:cNvGraphicFramePr>
            <a:graphicFrameLocks noGrp="1"/>
          </p:cNvGraphicFramePr>
          <p:nvPr>
            <p:extLst>
              <p:ext uri="{D42A27DB-BD31-4B8C-83A1-F6EECF244321}">
                <p14:modId xmlns:p14="http://schemas.microsoft.com/office/powerpoint/2010/main" val="3153882476"/>
              </p:ext>
            </p:extLst>
          </p:nvPr>
        </p:nvGraphicFramePr>
        <p:xfrm>
          <a:off x="990600" y="2819400"/>
          <a:ext cx="8683891" cy="1514952"/>
        </p:xfrm>
        <a:graphic>
          <a:graphicData uri="http://schemas.openxmlformats.org/drawingml/2006/table">
            <a:tbl>
              <a:tblPr>
                <a:tableStyleId>{F5AB1C69-6EDB-4FF4-983F-18BD219EF322}</a:tableStyleId>
              </a:tblPr>
              <a:tblGrid>
                <a:gridCol w="694712">
                  <a:extLst>
                    <a:ext uri="{9D8B030D-6E8A-4147-A177-3AD203B41FA5}">
                      <a16:colId xmlns:a16="http://schemas.microsoft.com/office/drawing/2014/main" val="732727407"/>
                    </a:ext>
                  </a:extLst>
                </a:gridCol>
                <a:gridCol w="1215744">
                  <a:extLst>
                    <a:ext uri="{9D8B030D-6E8A-4147-A177-3AD203B41FA5}">
                      <a16:colId xmlns:a16="http://schemas.microsoft.com/office/drawing/2014/main" val="4001133775"/>
                    </a:ext>
                  </a:extLst>
                </a:gridCol>
                <a:gridCol w="955229">
                  <a:extLst>
                    <a:ext uri="{9D8B030D-6E8A-4147-A177-3AD203B41FA5}">
                      <a16:colId xmlns:a16="http://schemas.microsoft.com/office/drawing/2014/main" val="759259760"/>
                    </a:ext>
                  </a:extLst>
                </a:gridCol>
                <a:gridCol w="694712">
                  <a:extLst>
                    <a:ext uri="{9D8B030D-6E8A-4147-A177-3AD203B41FA5}">
                      <a16:colId xmlns:a16="http://schemas.microsoft.com/office/drawing/2014/main" val="1609508277"/>
                    </a:ext>
                  </a:extLst>
                </a:gridCol>
                <a:gridCol w="2170972">
                  <a:extLst>
                    <a:ext uri="{9D8B030D-6E8A-4147-A177-3AD203B41FA5}">
                      <a16:colId xmlns:a16="http://schemas.microsoft.com/office/drawing/2014/main" val="1828292191"/>
                    </a:ext>
                  </a:extLst>
                </a:gridCol>
                <a:gridCol w="2170972">
                  <a:extLst>
                    <a:ext uri="{9D8B030D-6E8A-4147-A177-3AD203B41FA5}">
                      <a16:colId xmlns:a16="http://schemas.microsoft.com/office/drawing/2014/main" val="1033378372"/>
                    </a:ext>
                  </a:extLst>
                </a:gridCol>
                <a:gridCol w="781550">
                  <a:extLst>
                    <a:ext uri="{9D8B030D-6E8A-4147-A177-3AD203B41FA5}">
                      <a16:colId xmlns:a16="http://schemas.microsoft.com/office/drawing/2014/main" val="374504397"/>
                    </a:ext>
                  </a:extLst>
                </a:gridCol>
              </a:tblGrid>
              <a:tr h="533400">
                <a:tc>
                  <a:txBody>
                    <a:bodyPr/>
                    <a:lstStyle/>
                    <a:p>
                      <a:pPr algn="ctr" fontAlgn="t"/>
                      <a:r>
                        <a:rPr lang="en-US" sz="1600" b="1" u="none" strike="noStrike">
                          <a:effectLst/>
                        </a:rPr>
                        <a:t>CID</a:t>
                      </a:r>
                      <a:endParaRPr lang="en-US" sz="1600" b="1"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t"/>
                      <a:r>
                        <a:rPr lang="en-US" sz="1600" b="1" u="none" strike="noStrike">
                          <a:effectLst/>
                        </a:rPr>
                        <a:t>Commenter</a:t>
                      </a:r>
                      <a:endParaRPr lang="en-US" sz="1600" b="1"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t"/>
                      <a:r>
                        <a:rPr lang="en-US" sz="1600" b="1" u="none" strike="noStrike">
                          <a:effectLst/>
                        </a:rPr>
                        <a:t>Clause</a:t>
                      </a:r>
                      <a:endParaRPr lang="en-US" sz="1600" b="1"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t"/>
                      <a:r>
                        <a:rPr lang="en-US" sz="1600" b="1" u="none" strike="noStrike">
                          <a:effectLst/>
                        </a:rPr>
                        <a:t>Page, Line</a:t>
                      </a:r>
                      <a:endParaRPr lang="en-US" sz="1600" b="1"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t"/>
                      <a:r>
                        <a:rPr lang="en-US" sz="1600" b="1" u="none" strike="noStrike">
                          <a:effectLst/>
                        </a:rPr>
                        <a:t>Comment</a:t>
                      </a:r>
                      <a:endParaRPr lang="en-US" sz="1600" b="1"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t"/>
                      <a:r>
                        <a:rPr lang="en-US" sz="1600" b="1" u="none" strike="noStrike">
                          <a:effectLst/>
                        </a:rPr>
                        <a:t>Proposed Change</a:t>
                      </a:r>
                      <a:endParaRPr lang="en-US" sz="1600" b="1"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t"/>
                      <a:r>
                        <a:rPr lang="en-US" sz="1600" b="1" u="none" strike="noStrike">
                          <a:effectLst/>
                        </a:rPr>
                        <a:t>Ad-hoc</a:t>
                      </a:r>
                      <a:endParaRPr lang="en-US" sz="1600" b="1"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1431040649"/>
                  </a:ext>
                </a:extLst>
              </a:tr>
              <a:tr h="926179">
                <a:tc>
                  <a:txBody>
                    <a:bodyPr/>
                    <a:lstStyle/>
                    <a:p>
                      <a:pPr algn="r" fontAlgn="t"/>
                      <a:r>
                        <a:rPr lang="en-US" sz="1600" u="none" strike="noStrike">
                          <a:effectLst/>
                        </a:rPr>
                        <a:t>2697</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Salvatore Talarico</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26.1</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en-US" sz="1600" u="none" strike="noStrike">
                          <a:effectLst/>
                        </a:rPr>
                        <a:t>X</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err="1">
                          <a:effectLst/>
                        </a:rPr>
                        <a:t>Behaviour</a:t>
                      </a:r>
                      <a:r>
                        <a:rPr lang="en-US" sz="1600" u="none" strike="noStrike">
                          <a:effectLst/>
                        </a:rPr>
                        <a:t> of how STAs should operate when spatial reuse is used by NPCA capable STAs</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Backwards compatibility of spatial reuse should be properly handled for NPCA capable STAs</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MAC</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8637209"/>
                  </a:ext>
                </a:extLst>
              </a:tr>
            </a:tbl>
          </a:graphicData>
        </a:graphic>
      </p:graphicFrame>
    </p:spTree>
    <p:extLst>
      <p:ext uri="{BB962C8B-B14F-4D97-AF65-F5344CB8AC3E}">
        <p14:creationId xmlns:p14="http://schemas.microsoft.com/office/powerpoint/2010/main" val="263387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3417C-5809-052E-3372-7567CE228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AEFFC0-3F74-47E1-E3E1-C256F25DCA0A}"/>
              </a:ext>
            </a:extLst>
          </p:cNvPr>
          <p:cNvSpPr>
            <a:spLocks noGrp="1"/>
          </p:cNvSpPr>
          <p:nvPr>
            <p:ph type="title"/>
          </p:nvPr>
        </p:nvSpPr>
        <p:spPr/>
        <p:txBody>
          <a:bodyPr/>
          <a:lstStyle/>
          <a:p>
            <a:r>
              <a:rPr lang="en-US"/>
              <a:t>Recap: 802.11ax Spatial Reuse</a:t>
            </a:r>
          </a:p>
        </p:txBody>
      </p:sp>
      <p:sp>
        <p:nvSpPr>
          <p:cNvPr id="3" name="Content Placeholder 2">
            <a:extLst>
              <a:ext uri="{FF2B5EF4-FFF2-40B4-BE49-F238E27FC236}">
                <a16:creationId xmlns:a16="http://schemas.microsoft.com/office/drawing/2014/main" id="{F6B27930-7465-896F-23D5-21CF7D8F3799}"/>
              </a:ext>
            </a:extLst>
          </p:cNvPr>
          <p:cNvSpPr>
            <a:spLocks noGrp="1"/>
          </p:cNvSpPr>
          <p:nvPr>
            <p:ph idx="1"/>
          </p:nvPr>
        </p:nvSpPr>
        <p:spPr>
          <a:xfrm>
            <a:off x="643410" y="1632910"/>
            <a:ext cx="10632075" cy="3785758"/>
          </a:xfrm>
        </p:spPr>
        <p:txBody>
          <a:bodyPr/>
          <a:lstStyle/>
          <a:p>
            <a:pPr>
              <a:buFont typeface="Arial" panose="020B0604020202020204" pitchFamily="34" charset="0"/>
              <a:buChar char="•"/>
            </a:pPr>
            <a:r>
              <a:rPr lang="en-US" sz="1800" b="0"/>
              <a:t>In 802.11ax, </a:t>
            </a:r>
          </a:p>
          <a:p>
            <a:pPr lvl="1">
              <a:buFont typeface="Arial" panose="020B0604020202020204" pitchFamily="34" charset="0"/>
              <a:buChar char="•"/>
            </a:pPr>
            <a:r>
              <a:rPr lang="en-US" sz="1800">
                <a:cs typeface="+mn-cs"/>
              </a:rPr>
              <a:t>The concept of BSS coloring was introduced which assigns a unique label to each BSS</a:t>
            </a:r>
          </a:p>
          <a:p>
            <a:pPr lvl="2">
              <a:buFont typeface="Arial" panose="020B0604020202020204" pitchFamily="34" charset="0"/>
              <a:buChar char="•"/>
            </a:pPr>
            <a:r>
              <a:rPr lang="en-US" sz="1600">
                <a:cs typeface="+mn-cs"/>
              </a:rPr>
              <a:t>AP randomly selects a color (1-63) and mentions it in the HE Operation element in the beacon or probe responses, which is indicated in the SIG-A field of the PHY header for any frames sent in the BSS.</a:t>
            </a:r>
          </a:p>
          <a:p>
            <a:pPr lvl="2">
              <a:buFont typeface="Arial" panose="020B0604020202020204" pitchFamily="34" charset="0"/>
              <a:buChar char="•"/>
            </a:pPr>
            <a:r>
              <a:rPr lang="en-US" sz="1600">
                <a:cs typeface="+mn-cs"/>
              </a:rPr>
              <a:t>If collision is detected (STAs belonging to an OBSS are using same color), a collision is reported through an Event Report Frame where an AP disables its own color (BSS Color Disabled bit in the HE Operation element) and then sends a BSS Color Change Announcement or a specific HE BSS Color Change announcement action frame.</a:t>
            </a:r>
          </a:p>
          <a:p>
            <a:pPr lvl="1">
              <a:buFont typeface="Arial" panose="020B0604020202020204" pitchFamily="34" charset="0"/>
              <a:buChar char="•"/>
            </a:pPr>
            <a:r>
              <a:rPr lang="en-US" sz="1800">
                <a:cs typeface="+mn-cs"/>
              </a:rPr>
              <a:t>Some interference mitigation techniques are introduced with two flavors: </a:t>
            </a:r>
          </a:p>
          <a:p>
            <a:pPr lvl="2">
              <a:buFont typeface="Arial" panose="020B0604020202020204" pitchFamily="34" charset="0"/>
              <a:buChar char="•"/>
            </a:pPr>
            <a:r>
              <a:rPr lang="en-US" sz="1600" i="1">
                <a:cs typeface="+mn-cs"/>
              </a:rPr>
              <a:t>OBSS Packet Detection (PD)-based SR</a:t>
            </a:r>
            <a:r>
              <a:rPr lang="en-US" sz="1600">
                <a:cs typeface="+mn-cs"/>
              </a:rPr>
              <a:t>: used mainly for untriggered transmissions and to allow to ignore the transmissions of the OBSS system thereby by choosing properly an OBSS PD thresholds, and consequently reducing the transmit power to minimize the disruptions to the neighboring OBSS when transmitting concurrently</a:t>
            </a:r>
          </a:p>
          <a:p>
            <a:pPr lvl="2">
              <a:buFont typeface="Arial" panose="020B0604020202020204" pitchFamily="34" charset="0"/>
              <a:buChar char="•"/>
            </a:pPr>
            <a:r>
              <a:rPr lang="en-US" sz="1600" i="1">
                <a:cs typeface="+mn-cs"/>
              </a:rPr>
              <a:t>Parametrized SR (PSR)</a:t>
            </a:r>
            <a:r>
              <a:rPr lang="en-US" sz="1600">
                <a:cs typeface="+mn-cs"/>
              </a:rPr>
              <a:t>: used for trigger-based transmissions and aims to inform STAs in the neighboring OBSSs how much they can transmit without affecting the reference AP’s ability to properly decode the uplink frames from its own associated STAs</a:t>
            </a:r>
          </a:p>
          <a:p>
            <a:pPr>
              <a:buFont typeface="Arial" panose="020B0604020202020204" pitchFamily="34" charset="0"/>
              <a:buChar char="•"/>
            </a:pPr>
            <a:endParaRPr lang="en-US" sz="1800"/>
          </a:p>
          <a:p>
            <a:pPr>
              <a:buFont typeface="Arial" panose="020B0604020202020204" pitchFamily="34" charset="0"/>
              <a:buChar char="•"/>
            </a:pPr>
            <a:endParaRPr lang="en-US" sz="2000"/>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90D9D41D-B0B1-1AAD-98A1-4FDD0A2A907D}"/>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025F9C0B-CD85-10F8-0198-D57BA6259239}"/>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B75FEACD-AC1B-F395-828F-40F356A6E127}"/>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392623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674814"/>
            <a:ext cx="10639392" cy="4304970"/>
          </a:xfrm>
        </p:spPr>
        <p:txBody>
          <a:bodyPr/>
          <a:lstStyle/>
          <a:p>
            <a:pPr>
              <a:buFont typeface="Arial" panose="020B0604020202020204" pitchFamily="34" charset="0"/>
              <a:buChar char="•"/>
            </a:pPr>
            <a:r>
              <a:rPr lang="en-US" sz="1800"/>
              <a:t>When NPCA is jointly enabled with SR, based on the OBSS PD thresholds that STAs may select the ambiguity that NPCA creates when it comes to determining when to switch to the NPCA primary channel is exacerbated. </a:t>
            </a:r>
          </a:p>
          <a:p>
            <a:pPr marL="800100" lvl="1" indent="-342900">
              <a:buFont typeface="Arial" panose="020B0604020202020204" pitchFamily="34" charset="0"/>
              <a:buChar char="•"/>
            </a:pPr>
            <a:r>
              <a:rPr lang="en-US" sz="1400"/>
              <a:t>In the example below, SR with non-SRG OBSS PD is jointly enabled with NPCA, and within BSS1 all the STAs will accordingly select their OBSS PD values so that to reduce footprint and impact on BSS2. However, while AP1 and STA1 select their non-SRG OBSS PD so that they can ignore transmissions from AP2, STA1* cannot. So this would lead AP1 and STA1 to continue to stay on the primary channel, while STA1* will switch to NPCA primary channel.</a:t>
            </a: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8C0C24B1-C23C-83D3-C025-94024FF9C262}"/>
              </a:ext>
            </a:extLst>
          </p:cNvPr>
          <p:cNvPicPr>
            <a:picLocks noChangeAspect="1"/>
          </p:cNvPicPr>
          <p:nvPr/>
        </p:nvPicPr>
        <p:blipFill>
          <a:blip r:embed="rId3"/>
          <a:stretch>
            <a:fillRect/>
          </a:stretch>
        </p:blipFill>
        <p:spPr>
          <a:xfrm>
            <a:off x="3352799" y="3535251"/>
            <a:ext cx="6096001" cy="2923632"/>
          </a:xfrm>
          <a:prstGeom prst="rect">
            <a:avLst/>
          </a:prstGeom>
        </p:spPr>
      </p:pic>
    </p:spTree>
    <p:extLst>
      <p:ext uri="{BB962C8B-B14F-4D97-AF65-F5344CB8AC3E}">
        <p14:creationId xmlns:p14="http://schemas.microsoft.com/office/powerpoint/2010/main" val="551391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751014"/>
            <a:ext cx="10639392" cy="4304970"/>
          </a:xfrm>
        </p:spPr>
        <p:txBody>
          <a:bodyPr/>
          <a:lstStyle/>
          <a:p>
            <a:pPr>
              <a:buFont typeface="Arial" panose="020B0604020202020204" pitchFamily="34" charset="0"/>
              <a:buChar char="•"/>
            </a:pPr>
            <a:r>
              <a:rPr lang="en-US" sz="1800"/>
              <a:t>In order to mitigate the issue highlighted in prior slide: </a:t>
            </a:r>
          </a:p>
          <a:p>
            <a:pPr lvl="1">
              <a:buFont typeface="Arial" panose="020B0604020202020204" pitchFamily="34" charset="0"/>
              <a:buChar char="•"/>
            </a:pPr>
            <a:endParaRPr lang="en-US" sz="1800" i="1"/>
          </a:p>
          <a:p>
            <a:pPr lvl="1">
              <a:buFont typeface="Arial" panose="020B0604020202020204" pitchFamily="34" charset="0"/>
              <a:buChar char="•"/>
            </a:pPr>
            <a:r>
              <a:rPr lang="en-US" sz="1800" i="1"/>
              <a:t>Option 1</a:t>
            </a:r>
            <a:r>
              <a:rPr lang="en-US" sz="1800"/>
              <a:t>:  NPCA is never used jointly with SR </a:t>
            </a:r>
          </a:p>
          <a:p>
            <a:pPr lvl="2">
              <a:buFont typeface="Arial" panose="020B0604020202020204" pitchFamily="34" charset="0"/>
              <a:buChar char="•"/>
            </a:pPr>
            <a:r>
              <a:rPr lang="en-US" sz="1600"/>
              <a:t>Since these two features address the same issue (i.e., overlapping of OBSS transmissions), these are used orthogonally based on TBD conditions</a:t>
            </a:r>
          </a:p>
          <a:p>
            <a:pPr lvl="3">
              <a:buFont typeface="Arial" panose="020B0604020202020204" pitchFamily="34" charset="0"/>
              <a:buChar char="•"/>
            </a:pPr>
            <a:r>
              <a:rPr lang="en-US" sz="1400"/>
              <a:t>Either SR is superseded when NPCA is enabled or they are never enabled together</a:t>
            </a:r>
          </a:p>
          <a:p>
            <a:pPr lvl="3">
              <a:buFont typeface="Arial" panose="020B0604020202020204" pitchFamily="34" charset="0"/>
              <a:buChar char="•"/>
            </a:pPr>
            <a:endParaRPr lang="en-US" sz="1400"/>
          </a:p>
          <a:p>
            <a:pPr lvl="1">
              <a:buFont typeface="Arial" panose="020B0604020202020204" pitchFamily="34" charset="0"/>
              <a:buChar char="•"/>
            </a:pPr>
            <a:r>
              <a:rPr lang="en-US" sz="1800" i="1"/>
              <a:t>Option 2</a:t>
            </a:r>
            <a:r>
              <a:rPr lang="en-US" sz="1800"/>
              <a:t>: NPCA can be jointly used with OBSS PD-based SR</a:t>
            </a:r>
          </a:p>
          <a:p>
            <a:pPr lvl="2">
              <a:buFont typeface="Arial" panose="020B0604020202020204" pitchFamily="34" charset="0"/>
              <a:buChar char="•"/>
            </a:pPr>
            <a:r>
              <a:rPr lang="en-US" sz="1600"/>
              <a:t>A common OBSS PD threshold could be defined to mitigate the ambiguity in switching among devices belonging to the same BSS</a:t>
            </a:r>
          </a:p>
          <a:p>
            <a:pPr lvl="2">
              <a:buFont typeface="Arial" panose="020B0604020202020204" pitchFamily="34" charset="0"/>
              <a:buChar char="•"/>
            </a:pPr>
            <a:r>
              <a:rPr lang="en-US" sz="1600"/>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1600"/>
              <a:t>SR transmit power constraints are applied regardless of whether a STA operate on primary or NPCA primary channel</a:t>
            </a:r>
            <a:endParaRPr lang="en-US"/>
          </a:p>
          <a:p>
            <a:pPr marL="0" indent="0"/>
            <a:endParaRPr lang="en-US" sz="1800"/>
          </a:p>
          <a:p>
            <a:pPr lvl="1">
              <a:buFont typeface="Arial" panose="020B0604020202020204" pitchFamily="34" charset="0"/>
              <a:buChar char="•"/>
            </a:pPr>
            <a:endParaRPr lang="en-US" sz="1800" b="1">
              <a:cs typeface="+mn-cs"/>
            </a:endParaRPr>
          </a:p>
          <a:p>
            <a:pPr lvl="1">
              <a:buFont typeface="Arial" panose="020B0604020202020204" pitchFamily="34" charset="0"/>
              <a:buChar char="•"/>
            </a:pPr>
            <a:endParaRPr lang="en-US" sz="1400" b="1">
              <a:cs typeface="+mn-cs"/>
            </a:endParaRPr>
          </a:p>
          <a:p>
            <a:pPr lvl="1">
              <a:buFont typeface="Arial" panose="020B0604020202020204" pitchFamily="34" charset="0"/>
              <a:buChar char="•"/>
            </a:pPr>
            <a:endParaRPr lang="en-US" sz="1400" b="1">
              <a:cs typeface="+mn-cs"/>
            </a:endParaRPr>
          </a:p>
          <a:p>
            <a:pPr lvl="1">
              <a:buFont typeface="Arial" panose="020B0604020202020204" pitchFamily="34" charset="0"/>
              <a:buChar char="•"/>
            </a:pPr>
            <a:endParaRPr lang="en-US" sz="1400" b="1">
              <a:cs typeface="+mn-cs"/>
            </a:endParaRPr>
          </a:p>
          <a:p>
            <a:pPr lvl="1">
              <a:buFont typeface="Arial" panose="020B0604020202020204" pitchFamily="34" charset="0"/>
              <a:buChar char="•"/>
            </a:pPr>
            <a:endParaRPr lang="en-US" sz="1400" b="1">
              <a:cs typeface="+mn-cs"/>
            </a:endParaRPr>
          </a:p>
          <a:p>
            <a:pPr lvl="1">
              <a:buFont typeface="Arial" panose="020B0604020202020204" pitchFamily="34" charset="0"/>
              <a:buChar char="•"/>
            </a:pPr>
            <a:endParaRPr lang="en-US" sz="1400" b="1">
              <a:cs typeface="+mn-cs"/>
            </a:endParaRPr>
          </a:p>
          <a:p>
            <a:pPr lvl="1">
              <a:buFont typeface="Arial" panose="020B0604020202020204" pitchFamily="34" charset="0"/>
              <a:buChar char="•"/>
            </a:pPr>
            <a:endParaRPr lang="en-US" sz="1400" b="1">
              <a:cs typeface="+mn-cs"/>
            </a:endParaRPr>
          </a:p>
          <a:p>
            <a:pPr>
              <a:buFont typeface="Arial" panose="020B0604020202020204" pitchFamily="34" charset="0"/>
              <a:buChar char="•"/>
            </a:pPr>
            <a:endParaRPr lang="en-US" sz="1800"/>
          </a:p>
          <a:p>
            <a:pPr>
              <a:buFont typeface="Arial" panose="020B0604020202020204" pitchFamily="34" charset="0"/>
              <a:buChar char="•"/>
            </a:pPr>
            <a:endParaRPr lang="en-US" sz="1800"/>
          </a:p>
          <a:p>
            <a:pPr>
              <a:buFont typeface="Arial" panose="020B0604020202020204" pitchFamily="34" charset="0"/>
              <a:buChar char="•"/>
            </a:pPr>
            <a:endParaRPr lang="en-US" sz="1800"/>
          </a:p>
          <a:p>
            <a:pPr marL="800100" lvl="1">
              <a:buFont typeface="Arial" panose="020B0604020202020204" pitchFamily="34" charset="0"/>
              <a:buChar char="•"/>
            </a:pPr>
            <a:endParaRPr lang="en-US" sz="1400"/>
          </a:p>
          <a:p>
            <a:pPr marL="800100" lvl="1">
              <a:buFont typeface="Arial" panose="020B0604020202020204" pitchFamily="34" charset="0"/>
              <a:buChar char="•"/>
            </a:pPr>
            <a:endParaRPr lang="en-US" sz="1400"/>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a:t>In this contributions, we discussed the negative impact of SR on NPCA, when these two features are used together.</a:t>
            </a:r>
          </a:p>
          <a:p>
            <a:pPr>
              <a:buFont typeface="Arial" panose="020B0604020202020204" pitchFamily="34" charset="0"/>
              <a:buChar char="•"/>
            </a:pPr>
            <a:r>
              <a:rPr lang="en-US" sz="2000"/>
              <a:t>To address this issue two options are provided:</a:t>
            </a:r>
          </a:p>
          <a:p>
            <a:pPr lvl="1">
              <a:buFont typeface="Arial" panose="020B0604020202020204" pitchFamily="34" charset="0"/>
              <a:buChar char="•"/>
            </a:pPr>
            <a:r>
              <a:rPr lang="en-US" b="1">
                <a:cs typeface="+mn-cs"/>
              </a:rPr>
              <a:t>Option 1:  NPCA is never used jointly with SR </a:t>
            </a:r>
          </a:p>
          <a:p>
            <a:pPr lvl="1">
              <a:buFont typeface="Arial" panose="020B0604020202020204" pitchFamily="34" charset="0"/>
              <a:buChar char="•"/>
            </a:pPr>
            <a:r>
              <a:rPr lang="en-US" b="1">
                <a:cs typeface="+mn-cs"/>
              </a:rPr>
              <a:t>Option 2: NPCA can be jointly used with OBSS PD-based SR</a:t>
            </a:r>
          </a:p>
          <a:p>
            <a:pPr lvl="2">
              <a:buFont typeface="Arial" panose="020B0604020202020204" pitchFamily="34" charset="0"/>
              <a:buChar char="•"/>
            </a:pPr>
            <a:r>
              <a:rPr lang="en-US" sz="2000" b="1">
                <a:cs typeface="+mn-cs"/>
              </a:rPr>
              <a:t>A common OBSS PD threshold could be defined to mitigate the ambiguity in switching among devices belonging to the same BSS</a:t>
            </a:r>
          </a:p>
          <a:p>
            <a:pPr lvl="2">
              <a:buFont typeface="Arial" panose="020B0604020202020204" pitchFamily="34" charset="0"/>
              <a:buChar char="•"/>
            </a:pPr>
            <a:r>
              <a:rPr lang="en-US" sz="2000" b="1">
                <a:cs typeface="+mn-cs"/>
              </a:rPr>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2000" b="1">
                <a:cs typeface="+mn-cs"/>
              </a:rPr>
              <a:t>SR transmit power constraints are applied regardless of whether a STA operate on primary or NPCA primary channel</a:t>
            </a:r>
          </a:p>
          <a:p>
            <a:pPr lvl="1">
              <a:buFont typeface="Arial" panose="020B0604020202020204" pitchFamily="34" charset="0"/>
              <a:buChar char="•"/>
            </a:pPr>
            <a:endParaRPr lang="en-US" sz="1600"/>
          </a:p>
          <a:p>
            <a:pPr lvl="1">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sz="2000"/>
          </a:p>
          <a:p>
            <a:pPr lvl="1">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sz="2000"/>
          </a:p>
          <a:p>
            <a:pPr lvl="1">
              <a:buFont typeface="Arial" panose="020B0604020202020204" pitchFamily="34" charset="0"/>
              <a:buChar char="•"/>
            </a:pPr>
            <a:endParaRPr lang="en-US"/>
          </a:p>
          <a:p>
            <a:pPr lvl="1">
              <a:buFont typeface="Arial" panose="020B0604020202020204" pitchFamily="34" charset="0"/>
              <a:buChar char="•"/>
            </a:pPr>
            <a:endParaRPr lang="en-US"/>
          </a:p>
          <a:p>
            <a:pPr>
              <a:buFont typeface="Arial" panose="020B0604020202020204" pitchFamily="34" charset="0"/>
              <a:buChar char="•"/>
            </a:pPr>
            <a:endParaRPr lang="en-US"/>
          </a:p>
          <a:p>
            <a:pPr lvl="1"/>
            <a:endParaRPr lang="en-US"/>
          </a:p>
          <a:p>
            <a:endParaRPr lang="en-US"/>
          </a:p>
          <a:p>
            <a:endParaRPr lang="en-US"/>
          </a:p>
          <a:p>
            <a:pPr marL="457200" lvl="1" indent="0">
              <a:buNone/>
            </a:pPr>
            <a:endParaRPr lang="en-US"/>
          </a:p>
          <a:p>
            <a:endParaRPr lang="en-US"/>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a:t>Do you agree that </a:t>
            </a:r>
            <a:r>
              <a:rPr lang="en-US"/>
              <a:t>w</a:t>
            </a:r>
            <a:r>
              <a:rPr lang="en-US" sz="2400"/>
              <a:t>hen NPCA and SR are operated jointly, the ambiguity that NPCA creates when it comes to determining when to switch to the NPCA primary channel is exacerbated and this issue shall be addressed?</a:t>
            </a:r>
          </a:p>
          <a:p>
            <a:pPr lvl="1">
              <a:buFont typeface="Times New Roman" pitchFamily="16" charset="0"/>
              <a:buChar char="•"/>
            </a:pPr>
            <a:r>
              <a:rPr lang="en-GB"/>
              <a:t>Yes</a:t>
            </a:r>
          </a:p>
          <a:p>
            <a:pPr lvl="1">
              <a:buFont typeface="Times New Roman" pitchFamily="16" charset="0"/>
              <a:buChar char="•"/>
            </a:pPr>
            <a:r>
              <a:rPr lang="en-GB"/>
              <a:t>No</a:t>
            </a:r>
          </a:p>
          <a:p>
            <a:pPr lvl="1">
              <a:buFont typeface="Times New Roman" pitchFamily="16" charset="0"/>
              <a:buChar char="•"/>
            </a:pPr>
            <a:r>
              <a:rPr lang="en-GB"/>
              <a:t>Abstain</a:t>
            </a:r>
          </a:p>
        </p:txBody>
      </p:sp>
    </p:spTree>
    <p:extLst>
      <p:ext uri="{BB962C8B-B14F-4D97-AF65-F5344CB8AC3E}">
        <p14:creationId xmlns:p14="http://schemas.microsoft.com/office/powerpoint/2010/main" val="2859211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Straw Poll #2</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5" name="Rectangle 2">
            <a:extLst>
              <a:ext uri="{FF2B5EF4-FFF2-40B4-BE49-F238E27FC236}">
                <a16:creationId xmlns:a16="http://schemas.microsoft.com/office/drawing/2014/main" id="{B7A38920-E3EA-93DC-1A73-150A1C359011}"/>
              </a:ext>
            </a:extLst>
          </p:cNvPr>
          <p:cNvSpPr txBox="1">
            <a:spLocks noChangeArrowheads="1"/>
          </p:cNvSpPr>
          <p:nvPr/>
        </p:nvSpPr>
        <p:spPr bwMode="auto">
          <a:xfrm>
            <a:off x="914401" y="1981202"/>
            <a:ext cx="10361084" cy="24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kern="0"/>
              <a:t>Do you agree that HE spatial reuse operation shall be superseded by the NPCA operation?</a:t>
            </a:r>
            <a:endParaRPr lang="en-US" b="1" kern="0"/>
          </a:p>
          <a:p>
            <a:pPr lvl="1">
              <a:buFont typeface="Times New Roman" pitchFamily="16" charset="0"/>
              <a:buChar char="•"/>
            </a:pPr>
            <a:r>
              <a:rPr lang="en-GB" kern="0"/>
              <a:t>Yes</a:t>
            </a:r>
          </a:p>
          <a:p>
            <a:pPr lvl="1">
              <a:buFont typeface="Times New Roman" pitchFamily="16" charset="0"/>
              <a:buChar char="•"/>
            </a:pPr>
            <a:r>
              <a:rPr lang="en-GB" kern="0"/>
              <a:t>No</a:t>
            </a:r>
          </a:p>
          <a:p>
            <a:pPr lvl="1">
              <a:buFont typeface="Times New Roman" pitchFamily="16" charset="0"/>
              <a:buChar char="•"/>
            </a:pPr>
            <a:r>
              <a:rPr lang="en-GB" kern="0"/>
              <a:t>Abstain</a:t>
            </a:r>
          </a:p>
        </p:txBody>
      </p:sp>
    </p:spTree>
    <p:extLst>
      <p:ext uri="{BB962C8B-B14F-4D97-AF65-F5344CB8AC3E}">
        <p14:creationId xmlns:p14="http://schemas.microsoft.com/office/powerpoint/2010/main" val="25001404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89a29d479739737cd65a7c5c18f1f410">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d41b7f0e0e77ada6708baa70d2f23d4a"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4c87397-5fc1-491e-85e7-d6110dbe9cbd"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documentManagement>
</p:properties>
</file>

<file path=customXml/itemProps1.xml><?xml version="1.0" encoding="utf-8"?>
<ds:datastoreItem xmlns:ds="http://schemas.openxmlformats.org/officeDocument/2006/customXml" ds:itemID="{60DE3694-B173-4B7B-B976-6B89735B9D5D}">
  <ds:schemaRefs>
    <ds:schemaRef ds:uri="2414ebc4-bdb1-4c0a-bae0-d1994832959e"/>
    <ds:schemaRef ds:uri="71c5aaf6-e6ce-465b-b873-5148d2a4c105"/>
    <ds:schemaRef ds:uri="96d9372c-c30d-4a13-8faf-5ed990fd21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4.xml><?xml version="1.0" encoding="utf-8"?>
<ds:datastoreItem xmlns:ds="http://schemas.openxmlformats.org/officeDocument/2006/customXml" ds:itemID="{82E7F1A7-8946-4ECB-BD1F-2192317FD9EB}">
  <ds:schemaRefs>
    <ds:schemaRef ds:uri="http://schemas.microsoft.com/sharepoint/events"/>
  </ds:schemaRefs>
</ds:datastoreItem>
</file>

<file path=customXml/itemProps5.xml><?xml version="1.0" encoding="utf-8"?>
<ds:datastoreItem xmlns:ds="http://schemas.openxmlformats.org/officeDocument/2006/customXml" ds:itemID="{7D33D2B5-7ABE-4F55-822A-4E7E7BC83B81}">
  <ds:schemaRefs>
    <ds:schemaRef ds:uri="2414ebc4-bdb1-4c0a-bae0-d1994832959e"/>
    <ds:schemaRef ds:uri="71c5aaf6-e6ce-465b-b873-5148d2a4c105"/>
    <ds:schemaRef ds:uri="96d9372c-c30d-4a13-8faf-5ed990fd21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Application>Microsoft Office PowerPoint</Application>
  <PresentationFormat>Widescreen</PresentationFormat>
  <Slides>10</Slides>
  <Notes>10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Introduction</vt:lpstr>
      <vt:lpstr>Reference to Comment Resolution </vt:lpstr>
      <vt:lpstr>Recap: 802.11ax Spatial Reuse</vt:lpstr>
      <vt:lpstr>Problem Statement</vt:lpstr>
      <vt:lpstr>Proposal</vt:lpstr>
      <vt:lpstr>Summary </vt:lpstr>
      <vt:lpstr>Straw Poll #1</vt:lpstr>
      <vt:lpstr>Straw Poll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revision>1</cp:revision>
  <cp:lastPrinted>1601-01-01T00:00:00Z</cp:lastPrinted>
  <dcterms:created xsi:type="dcterms:W3CDTF">2024-01-02T17:53:44Z</dcterms:created>
  <dcterms:modified xsi:type="dcterms:W3CDTF">2025-05-02T22:36:35Z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ies>
</file>