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69" r:id="rId3"/>
    <p:sldId id="276" r:id="rId4"/>
    <p:sldId id="271" r:id="rId5"/>
    <p:sldId id="277" r:id="rId6"/>
    <p:sldId id="278" r:id="rId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FF3E918-6E1F-9662-AF12-289DF8A16C9C}" name="Akhmetov, Dmitry" initials="AD" userId="S::dmitry.akhmetov@intel.com::1d39d2a1-c911-49c8-99e8-36840f8b699a" providerId="AD"/>
  <p188:author id="{3F6AA93C-113C-D597-CA6A-A585ABBB256C}" name="Akhmetov, Dmitry" initials="DA" userId="S::Dmitry.Akhmetov@intel.com::1d39d2a1-c911-49c8-99e8-36840f8b699a" providerId="AD"/>
  <p188:author id="{E9EF503D-BFF4-A3EB-8B47-3BF6583FB935}" name="Das, Dibakar" initials="DD" userId="S::dibakar.das@intel.com::5555b401-5ad5-4206-a20e-01f22605f8f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0A6035-32B6-41E7-B81F-E1485E450336}" v="14" dt="2025-03-08T20:12:05.7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74248" autoAdjust="0"/>
  </p:normalViewPr>
  <p:slideViewPr>
    <p:cSldViewPr snapToGrid="0">
      <p:cViewPr varScale="1">
        <p:scale>
          <a:sx n="83" d="100"/>
          <a:sy n="83" d="100"/>
        </p:scale>
        <p:origin x="658" y="67"/>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s, Dibakar" userId="5555b401-5ad5-4206-a20e-01f22605f8f6" providerId="ADAL" clId="{6F0A6035-32B6-41E7-B81F-E1485E450336}"/>
    <pc:docChg chg="undo custSel addSld delSld modSld modMainMaster">
      <pc:chgData name="Das, Dibakar" userId="5555b401-5ad5-4206-a20e-01f22605f8f6" providerId="ADAL" clId="{6F0A6035-32B6-41E7-B81F-E1485E450336}" dt="2025-03-08T20:12:22.213" v="2191" actId="20577"/>
      <pc:docMkLst>
        <pc:docMk/>
      </pc:docMkLst>
      <pc:sldChg chg="modSp">
        <pc:chgData name="Das, Dibakar" userId="5555b401-5ad5-4206-a20e-01f22605f8f6" providerId="ADAL" clId="{6F0A6035-32B6-41E7-B81F-E1485E450336}" dt="2025-03-08T16:47:36.312" v="0"/>
        <pc:sldMkLst>
          <pc:docMk/>
          <pc:sldMk cId="0" sldId="256"/>
        </pc:sldMkLst>
        <pc:graphicFrameChg chg="mod">
          <ac:chgData name="Das, Dibakar" userId="5555b401-5ad5-4206-a20e-01f22605f8f6" providerId="ADAL" clId="{6F0A6035-32B6-41E7-B81F-E1485E450336}" dt="2025-03-08T16:47:36.312" v="0"/>
          <ac:graphicFrameMkLst>
            <pc:docMk/>
            <pc:sldMk cId="0" sldId="256"/>
            <ac:graphicFrameMk id="3075" creationId="{00000000-0000-0000-0000-000000000000}"/>
          </ac:graphicFrameMkLst>
        </pc:graphicFrameChg>
      </pc:sldChg>
      <pc:sldChg chg="del">
        <pc:chgData name="Das, Dibakar" userId="5555b401-5ad5-4206-a20e-01f22605f8f6" providerId="ADAL" clId="{6F0A6035-32B6-41E7-B81F-E1485E450336}" dt="2025-03-08T16:55:03.135" v="418" actId="47"/>
        <pc:sldMkLst>
          <pc:docMk/>
          <pc:sldMk cId="0" sldId="257"/>
        </pc:sldMkLst>
      </pc:sldChg>
      <pc:sldChg chg="del">
        <pc:chgData name="Das, Dibakar" userId="5555b401-5ad5-4206-a20e-01f22605f8f6" providerId="ADAL" clId="{6F0A6035-32B6-41E7-B81F-E1485E450336}" dt="2025-03-08T16:54:59.638" v="416" actId="47"/>
        <pc:sldMkLst>
          <pc:docMk/>
          <pc:sldMk cId="2838701180" sldId="267"/>
        </pc:sldMkLst>
      </pc:sldChg>
      <pc:sldChg chg="del modNotesTx">
        <pc:chgData name="Das, Dibakar" userId="5555b401-5ad5-4206-a20e-01f22605f8f6" providerId="ADAL" clId="{6F0A6035-32B6-41E7-B81F-E1485E450336}" dt="2025-03-08T16:55:01.166" v="417" actId="47"/>
        <pc:sldMkLst>
          <pc:docMk/>
          <pc:sldMk cId="209170369" sldId="268"/>
        </pc:sldMkLst>
      </pc:sldChg>
      <pc:sldChg chg="addSp delSp modSp mod">
        <pc:chgData name="Das, Dibakar" userId="5555b401-5ad5-4206-a20e-01f22605f8f6" providerId="ADAL" clId="{6F0A6035-32B6-41E7-B81F-E1485E450336}" dt="2025-03-08T19:44:13.911" v="2170" actId="20577"/>
        <pc:sldMkLst>
          <pc:docMk/>
          <pc:sldMk cId="1810838739" sldId="269"/>
        </pc:sldMkLst>
        <pc:spChg chg="mod">
          <ac:chgData name="Das, Dibakar" userId="5555b401-5ad5-4206-a20e-01f22605f8f6" providerId="ADAL" clId="{6F0A6035-32B6-41E7-B81F-E1485E450336}" dt="2025-03-08T16:49:22.541" v="11" actId="20577"/>
          <ac:spMkLst>
            <pc:docMk/>
            <pc:sldMk cId="1810838739" sldId="269"/>
            <ac:spMk id="2" creationId="{95A71FFF-86F5-B658-2FA6-C33A5327850E}"/>
          </ac:spMkLst>
        </pc:spChg>
        <pc:spChg chg="mod">
          <ac:chgData name="Das, Dibakar" userId="5555b401-5ad5-4206-a20e-01f22605f8f6" providerId="ADAL" clId="{6F0A6035-32B6-41E7-B81F-E1485E450336}" dt="2025-03-08T19:44:13.911" v="2170" actId="20577"/>
          <ac:spMkLst>
            <pc:docMk/>
            <pc:sldMk cId="1810838739" sldId="269"/>
            <ac:spMk id="3" creationId="{CAB76623-4D73-4193-A307-3F02F139A540}"/>
          </ac:spMkLst>
        </pc:spChg>
        <pc:spChg chg="mod">
          <ac:chgData name="Das, Dibakar" userId="5555b401-5ad5-4206-a20e-01f22605f8f6" providerId="ADAL" clId="{6F0A6035-32B6-41E7-B81F-E1485E450336}" dt="2025-03-08T16:54:32.495" v="413" actId="1076"/>
          <ac:spMkLst>
            <pc:docMk/>
            <pc:sldMk cId="1810838739" sldId="269"/>
            <ac:spMk id="5" creationId="{13D7643F-A7EC-9ADD-7495-A388850345BD}"/>
          </ac:spMkLst>
        </pc:spChg>
        <pc:spChg chg="del">
          <ac:chgData name="Das, Dibakar" userId="5555b401-5ad5-4206-a20e-01f22605f8f6" providerId="ADAL" clId="{6F0A6035-32B6-41E7-B81F-E1485E450336}" dt="2025-03-08T16:51:07.123" v="338" actId="21"/>
          <ac:spMkLst>
            <pc:docMk/>
            <pc:sldMk cId="1810838739" sldId="269"/>
            <ac:spMk id="7" creationId="{0775E071-5C18-C130-8BCD-FC5D06CB168B}"/>
          </ac:spMkLst>
        </pc:spChg>
        <pc:spChg chg="mod">
          <ac:chgData name="Das, Dibakar" userId="5555b401-5ad5-4206-a20e-01f22605f8f6" providerId="ADAL" clId="{6F0A6035-32B6-41E7-B81F-E1485E450336}" dt="2025-03-08T19:19:00.104" v="424" actId="1076"/>
          <ac:spMkLst>
            <pc:docMk/>
            <pc:sldMk cId="1810838739" sldId="269"/>
            <ac:spMk id="12" creationId="{AC29B43E-0292-D4C3-D2EC-0EF8E94FD05B}"/>
          </ac:spMkLst>
        </pc:spChg>
        <pc:spChg chg="mod">
          <ac:chgData name="Das, Dibakar" userId="5555b401-5ad5-4206-a20e-01f22605f8f6" providerId="ADAL" clId="{6F0A6035-32B6-41E7-B81F-E1485E450336}" dt="2025-03-08T19:22:32.606" v="481" actId="1076"/>
          <ac:spMkLst>
            <pc:docMk/>
            <pc:sldMk cId="1810838739" sldId="269"/>
            <ac:spMk id="13" creationId="{47B56E17-751A-EFFF-E06E-6ECEA3FD630F}"/>
          </ac:spMkLst>
        </pc:spChg>
        <pc:spChg chg="mod">
          <ac:chgData name="Das, Dibakar" userId="5555b401-5ad5-4206-a20e-01f22605f8f6" providerId="ADAL" clId="{6F0A6035-32B6-41E7-B81F-E1485E450336}" dt="2025-03-08T19:22:32.606" v="481" actId="1076"/>
          <ac:spMkLst>
            <pc:docMk/>
            <pc:sldMk cId="1810838739" sldId="269"/>
            <ac:spMk id="14" creationId="{52410A55-7E6B-1624-3F61-9607AEF287A8}"/>
          </ac:spMkLst>
        </pc:spChg>
        <pc:spChg chg="mod">
          <ac:chgData name="Das, Dibakar" userId="5555b401-5ad5-4206-a20e-01f22605f8f6" providerId="ADAL" clId="{6F0A6035-32B6-41E7-B81F-E1485E450336}" dt="2025-03-08T19:22:32.606" v="481" actId="1076"/>
          <ac:spMkLst>
            <pc:docMk/>
            <pc:sldMk cId="1810838739" sldId="269"/>
            <ac:spMk id="15" creationId="{0087975D-9476-1C11-62F1-C19A3C13C4D8}"/>
          </ac:spMkLst>
        </pc:spChg>
        <pc:spChg chg="mod">
          <ac:chgData name="Das, Dibakar" userId="5555b401-5ad5-4206-a20e-01f22605f8f6" providerId="ADAL" clId="{6F0A6035-32B6-41E7-B81F-E1485E450336}" dt="2025-03-08T19:19:10.165" v="427" actId="1076"/>
          <ac:spMkLst>
            <pc:docMk/>
            <pc:sldMk cId="1810838739" sldId="269"/>
            <ac:spMk id="16" creationId="{7688C6AD-D896-FF27-1383-38BFF3BBE292}"/>
          </ac:spMkLst>
        </pc:spChg>
        <pc:spChg chg="mod">
          <ac:chgData name="Das, Dibakar" userId="5555b401-5ad5-4206-a20e-01f22605f8f6" providerId="ADAL" clId="{6F0A6035-32B6-41E7-B81F-E1485E450336}" dt="2025-03-08T16:53:20.190" v="387" actId="1076"/>
          <ac:spMkLst>
            <pc:docMk/>
            <pc:sldMk cId="1810838739" sldId="269"/>
            <ac:spMk id="17" creationId="{A3C068BB-9209-50F3-025A-35D274DD3D06}"/>
          </ac:spMkLst>
        </pc:spChg>
        <pc:spChg chg="mod">
          <ac:chgData name="Das, Dibakar" userId="5555b401-5ad5-4206-a20e-01f22605f8f6" providerId="ADAL" clId="{6F0A6035-32B6-41E7-B81F-E1485E450336}" dt="2025-03-08T19:22:32.606" v="481" actId="1076"/>
          <ac:spMkLst>
            <pc:docMk/>
            <pc:sldMk cId="1810838739" sldId="269"/>
            <ac:spMk id="18" creationId="{8161D6AC-8E37-4807-1D98-1F3C37EE677E}"/>
          </ac:spMkLst>
        </pc:spChg>
        <pc:spChg chg="mod">
          <ac:chgData name="Das, Dibakar" userId="5555b401-5ad5-4206-a20e-01f22605f8f6" providerId="ADAL" clId="{6F0A6035-32B6-41E7-B81F-E1485E450336}" dt="2025-03-08T19:19:17.506" v="428" actId="1076"/>
          <ac:spMkLst>
            <pc:docMk/>
            <pc:sldMk cId="1810838739" sldId="269"/>
            <ac:spMk id="19" creationId="{6E0AEE90-CB36-0D2E-8B95-C6E20C4D190F}"/>
          </ac:spMkLst>
        </pc:spChg>
        <pc:spChg chg="mod">
          <ac:chgData name="Das, Dibakar" userId="5555b401-5ad5-4206-a20e-01f22605f8f6" providerId="ADAL" clId="{6F0A6035-32B6-41E7-B81F-E1485E450336}" dt="2025-03-08T19:22:32.606" v="481" actId="1076"/>
          <ac:spMkLst>
            <pc:docMk/>
            <pc:sldMk cId="1810838739" sldId="269"/>
            <ac:spMk id="20" creationId="{A07CD1BD-386D-4EF8-2BD8-F9211378EF9C}"/>
          </ac:spMkLst>
        </pc:spChg>
        <pc:spChg chg="mod">
          <ac:chgData name="Das, Dibakar" userId="5555b401-5ad5-4206-a20e-01f22605f8f6" providerId="ADAL" clId="{6F0A6035-32B6-41E7-B81F-E1485E450336}" dt="2025-03-08T19:19:27.439" v="430" actId="1076"/>
          <ac:spMkLst>
            <pc:docMk/>
            <pc:sldMk cId="1810838739" sldId="269"/>
            <ac:spMk id="21" creationId="{8A2E1A4B-2547-41E8-D6C6-94958810A9DF}"/>
          </ac:spMkLst>
        </pc:spChg>
        <pc:spChg chg="mod">
          <ac:chgData name="Das, Dibakar" userId="5555b401-5ad5-4206-a20e-01f22605f8f6" providerId="ADAL" clId="{6F0A6035-32B6-41E7-B81F-E1485E450336}" dt="2025-03-08T19:19:46.083" v="443" actId="1076"/>
          <ac:spMkLst>
            <pc:docMk/>
            <pc:sldMk cId="1810838739" sldId="269"/>
            <ac:spMk id="22" creationId="{CF8D3939-BE6A-9048-57FF-C167D73BDC1A}"/>
          </ac:spMkLst>
        </pc:spChg>
        <pc:spChg chg="mod">
          <ac:chgData name="Das, Dibakar" userId="5555b401-5ad5-4206-a20e-01f22605f8f6" providerId="ADAL" clId="{6F0A6035-32B6-41E7-B81F-E1485E450336}" dt="2025-03-08T19:22:32.606" v="481" actId="1076"/>
          <ac:spMkLst>
            <pc:docMk/>
            <pc:sldMk cId="1810838739" sldId="269"/>
            <ac:spMk id="23" creationId="{CF3EB947-FB4E-4C06-5D46-35655DF5E1E7}"/>
          </ac:spMkLst>
        </pc:spChg>
        <pc:spChg chg="mod">
          <ac:chgData name="Das, Dibakar" userId="5555b401-5ad5-4206-a20e-01f22605f8f6" providerId="ADAL" clId="{6F0A6035-32B6-41E7-B81F-E1485E450336}" dt="2025-03-08T19:22:32.606" v="481" actId="1076"/>
          <ac:spMkLst>
            <pc:docMk/>
            <pc:sldMk cId="1810838739" sldId="269"/>
            <ac:spMk id="24" creationId="{9705BD99-2E30-FFB6-1E62-562B179B79AE}"/>
          </ac:spMkLst>
        </pc:spChg>
        <pc:spChg chg="del">
          <ac:chgData name="Das, Dibakar" userId="5555b401-5ad5-4206-a20e-01f22605f8f6" providerId="ADAL" clId="{6F0A6035-32B6-41E7-B81F-E1485E450336}" dt="2025-03-08T16:51:14.158" v="339" actId="21"/>
          <ac:spMkLst>
            <pc:docMk/>
            <pc:sldMk cId="1810838739" sldId="269"/>
            <ac:spMk id="25" creationId="{CEF25204-AC3A-2A77-462A-CB81975C2A70}"/>
          </ac:spMkLst>
        </pc:spChg>
        <pc:spChg chg="add mod">
          <ac:chgData name="Das, Dibakar" userId="5555b401-5ad5-4206-a20e-01f22605f8f6" providerId="ADAL" clId="{6F0A6035-32B6-41E7-B81F-E1485E450336}" dt="2025-03-08T19:22:32.606" v="481" actId="1076"/>
          <ac:spMkLst>
            <pc:docMk/>
            <pc:sldMk cId="1810838739" sldId="269"/>
            <ac:spMk id="26" creationId="{A8615D4C-F30D-B75F-3AF8-22E9E62B6875}"/>
          </ac:spMkLst>
        </pc:spChg>
        <pc:spChg chg="add mod">
          <ac:chgData name="Das, Dibakar" userId="5555b401-5ad5-4206-a20e-01f22605f8f6" providerId="ADAL" clId="{6F0A6035-32B6-41E7-B81F-E1485E450336}" dt="2025-03-08T19:22:32.606" v="481" actId="1076"/>
          <ac:spMkLst>
            <pc:docMk/>
            <pc:sldMk cId="1810838739" sldId="269"/>
            <ac:spMk id="27" creationId="{5813868D-85E0-EC04-9D77-43650E6EE743}"/>
          </ac:spMkLst>
        </pc:spChg>
        <pc:spChg chg="add mod">
          <ac:chgData name="Das, Dibakar" userId="5555b401-5ad5-4206-a20e-01f22605f8f6" providerId="ADAL" clId="{6F0A6035-32B6-41E7-B81F-E1485E450336}" dt="2025-03-08T19:21:48.853" v="470" actId="207"/>
          <ac:spMkLst>
            <pc:docMk/>
            <pc:sldMk cId="1810838739" sldId="269"/>
            <ac:spMk id="28" creationId="{7B007B54-CD5D-5924-6615-6323DD56C423}"/>
          </ac:spMkLst>
        </pc:spChg>
        <pc:spChg chg="del mod">
          <ac:chgData name="Das, Dibakar" userId="5555b401-5ad5-4206-a20e-01f22605f8f6" providerId="ADAL" clId="{6F0A6035-32B6-41E7-B81F-E1485E450336}" dt="2025-03-08T16:51:40.960" v="344" actId="478"/>
          <ac:spMkLst>
            <pc:docMk/>
            <pc:sldMk cId="1810838739" sldId="269"/>
            <ac:spMk id="29" creationId="{0A28E4E7-80E9-142D-9032-9AD794DDCE61}"/>
          </ac:spMkLst>
        </pc:spChg>
        <pc:spChg chg="del">
          <ac:chgData name="Das, Dibakar" userId="5555b401-5ad5-4206-a20e-01f22605f8f6" providerId="ADAL" clId="{6F0A6035-32B6-41E7-B81F-E1485E450336}" dt="2025-03-08T16:51:24.970" v="341" actId="21"/>
          <ac:spMkLst>
            <pc:docMk/>
            <pc:sldMk cId="1810838739" sldId="269"/>
            <ac:spMk id="30" creationId="{D57441D1-6E24-E178-B399-E4C6CDF9B3BA}"/>
          </ac:spMkLst>
        </pc:spChg>
        <pc:spChg chg="del">
          <ac:chgData name="Das, Dibakar" userId="5555b401-5ad5-4206-a20e-01f22605f8f6" providerId="ADAL" clId="{6F0A6035-32B6-41E7-B81F-E1485E450336}" dt="2025-03-08T16:51:36.063" v="342" actId="478"/>
          <ac:spMkLst>
            <pc:docMk/>
            <pc:sldMk cId="1810838739" sldId="269"/>
            <ac:spMk id="31" creationId="{804AD8B4-B9DE-1F9A-67C9-462F00CDADAF}"/>
          </ac:spMkLst>
        </pc:spChg>
        <pc:spChg chg="del">
          <ac:chgData name="Das, Dibakar" userId="5555b401-5ad5-4206-a20e-01f22605f8f6" providerId="ADAL" clId="{6F0A6035-32B6-41E7-B81F-E1485E450336}" dt="2025-03-08T16:51:18.853" v="340" actId="21"/>
          <ac:spMkLst>
            <pc:docMk/>
            <pc:sldMk cId="1810838739" sldId="269"/>
            <ac:spMk id="32" creationId="{4B700783-3EF9-42EE-85E5-05521D2E421D}"/>
          </ac:spMkLst>
        </pc:spChg>
        <pc:spChg chg="add mod">
          <ac:chgData name="Das, Dibakar" userId="5555b401-5ad5-4206-a20e-01f22605f8f6" providerId="ADAL" clId="{6F0A6035-32B6-41E7-B81F-E1485E450336}" dt="2025-03-08T19:22:32.606" v="481" actId="1076"/>
          <ac:spMkLst>
            <pc:docMk/>
            <pc:sldMk cId="1810838739" sldId="269"/>
            <ac:spMk id="39" creationId="{AD73B20B-6ED8-19D0-4900-1D88723FFD4F}"/>
          </ac:spMkLst>
        </pc:spChg>
        <pc:cxnChg chg="mod">
          <ac:chgData name="Das, Dibakar" userId="5555b401-5ad5-4206-a20e-01f22605f8f6" providerId="ADAL" clId="{6F0A6035-32B6-41E7-B81F-E1485E450336}" dt="2025-03-08T19:21:18.716" v="463" actId="14100"/>
          <ac:cxnSpMkLst>
            <pc:docMk/>
            <pc:sldMk cId="1810838739" sldId="269"/>
            <ac:cxnSpMk id="8" creationId="{852AD25F-5C18-8A03-AB65-FBFA4B5491B0}"/>
          </ac:cxnSpMkLst>
        </pc:cxnChg>
        <pc:cxnChg chg="mod">
          <ac:chgData name="Das, Dibakar" userId="5555b401-5ad5-4206-a20e-01f22605f8f6" providerId="ADAL" clId="{6F0A6035-32B6-41E7-B81F-E1485E450336}" dt="2025-03-08T19:21:16.464" v="462" actId="14100"/>
          <ac:cxnSpMkLst>
            <pc:docMk/>
            <pc:sldMk cId="1810838739" sldId="269"/>
            <ac:cxnSpMk id="9" creationId="{F9CC386F-DF2D-D354-8B0A-23C29BA2F336}"/>
          </ac:cxnSpMkLst>
        </pc:cxnChg>
        <pc:cxnChg chg="mod">
          <ac:chgData name="Das, Dibakar" userId="5555b401-5ad5-4206-a20e-01f22605f8f6" providerId="ADAL" clId="{6F0A6035-32B6-41E7-B81F-E1485E450336}" dt="2025-03-08T19:21:21.174" v="464" actId="14100"/>
          <ac:cxnSpMkLst>
            <pc:docMk/>
            <pc:sldMk cId="1810838739" sldId="269"/>
            <ac:cxnSpMk id="10" creationId="{EBF7AA58-19AF-52B9-ED46-C72A219CDC74}"/>
          </ac:cxnSpMkLst>
        </pc:cxnChg>
        <pc:cxnChg chg="mod">
          <ac:chgData name="Das, Dibakar" userId="5555b401-5ad5-4206-a20e-01f22605f8f6" providerId="ADAL" clId="{6F0A6035-32B6-41E7-B81F-E1485E450336}" dt="2025-03-08T19:21:32" v="467" actId="14100"/>
          <ac:cxnSpMkLst>
            <pc:docMk/>
            <pc:sldMk cId="1810838739" sldId="269"/>
            <ac:cxnSpMk id="11" creationId="{CFBEDA96-D002-508A-7EE0-15DE286C52E8}"/>
          </ac:cxnSpMkLst>
        </pc:cxnChg>
      </pc:sldChg>
      <pc:sldChg chg="modSp del mod modCm">
        <pc:chgData name="Das, Dibakar" userId="5555b401-5ad5-4206-a20e-01f22605f8f6" providerId="ADAL" clId="{6F0A6035-32B6-41E7-B81F-E1485E450336}" dt="2025-03-08T16:54:49.032" v="415" actId="2696"/>
        <pc:sldMkLst>
          <pc:docMk/>
          <pc:sldMk cId="243168981" sldId="270"/>
        </pc:sldMkLst>
        <pc:spChg chg="mod">
          <ac:chgData name="Das, Dibakar" userId="5555b401-5ad5-4206-a20e-01f22605f8f6" providerId="ADAL" clId="{6F0A6035-32B6-41E7-B81F-E1485E450336}" dt="2025-03-08T16:53:02.026" v="384" actId="20577"/>
          <ac:spMkLst>
            <pc:docMk/>
            <pc:sldMk cId="243168981" sldId="270"/>
            <ac:spMk id="2" creationId="{6887823C-2FE4-ACDA-A131-D7CD3F55698C}"/>
          </ac:spMkLst>
        </pc:spChg>
        <pc:spChg chg="mod">
          <ac:chgData name="Das, Dibakar" userId="5555b401-5ad5-4206-a20e-01f22605f8f6" providerId="ADAL" clId="{6F0A6035-32B6-41E7-B81F-E1485E450336}" dt="2025-03-08T16:53:09.877" v="386" actId="5793"/>
          <ac:spMkLst>
            <pc:docMk/>
            <pc:sldMk cId="243168981" sldId="270"/>
            <ac:spMk id="3" creationId="{732D55BE-CAE4-8447-00E0-1C1D4FACED53}"/>
          </ac:spMkLst>
        </pc:spChg>
        <pc:extLst>
          <p:ext xmlns:p="http://schemas.openxmlformats.org/presentationml/2006/main" uri="{D6D511B9-2390-475A-947B-AFAB55BFBCF1}">
            <pc226:cmChg xmlns:pc226="http://schemas.microsoft.com/office/powerpoint/2022/06/main/command" chg="mod">
              <pc226:chgData name="Das, Dibakar" userId="5555b401-5ad5-4206-a20e-01f22605f8f6" providerId="ADAL" clId="{6F0A6035-32B6-41E7-B81F-E1485E450336}" dt="2025-03-08T16:53:06.602" v="385"/>
              <pc2:cmMkLst xmlns:pc2="http://schemas.microsoft.com/office/powerpoint/2019/9/main/command">
                <pc:docMk/>
                <pc:sldMk cId="243168981" sldId="270"/>
                <pc2:cmMk id="{98EFA69C-D0D1-4043-871F-BC2A76780BBE}"/>
              </pc2:cmMkLst>
            </pc226:cmChg>
          </p:ext>
        </pc:extLst>
      </pc:sldChg>
      <pc:sldChg chg="modSp mod">
        <pc:chgData name="Das, Dibakar" userId="5555b401-5ad5-4206-a20e-01f22605f8f6" providerId="ADAL" clId="{6F0A6035-32B6-41E7-B81F-E1485E450336}" dt="2025-03-08T19:47:12.794" v="2186" actId="114"/>
        <pc:sldMkLst>
          <pc:docMk/>
          <pc:sldMk cId="3417788666" sldId="271"/>
        </pc:sldMkLst>
        <pc:spChg chg="mod">
          <ac:chgData name="Das, Dibakar" userId="5555b401-5ad5-4206-a20e-01f22605f8f6" providerId="ADAL" clId="{6F0A6035-32B6-41E7-B81F-E1485E450336}" dt="2025-03-08T19:30:23.633" v="1005" actId="20577"/>
          <ac:spMkLst>
            <pc:docMk/>
            <pc:sldMk cId="3417788666" sldId="271"/>
            <ac:spMk id="2" creationId="{09127050-BCBA-C085-783A-1B03C1356A8B}"/>
          </ac:spMkLst>
        </pc:spChg>
        <pc:spChg chg="mod">
          <ac:chgData name="Das, Dibakar" userId="5555b401-5ad5-4206-a20e-01f22605f8f6" providerId="ADAL" clId="{6F0A6035-32B6-41E7-B81F-E1485E450336}" dt="2025-03-08T19:47:12.794" v="2186" actId="114"/>
          <ac:spMkLst>
            <pc:docMk/>
            <pc:sldMk cId="3417788666" sldId="271"/>
            <ac:spMk id="3" creationId="{ED7E9577-468B-51DE-F509-C647B66607B0}"/>
          </ac:spMkLst>
        </pc:spChg>
      </pc:sldChg>
      <pc:sldChg chg="del">
        <pc:chgData name="Das, Dibakar" userId="5555b401-5ad5-4206-a20e-01f22605f8f6" providerId="ADAL" clId="{6F0A6035-32B6-41E7-B81F-E1485E450336}" dt="2025-03-08T19:41:57.430" v="2102" actId="2696"/>
        <pc:sldMkLst>
          <pc:docMk/>
          <pc:sldMk cId="1884889161" sldId="272"/>
        </pc:sldMkLst>
      </pc:sldChg>
      <pc:sldChg chg="del">
        <pc:chgData name="Das, Dibakar" userId="5555b401-5ad5-4206-a20e-01f22605f8f6" providerId="ADAL" clId="{6F0A6035-32B6-41E7-B81F-E1485E450336}" dt="2025-03-08T19:41:57.430" v="2102" actId="2696"/>
        <pc:sldMkLst>
          <pc:docMk/>
          <pc:sldMk cId="2526827352" sldId="273"/>
        </pc:sldMkLst>
      </pc:sldChg>
      <pc:sldChg chg="del">
        <pc:chgData name="Das, Dibakar" userId="5555b401-5ad5-4206-a20e-01f22605f8f6" providerId="ADAL" clId="{6F0A6035-32B6-41E7-B81F-E1485E450336}" dt="2025-03-08T19:41:57.430" v="2102" actId="2696"/>
        <pc:sldMkLst>
          <pc:docMk/>
          <pc:sldMk cId="3323771993" sldId="274"/>
        </pc:sldMkLst>
      </pc:sldChg>
      <pc:sldChg chg="modSp add del mod">
        <pc:chgData name="Das, Dibakar" userId="5555b401-5ad5-4206-a20e-01f22605f8f6" providerId="ADAL" clId="{6F0A6035-32B6-41E7-B81F-E1485E450336}" dt="2025-03-08T19:30:08.560" v="986" actId="2696"/>
        <pc:sldMkLst>
          <pc:docMk/>
          <pc:sldMk cId="4245220160" sldId="275"/>
        </pc:sldMkLst>
        <pc:spChg chg="mod">
          <ac:chgData name="Das, Dibakar" userId="5555b401-5ad5-4206-a20e-01f22605f8f6" providerId="ADAL" clId="{6F0A6035-32B6-41E7-B81F-E1485E450336}" dt="2025-03-08T19:22:07.940" v="478" actId="20577"/>
          <ac:spMkLst>
            <pc:docMk/>
            <pc:sldMk cId="4245220160" sldId="275"/>
            <ac:spMk id="2" creationId="{0CBC9AE8-1AC6-F0E9-11D2-5E71E79B3F3C}"/>
          </ac:spMkLst>
        </pc:spChg>
        <pc:spChg chg="mod">
          <ac:chgData name="Das, Dibakar" userId="5555b401-5ad5-4206-a20e-01f22605f8f6" providerId="ADAL" clId="{6F0A6035-32B6-41E7-B81F-E1485E450336}" dt="2025-03-08T19:22:16.706" v="479" actId="21"/>
          <ac:spMkLst>
            <pc:docMk/>
            <pc:sldMk cId="4245220160" sldId="275"/>
            <ac:spMk id="3" creationId="{020005FE-6E63-5637-6105-15015BD83D53}"/>
          </ac:spMkLst>
        </pc:spChg>
      </pc:sldChg>
      <pc:sldChg chg="addSp delSp modSp add mod">
        <pc:chgData name="Das, Dibakar" userId="5555b401-5ad5-4206-a20e-01f22605f8f6" providerId="ADAL" clId="{6F0A6035-32B6-41E7-B81F-E1485E450336}" dt="2025-03-08T19:45:45.923" v="2173" actId="20577"/>
        <pc:sldMkLst>
          <pc:docMk/>
          <pc:sldMk cId="4091669212" sldId="276"/>
        </pc:sldMkLst>
        <pc:spChg chg="mod">
          <ac:chgData name="Das, Dibakar" userId="5555b401-5ad5-4206-a20e-01f22605f8f6" providerId="ADAL" clId="{6F0A6035-32B6-41E7-B81F-E1485E450336}" dt="2025-03-08T19:22:58.520" v="489" actId="20577"/>
          <ac:spMkLst>
            <pc:docMk/>
            <pc:sldMk cId="4091669212" sldId="276"/>
            <ac:spMk id="2" creationId="{1451C1B8-99C0-085B-0F9E-C917F9F07A6B}"/>
          </ac:spMkLst>
        </pc:spChg>
        <pc:spChg chg="mod">
          <ac:chgData name="Das, Dibakar" userId="5555b401-5ad5-4206-a20e-01f22605f8f6" providerId="ADAL" clId="{6F0A6035-32B6-41E7-B81F-E1485E450336}" dt="2025-03-08T19:45:45.923" v="2173" actId="20577"/>
          <ac:spMkLst>
            <pc:docMk/>
            <pc:sldMk cId="4091669212" sldId="276"/>
            <ac:spMk id="3" creationId="{9EFED157-B74D-5BC1-92A8-F3917119260C}"/>
          </ac:spMkLst>
        </pc:spChg>
        <pc:spChg chg="add del mod">
          <ac:chgData name="Das, Dibakar" userId="5555b401-5ad5-4206-a20e-01f22605f8f6" providerId="ADAL" clId="{6F0A6035-32B6-41E7-B81F-E1485E450336}" dt="2025-03-08T19:29:17.503" v="982" actId="20577"/>
          <ac:spMkLst>
            <pc:docMk/>
            <pc:sldMk cId="4091669212" sldId="276"/>
            <ac:spMk id="29" creationId="{DAA7F6AA-3D49-78E6-B516-BF0B0A3C868A}"/>
          </ac:spMkLst>
        </pc:spChg>
        <pc:spChg chg="add mod">
          <ac:chgData name="Das, Dibakar" userId="5555b401-5ad5-4206-a20e-01f22605f8f6" providerId="ADAL" clId="{6F0A6035-32B6-41E7-B81F-E1485E450336}" dt="2025-03-08T19:29:15.547" v="981" actId="20577"/>
          <ac:spMkLst>
            <pc:docMk/>
            <pc:sldMk cId="4091669212" sldId="276"/>
            <ac:spMk id="31" creationId="{5F49B12F-FA2E-CB2D-CD43-3E8A147064DB}"/>
          </ac:spMkLst>
        </pc:spChg>
        <pc:spChg chg="add mod">
          <ac:chgData name="Das, Dibakar" userId="5555b401-5ad5-4206-a20e-01f22605f8f6" providerId="ADAL" clId="{6F0A6035-32B6-41E7-B81F-E1485E450336}" dt="2025-03-08T19:29:30.313" v="984" actId="20577"/>
          <ac:spMkLst>
            <pc:docMk/>
            <pc:sldMk cId="4091669212" sldId="276"/>
            <ac:spMk id="33" creationId="{BF7A2231-B13F-7A9B-131F-76CCBBF4A344}"/>
          </ac:spMkLst>
        </pc:spChg>
        <pc:cxnChg chg="add mod">
          <ac:chgData name="Das, Dibakar" userId="5555b401-5ad5-4206-a20e-01f22605f8f6" providerId="ADAL" clId="{6F0A6035-32B6-41E7-B81F-E1485E450336}" dt="2025-03-08T19:25:16.827" v="897" actId="1076"/>
          <ac:cxnSpMkLst>
            <pc:docMk/>
            <pc:sldMk cId="4091669212" sldId="276"/>
            <ac:cxnSpMk id="25" creationId="{17051593-B954-FC38-FC35-3F054416DEE3}"/>
          </ac:cxnSpMkLst>
        </pc:cxnChg>
        <pc:cxnChg chg="add mod">
          <ac:chgData name="Das, Dibakar" userId="5555b401-5ad5-4206-a20e-01f22605f8f6" providerId="ADAL" clId="{6F0A6035-32B6-41E7-B81F-E1485E450336}" dt="2025-03-08T19:27:33.613" v="975" actId="1076"/>
          <ac:cxnSpMkLst>
            <pc:docMk/>
            <pc:sldMk cId="4091669212" sldId="276"/>
            <ac:cxnSpMk id="30" creationId="{2161EAA3-C09B-D1AB-CAB7-FCCE82B360A0}"/>
          </ac:cxnSpMkLst>
        </pc:cxnChg>
        <pc:cxnChg chg="add mod">
          <ac:chgData name="Das, Dibakar" userId="5555b401-5ad5-4206-a20e-01f22605f8f6" providerId="ADAL" clId="{6F0A6035-32B6-41E7-B81F-E1485E450336}" dt="2025-03-08T19:29:34.401" v="985" actId="1076"/>
          <ac:cxnSpMkLst>
            <pc:docMk/>
            <pc:sldMk cId="4091669212" sldId="276"/>
            <ac:cxnSpMk id="32" creationId="{21F46071-C6BC-0183-B527-06AFEB344380}"/>
          </ac:cxnSpMkLst>
        </pc:cxnChg>
      </pc:sldChg>
      <pc:sldChg chg="modSp new mod">
        <pc:chgData name="Das, Dibakar" userId="5555b401-5ad5-4206-a20e-01f22605f8f6" providerId="ADAL" clId="{6F0A6035-32B6-41E7-B81F-E1485E450336}" dt="2025-03-08T19:43:14.429" v="2164" actId="5793"/>
        <pc:sldMkLst>
          <pc:docMk/>
          <pc:sldMk cId="1115250650" sldId="277"/>
        </pc:sldMkLst>
        <pc:spChg chg="mod">
          <ac:chgData name="Das, Dibakar" userId="5555b401-5ad5-4206-a20e-01f22605f8f6" providerId="ADAL" clId="{6F0A6035-32B6-41E7-B81F-E1485E450336}" dt="2025-03-08T19:42:07.817" v="2119" actId="20577"/>
          <ac:spMkLst>
            <pc:docMk/>
            <pc:sldMk cId="1115250650" sldId="277"/>
            <ac:spMk id="2" creationId="{AF81CC66-1D32-5111-DCA5-C499831123D9}"/>
          </ac:spMkLst>
        </pc:spChg>
        <pc:spChg chg="mod">
          <ac:chgData name="Das, Dibakar" userId="5555b401-5ad5-4206-a20e-01f22605f8f6" providerId="ADAL" clId="{6F0A6035-32B6-41E7-B81F-E1485E450336}" dt="2025-03-08T19:43:14.429" v="2164" actId="5793"/>
          <ac:spMkLst>
            <pc:docMk/>
            <pc:sldMk cId="1115250650" sldId="277"/>
            <ac:spMk id="3" creationId="{D5276E3F-F1A8-C22F-C8B0-1E5F293298EC}"/>
          </ac:spMkLst>
        </pc:spChg>
      </pc:sldChg>
      <pc:sldChg chg="modSp new mod">
        <pc:chgData name="Das, Dibakar" userId="5555b401-5ad5-4206-a20e-01f22605f8f6" providerId="ADAL" clId="{6F0A6035-32B6-41E7-B81F-E1485E450336}" dt="2025-03-08T19:43:04.200" v="2157" actId="20577"/>
        <pc:sldMkLst>
          <pc:docMk/>
          <pc:sldMk cId="4237760912" sldId="278"/>
        </pc:sldMkLst>
        <pc:spChg chg="mod">
          <ac:chgData name="Das, Dibakar" userId="5555b401-5ad5-4206-a20e-01f22605f8f6" providerId="ADAL" clId="{6F0A6035-32B6-41E7-B81F-E1485E450336}" dt="2025-03-08T19:42:45.917" v="2152" actId="20577"/>
          <ac:spMkLst>
            <pc:docMk/>
            <pc:sldMk cId="4237760912" sldId="278"/>
            <ac:spMk id="2" creationId="{256C434D-53EE-3EB6-6D7A-787ECD95A3FE}"/>
          </ac:spMkLst>
        </pc:spChg>
        <pc:spChg chg="mod">
          <ac:chgData name="Das, Dibakar" userId="5555b401-5ad5-4206-a20e-01f22605f8f6" providerId="ADAL" clId="{6F0A6035-32B6-41E7-B81F-E1485E450336}" dt="2025-03-08T19:43:04.200" v="2157" actId="20577"/>
          <ac:spMkLst>
            <pc:docMk/>
            <pc:sldMk cId="4237760912" sldId="278"/>
            <ac:spMk id="3" creationId="{5DFD5AE1-6042-3CF2-78B5-3E0E4C7C37AC}"/>
          </ac:spMkLst>
        </pc:spChg>
      </pc:sldChg>
      <pc:sldMasterChg chg="modSp mod">
        <pc:chgData name="Das, Dibakar" userId="5555b401-5ad5-4206-a20e-01f22605f8f6" providerId="ADAL" clId="{6F0A6035-32B6-41E7-B81F-E1485E450336}" dt="2025-03-08T20:12:22.213" v="2191" actId="20577"/>
        <pc:sldMasterMkLst>
          <pc:docMk/>
          <pc:sldMasterMk cId="0" sldId="2147483648"/>
        </pc:sldMasterMkLst>
        <pc:spChg chg="mod">
          <ac:chgData name="Das, Dibakar" userId="5555b401-5ad5-4206-a20e-01f22605f8f6" providerId="ADAL" clId="{6F0A6035-32B6-41E7-B81F-E1485E450336}" dt="2025-03-08T20:12:22.213" v="219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3/8/2025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433321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a:p>
        </p:txBody>
      </p:sp>
      <p:sp>
        <p:nvSpPr>
          <p:cNvPr id="6" name="Footer Placeholder 5"/>
          <p:cNvSpPr>
            <a:spLocks noGrp="1"/>
          </p:cNvSpPr>
          <p:nvPr>
            <p:ph type="ftr" idx="11"/>
          </p:nvPr>
        </p:nvSpPr>
        <p:spPr/>
        <p:txBody>
          <a:bodyPr/>
          <a:lstStyle>
            <a:lvl1pPr>
              <a:defRPr/>
            </a:lvl1pPr>
          </a:lstStyle>
          <a:p>
            <a:r>
              <a:rPr lang="en-GB"/>
              <a:t>Dibakar Das etal,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Dibakar Das etal, Intel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2025</a:t>
            </a:r>
            <a:endParaRPr lang="en-GB"/>
          </a:p>
        </p:txBody>
      </p:sp>
      <p:sp>
        <p:nvSpPr>
          <p:cNvPr id="4" name="Footer Placeholder 3"/>
          <p:cNvSpPr>
            <a:spLocks noGrp="1"/>
          </p:cNvSpPr>
          <p:nvPr>
            <p:ph type="ftr" idx="11"/>
          </p:nvPr>
        </p:nvSpPr>
        <p:spPr/>
        <p:txBody>
          <a:bodyPr/>
          <a:lstStyle>
            <a:lvl1pPr>
              <a:defRPr/>
            </a:lvl1pPr>
          </a:lstStyle>
          <a:p>
            <a:r>
              <a:rPr lang="en-GB"/>
              <a:t>Dibakar Das etal,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a:p>
        </p:txBody>
      </p:sp>
      <p:sp>
        <p:nvSpPr>
          <p:cNvPr id="3" name="Footer Placeholder 2"/>
          <p:cNvSpPr>
            <a:spLocks noGrp="1"/>
          </p:cNvSpPr>
          <p:nvPr>
            <p:ph type="ftr" idx="11"/>
          </p:nvPr>
        </p:nvSpPr>
        <p:spPr/>
        <p:txBody>
          <a:bodyPr/>
          <a:lstStyle>
            <a:lvl1pPr>
              <a:defRPr/>
            </a:lvl1pPr>
          </a:lstStyle>
          <a:p>
            <a:r>
              <a:rPr lang="en-GB"/>
              <a:t>Dibakar Das etal,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802.11-25/413r0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Supporting EMLSR STAs under CBF</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a:t>
            </a:r>
            <a:r>
              <a:rPr lang="en-GB" sz="2000" b="0"/>
              <a:t> 2024-10-25</a:t>
            </a:r>
          </a:p>
        </p:txBody>
      </p:sp>
      <p:sp>
        <p:nvSpPr>
          <p:cNvPr id="6" name="Date Placeholder 3"/>
          <p:cNvSpPr>
            <a:spLocks noGrp="1"/>
          </p:cNvSpPr>
          <p:nvPr>
            <p:ph type="dt" idx="10"/>
          </p:nvPr>
        </p:nvSpPr>
        <p:spPr/>
        <p:txBody>
          <a:bodyPr/>
          <a:lstStyle/>
          <a:p>
            <a:r>
              <a:rPr lang="en-US"/>
              <a:t>March 2025</a:t>
            </a:r>
            <a:endParaRPr lang="en-GB"/>
          </a:p>
        </p:txBody>
      </p:sp>
      <p:sp>
        <p:nvSpPr>
          <p:cNvPr id="7" name="Footer Placeholder 4"/>
          <p:cNvSpPr>
            <a:spLocks noGrp="1"/>
          </p:cNvSpPr>
          <p:nvPr>
            <p:ph type="ftr" idx="11"/>
          </p:nvPr>
        </p:nvSpPr>
        <p:spPr/>
        <p:txBody>
          <a:bodyPr/>
          <a:lstStyle/>
          <a:p>
            <a:r>
              <a:rPr lang="en-GB"/>
              <a:t>Dibakar Das etal, Intel</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graphicFrame>
        <p:nvGraphicFramePr>
          <p:cNvPr id="3075" name="Object 3"/>
          <p:cNvGraphicFramePr>
            <a:graphicFrameLocks noChangeAspect="1"/>
          </p:cNvGraphicFramePr>
          <p:nvPr>
            <p:extLst>
              <p:ext uri="{D42A27DB-BD31-4B8C-83A1-F6EECF244321}">
                <p14:modId xmlns:p14="http://schemas.microsoft.com/office/powerpoint/2010/main" val="2398392720"/>
              </p:ext>
            </p:extLst>
          </p:nvPr>
        </p:nvGraphicFramePr>
        <p:xfrm>
          <a:off x="977900" y="2413000"/>
          <a:ext cx="10196513" cy="2679700"/>
        </p:xfrm>
        <a:graphic>
          <a:graphicData uri="http://schemas.openxmlformats.org/presentationml/2006/ole">
            <mc:AlternateContent xmlns:mc="http://schemas.openxmlformats.org/markup-compatibility/2006">
              <mc:Choice xmlns:v="urn:schemas-microsoft-com:vml" Requires="v">
                <p:oleObj name="Document" r:id="rId3" imgW="10466184" imgH="2742525" progId="Word.Document.8">
                  <p:embed/>
                </p:oleObj>
              </mc:Choice>
              <mc:Fallback>
                <p:oleObj name="Document" r:id="rId3" imgW="10466184" imgH="2742525" progId="Word.Document.8">
                  <p:embed/>
                  <p:pic>
                    <p:nvPicPr>
                      <p:cNvPr id="3075" name="Object 3"/>
                      <p:cNvPicPr>
                        <a:picLocks noChangeAspect="1" noChangeArrowheads="1"/>
                      </p:cNvPicPr>
                      <p:nvPr/>
                    </p:nvPicPr>
                    <p:blipFill>
                      <a:blip r:embed="rId4"/>
                      <a:srcRect/>
                      <a:stretch>
                        <a:fillRect/>
                      </a:stretch>
                    </p:blipFill>
                    <p:spPr bwMode="auto">
                      <a:xfrm>
                        <a:off x="977900" y="2413000"/>
                        <a:ext cx="10196513" cy="26797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71FFF-86F5-B658-2FA6-C33A5327850E}"/>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CAB76623-4D73-4193-A307-3F02F139A540}"/>
              </a:ext>
            </a:extLst>
          </p:cNvPr>
          <p:cNvSpPr>
            <a:spLocks noGrp="1"/>
          </p:cNvSpPr>
          <p:nvPr>
            <p:ph idx="1"/>
          </p:nvPr>
        </p:nvSpPr>
        <p:spPr>
          <a:xfrm>
            <a:off x="929505" y="1631071"/>
            <a:ext cx="10668000" cy="1447799"/>
          </a:xfrm>
        </p:spPr>
        <p:txBody>
          <a:bodyPr/>
          <a:lstStyle/>
          <a:p>
            <a:pPr>
              <a:buFont typeface="Arial" panose="020B0604020202020204" pitchFamily="34" charset="0"/>
              <a:buChar char="•"/>
            </a:pPr>
            <a:r>
              <a:rPr lang="en-US" sz="2000" dirty="0"/>
              <a:t>For the CBF data transmission sequence, we expect that the overall sequence will look as below after accounting for cases (e.g., EMLSR) where ICF/ICR will occur between sharing/shared AP and their associated STAs. </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solidFill>
                <a:srgbClr val="92D050"/>
              </a:solidFill>
            </a:endParaRPr>
          </a:p>
          <a:p>
            <a:pPr marL="0" indent="0"/>
            <a:endParaRPr lang="en-US" sz="2000" dirty="0"/>
          </a:p>
          <a:p>
            <a:pPr>
              <a:buFont typeface="Arial" panose="020B0604020202020204" pitchFamily="34" charset="0"/>
              <a:buChar char="•"/>
            </a:pPr>
            <a:endParaRPr lang="en-US" sz="2400" dirty="0"/>
          </a:p>
        </p:txBody>
      </p:sp>
      <p:sp>
        <p:nvSpPr>
          <p:cNvPr id="4" name="Slide Number Placeholder 3">
            <a:extLst>
              <a:ext uri="{FF2B5EF4-FFF2-40B4-BE49-F238E27FC236}">
                <a16:creationId xmlns:a16="http://schemas.microsoft.com/office/drawing/2014/main" id="{276F103E-A1F8-1269-B974-244599F5649F}"/>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5" name="Footer Placeholder 4">
            <a:extLst>
              <a:ext uri="{FF2B5EF4-FFF2-40B4-BE49-F238E27FC236}">
                <a16:creationId xmlns:a16="http://schemas.microsoft.com/office/drawing/2014/main" id="{13D7643F-A7EC-9ADD-7495-A388850345BD}"/>
              </a:ext>
            </a:extLst>
          </p:cNvPr>
          <p:cNvSpPr>
            <a:spLocks noGrp="1"/>
          </p:cNvSpPr>
          <p:nvPr>
            <p:ph type="ftr" idx="14"/>
          </p:nvPr>
        </p:nvSpPr>
        <p:spPr>
          <a:xfrm>
            <a:off x="7145115" y="6534199"/>
            <a:ext cx="4246027" cy="180975"/>
          </a:xfrm>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FA6659E1-E18B-FA05-F144-0111268A3DC3}"/>
              </a:ext>
            </a:extLst>
          </p:cNvPr>
          <p:cNvSpPr>
            <a:spLocks noGrp="1"/>
          </p:cNvSpPr>
          <p:nvPr>
            <p:ph type="dt" idx="15"/>
          </p:nvPr>
        </p:nvSpPr>
        <p:spPr/>
        <p:txBody>
          <a:bodyPr/>
          <a:lstStyle/>
          <a:p>
            <a:r>
              <a:rPr lang="en-US"/>
              <a:t>March 2025</a:t>
            </a:r>
            <a:endParaRPr lang="en-GB"/>
          </a:p>
        </p:txBody>
      </p:sp>
      <p:cxnSp>
        <p:nvCxnSpPr>
          <p:cNvPr id="8" name="Straight Connector 7">
            <a:extLst>
              <a:ext uri="{FF2B5EF4-FFF2-40B4-BE49-F238E27FC236}">
                <a16:creationId xmlns:a16="http://schemas.microsoft.com/office/drawing/2014/main" id="{852AD25F-5C18-8A03-AB65-FBFA4B5491B0}"/>
              </a:ext>
            </a:extLst>
          </p:cNvPr>
          <p:cNvCxnSpPr>
            <a:cxnSpLocks/>
          </p:cNvCxnSpPr>
          <p:nvPr/>
        </p:nvCxnSpPr>
        <p:spPr bwMode="auto">
          <a:xfrm flipV="1">
            <a:off x="867945" y="4244522"/>
            <a:ext cx="10768735" cy="912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F9CC386F-DF2D-D354-8B0A-23C29BA2F336}"/>
              </a:ext>
            </a:extLst>
          </p:cNvPr>
          <p:cNvCxnSpPr>
            <a:cxnSpLocks/>
          </p:cNvCxnSpPr>
          <p:nvPr/>
        </p:nvCxnSpPr>
        <p:spPr bwMode="auto">
          <a:xfrm>
            <a:off x="853128" y="4939449"/>
            <a:ext cx="10783552" cy="683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 name="Straight Connector 9">
            <a:extLst>
              <a:ext uri="{FF2B5EF4-FFF2-40B4-BE49-F238E27FC236}">
                <a16:creationId xmlns:a16="http://schemas.microsoft.com/office/drawing/2014/main" id="{EBF7AA58-19AF-52B9-ED46-C72A219CDC74}"/>
              </a:ext>
            </a:extLst>
          </p:cNvPr>
          <p:cNvCxnSpPr>
            <a:cxnSpLocks/>
          </p:cNvCxnSpPr>
          <p:nvPr/>
        </p:nvCxnSpPr>
        <p:spPr bwMode="auto">
          <a:xfrm flipV="1">
            <a:off x="867945" y="5548506"/>
            <a:ext cx="10768735" cy="54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Straight Connector 10">
            <a:extLst>
              <a:ext uri="{FF2B5EF4-FFF2-40B4-BE49-F238E27FC236}">
                <a16:creationId xmlns:a16="http://schemas.microsoft.com/office/drawing/2014/main" id="{CFBEDA96-D002-508A-7EE0-15DE286C52E8}"/>
              </a:ext>
            </a:extLst>
          </p:cNvPr>
          <p:cNvCxnSpPr>
            <a:cxnSpLocks/>
          </p:cNvCxnSpPr>
          <p:nvPr/>
        </p:nvCxnSpPr>
        <p:spPr bwMode="auto">
          <a:xfrm flipV="1">
            <a:off x="967427" y="6187711"/>
            <a:ext cx="10832091" cy="4713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Rectangle 11">
            <a:extLst>
              <a:ext uri="{FF2B5EF4-FFF2-40B4-BE49-F238E27FC236}">
                <a16:creationId xmlns:a16="http://schemas.microsoft.com/office/drawing/2014/main" id="{AC29B43E-0292-D4C3-D2EC-0EF8E94FD05B}"/>
              </a:ext>
            </a:extLst>
          </p:cNvPr>
          <p:cNvSpPr/>
          <p:nvPr/>
        </p:nvSpPr>
        <p:spPr bwMode="auto">
          <a:xfrm>
            <a:off x="1040911" y="3711123"/>
            <a:ext cx="685801" cy="5333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CBF-invite</a:t>
            </a:r>
          </a:p>
        </p:txBody>
      </p:sp>
      <p:sp>
        <p:nvSpPr>
          <p:cNvPr id="13" name="Rectangle 12">
            <a:extLst>
              <a:ext uri="{FF2B5EF4-FFF2-40B4-BE49-F238E27FC236}">
                <a16:creationId xmlns:a16="http://schemas.microsoft.com/office/drawing/2014/main" id="{47B56E17-751A-EFFF-E06E-6ECEA3FD630F}"/>
              </a:ext>
            </a:extLst>
          </p:cNvPr>
          <p:cNvSpPr/>
          <p:nvPr/>
        </p:nvSpPr>
        <p:spPr bwMode="auto">
          <a:xfrm>
            <a:off x="1841421" y="4436519"/>
            <a:ext cx="858049" cy="481739"/>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CBF-response</a:t>
            </a:r>
          </a:p>
        </p:txBody>
      </p:sp>
      <p:sp>
        <p:nvSpPr>
          <p:cNvPr id="14" name="TextBox 13">
            <a:extLst>
              <a:ext uri="{FF2B5EF4-FFF2-40B4-BE49-F238E27FC236}">
                <a16:creationId xmlns:a16="http://schemas.microsoft.com/office/drawing/2014/main" id="{52410A55-7E6B-1624-3F61-9607AEF287A8}"/>
              </a:ext>
            </a:extLst>
          </p:cNvPr>
          <p:cNvSpPr txBox="1"/>
          <p:nvPr/>
        </p:nvSpPr>
        <p:spPr>
          <a:xfrm>
            <a:off x="394343" y="3858864"/>
            <a:ext cx="732893" cy="461665"/>
          </a:xfrm>
          <a:prstGeom prst="rect">
            <a:avLst/>
          </a:prstGeom>
          <a:noFill/>
        </p:spPr>
        <p:txBody>
          <a:bodyPr wrap="none" rtlCol="0">
            <a:spAutoFit/>
          </a:bodyPr>
          <a:lstStyle/>
          <a:p>
            <a:r>
              <a:rPr lang="en-US" dirty="0">
                <a:solidFill>
                  <a:schemeClr val="tx1"/>
                </a:solidFill>
              </a:rPr>
              <a:t>AP1</a:t>
            </a:r>
          </a:p>
        </p:txBody>
      </p:sp>
      <p:sp>
        <p:nvSpPr>
          <p:cNvPr id="15" name="TextBox 14">
            <a:extLst>
              <a:ext uri="{FF2B5EF4-FFF2-40B4-BE49-F238E27FC236}">
                <a16:creationId xmlns:a16="http://schemas.microsoft.com/office/drawing/2014/main" id="{0087975D-9476-1C11-62F1-C19A3C13C4D8}"/>
              </a:ext>
            </a:extLst>
          </p:cNvPr>
          <p:cNvSpPr txBox="1"/>
          <p:nvPr/>
        </p:nvSpPr>
        <p:spPr>
          <a:xfrm>
            <a:off x="394343" y="4561037"/>
            <a:ext cx="732893" cy="461665"/>
          </a:xfrm>
          <a:prstGeom prst="rect">
            <a:avLst/>
          </a:prstGeom>
          <a:noFill/>
        </p:spPr>
        <p:txBody>
          <a:bodyPr wrap="none" rtlCol="0">
            <a:spAutoFit/>
          </a:bodyPr>
          <a:lstStyle/>
          <a:p>
            <a:r>
              <a:rPr lang="en-US" dirty="0">
                <a:solidFill>
                  <a:schemeClr val="tx1"/>
                </a:solidFill>
              </a:rPr>
              <a:t>AP2</a:t>
            </a:r>
          </a:p>
        </p:txBody>
      </p:sp>
      <p:sp>
        <p:nvSpPr>
          <p:cNvPr id="16" name="Rectangle 15">
            <a:extLst>
              <a:ext uri="{FF2B5EF4-FFF2-40B4-BE49-F238E27FC236}">
                <a16:creationId xmlns:a16="http://schemas.microsoft.com/office/drawing/2014/main" id="{7688C6AD-D896-FF27-1383-38BFF3BBE292}"/>
              </a:ext>
            </a:extLst>
          </p:cNvPr>
          <p:cNvSpPr/>
          <p:nvPr/>
        </p:nvSpPr>
        <p:spPr bwMode="auto">
          <a:xfrm>
            <a:off x="2723651" y="3736269"/>
            <a:ext cx="1066819" cy="5333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ICF to </a:t>
            </a:r>
            <a:r>
              <a:rPr kumimoji="0" lang="en-US" sz="1400" b="0" i="0" u="none" strike="noStrike" cap="none" normalizeH="0" baseline="0" dirty="0" err="1">
                <a:ln>
                  <a:noFill/>
                </a:ln>
                <a:solidFill>
                  <a:schemeClr val="bg1"/>
                </a:solidFill>
                <a:effectLst/>
                <a:latin typeface="Times New Roman" pitchFamily="16" charset="0"/>
                <a:ea typeface="MS Gothic" charset="-128"/>
              </a:rPr>
              <a:t>assoc</a:t>
            </a:r>
            <a:r>
              <a:rPr kumimoji="0" lang="en-US" sz="1400" b="0" i="0" u="none" strike="noStrike" cap="none" normalizeH="0" baseline="0" dirty="0">
                <a:ln>
                  <a:noFill/>
                </a:ln>
                <a:solidFill>
                  <a:schemeClr val="bg1"/>
                </a:solidFill>
                <a:effectLst/>
                <a:latin typeface="Times New Roman" pitchFamily="16" charset="0"/>
                <a:ea typeface="MS Gothic" charset="-128"/>
              </a:rPr>
              <a:t> STAs</a:t>
            </a:r>
          </a:p>
        </p:txBody>
      </p:sp>
      <p:sp>
        <p:nvSpPr>
          <p:cNvPr id="17" name="TextBox 16">
            <a:extLst>
              <a:ext uri="{FF2B5EF4-FFF2-40B4-BE49-F238E27FC236}">
                <a16:creationId xmlns:a16="http://schemas.microsoft.com/office/drawing/2014/main" id="{A3C068BB-9209-50F3-025A-35D274DD3D06}"/>
              </a:ext>
            </a:extLst>
          </p:cNvPr>
          <p:cNvSpPr txBox="1"/>
          <p:nvPr/>
        </p:nvSpPr>
        <p:spPr>
          <a:xfrm>
            <a:off x="111456" y="5138774"/>
            <a:ext cx="1512978" cy="461665"/>
          </a:xfrm>
          <a:prstGeom prst="rect">
            <a:avLst/>
          </a:prstGeom>
          <a:noFill/>
        </p:spPr>
        <p:txBody>
          <a:bodyPr wrap="none" rtlCol="0">
            <a:spAutoFit/>
          </a:bodyPr>
          <a:lstStyle/>
          <a:p>
            <a:r>
              <a:rPr lang="en-US">
                <a:solidFill>
                  <a:schemeClr val="tx1"/>
                </a:solidFill>
              </a:rPr>
              <a:t>AP1-STAs</a:t>
            </a:r>
          </a:p>
        </p:txBody>
      </p:sp>
      <p:sp>
        <p:nvSpPr>
          <p:cNvPr id="18" name="TextBox 17">
            <a:extLst>
              <a:ext uri="{FF2B5EF4-FFF2-40B4-BE49-F238E27FC236}">
                <a16:creationId xmlns:a16="http://schemas.microsoft.com/office/drawing/2014/main" id="{8161D6AC-8E37-4807-1D98-1F3C37EE677E}"/>
              </a:ext>
            </a:extLst>
          </p:cNvPr>
          <p:cNvSpPr txBox="1"/>
          <p:nvPr/>
        </p:nvSpPr>
        <p:spPr>
          <a:xfrm>
            <a:off x="111456" y="5840947"/>
            <a:ext cx="1512978" cy="461665"/>
          </a:xfrm>
          <a:prstGeom prst="rect">
            <a:avLst/>
          </a:prstGeom>
          <a:noFill/>
        </p:spPr>
        <p:txBody>
          <a:bodyPr wrap="none" rtlCol="0">
            <a:spAutoFit/>
          </a:bodyPr>
          <a:lstStyle/>
          <a:p>
            <a:r>
              <a:rPr lang="en-US">
                <a:solidFill>
                  <a:schemeClr val="tx1"/>
                </a:solidFill>
              </a:rPr>
              <a:t>AP2-STAs</a:t>
            </a:r>
          </a:p>
        </p:txBody>
      </p:sp>
      <p:sp>
        <p:nvSpPr>
          <p:cNvPr id="19" name="Rectangle 18">
            <a:extLst>
              <a:ext uri="{FF2B5EF4-FFF2-40B4-BE49-F238E27FC236}">
                <a16:creationId xmlns:a16="http://schemas.microsoft.com/office/drawing/2014/main" id="{6E0AEE90-CB36-0D2E-8B95-C6E20C4D190F}"/>
              </a:ext>
            </a:extLst>
          </p:cNvPr>
          <p:cNvSpPr/>
          <p:nvPr/>
        </p:nvSpPr>
        <p:spPr bwMode="auto">
          <a:xfrm>
            <a:off x="3820230" y="5022702"/>
            <a:ext cx="762000" cy="533399"/>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ICR</a:t>
            </a:r>
          </a:p>
        </p:txBody>
      </p:sp>
      <p:sp>
        <p:nvSpPr>
          <p:cNvPr id="20" name="Rectangle 19">
            <a:extLst>
              <a:ext uri="{FF2B5EF4-FFF2-40B4-BE49-F238E27FC236}">
                <a16:creationId xmlns:a16="http://schemas.microsoft.com/office/drawing/2014/main" id="{A07CD1BD-386D-4EF8-2BD8-F9211378EF9C}"/>
              </a:ext>
            </a:extLst>
          </p:cNvPr>
          <p:cNvSpPr/>
          <p:nvPr/>
        </p:nvSpPr>
        <p:spPr bwMode="auto">
          <a:xfrm>
            <a:off x="4689036" y="4436519"/>
            <a:ext cx="1071124" cy="473129"/>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ICF to </a:t>
            </a:r>
            <a:r>
              <a:rPr kumimoji="0" lang="en-US" sz="1400" b="0" i="0" u="none" strike="noStrike" cap="none" normalizeH="0" baseline="0" dirty="0" err="1">
                <a:ln>
                  <a:noFill/>
                </a:ln>
                <a:solidFill>
                  <a:schemeClr val="bg1"/>
                </a:solidFill>
                <a:effectLst/>
                <a:latin typeface="Times New Roman" pitchFamily="16" charset="0"/>
                <a:ea typeface="MS Gothic" charset="-128"/>
              </a:rPr>
              <a:t>assoc</a:t>
            </a:r>
            <a:r>
              <a:rPr kumimoji="0" lang="en-US" sz="1400" b="0" i="0" u="none" strike="noStrike" cap="none" normalizeH="0" baseline="0" dirty="0">
                <a:ln>
                  <a:noFill/>
                </a:ln>
                <a:solidFill>
                  <a:schemeClr val="bg1"/>
                </a:solidFill>
                <a:effectLst/>
                <a:latin typeface="Times New Roman" pitchFamily="16" charset="0"/>
                <a:ea typeface="MS Gothic" charset="-128"/>
              </a:rPr>
              <a:t> STAs</a:t>
            </a:r>
          </a:p>
        </p:txBody>
      </p:sp>
      <p:sp>
        <p:nvSpPr>
          <p:cNvPr id="21" name="Rectangle 20">
            <a:extLst>
              <a:ext uri="{FF2B5EF4-FFF2-40B4-BE49-F238E27FC236}">
                <a16:creationId xmlns:a16="http://schemas.microsoft.com/office/drawing/2014/main" id="{8A2E1A4B-2547-41E8-D6C6-94958810A9DF}"/>
              </a:ext>
            </a:extLst>
          </p:cNvPr>
          <p:cNvSpPr/>
          <p:nvPr/>
        </p:nvSpPr>
        <p:spPr bwMode="auto">
          <a:xfrm>
            <a:off x="5819875" y="5654312"/>
            <a:ext cx="762000" cy="533399"/>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ICR</a:t>
            </a:r>
          </a:p>
        </p:txBody>
      </p:sp>
      <p:sp>
        <p:nvSpPr>
          <p:cNvPr id="22" name="Rectangle 21">
            <a:extLst>
              <a:ext uri="{FF2B5EF4-FFF2-40B4-BE49-F238E27FC236}">
                <a16:creationId xmlns:a16="http://schemas.microsoft.com/office/drawing/2014/main" id="{CF8D3939-BE6A-9048-57FF-C167D73BDC1A}"/>
              </a:ext>
            </a:extLst>
          </p:cNvPr>
          <p:cNvSpPr/>
          <p:nvPr/>
        </p:nvSpPr>
        <p:spPr bwMode="auto">
          <a:xfrm>
            <a:off x="6650468" y="3720250"/>
            <a:ext cx="730257" cy="5333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CBF-Trigger</a:t>
            </a:r>
          </a:p>
        </p:txBody>
      </p:sp>
      <p:sp>
        <p:nvSpPr>
          <p:cNvPr id="23" name="Rectangle 22">
            <a:extLst>
              <a:ext uri="{FF2B5EF4-FFF2-40B4-BE49-F238E27FC236}">
                <a16:creationId xmlns:a16="http://schemas.microsoft.com/office/drawing/2014/main" id="{CF3EB947-FB4E-4C06-5D46-35655DF5E1E7}"/>
              </a:ext>
            </a:extLst>
          </p:cNvPr>
          <p:cNvSpPr/>
          <p:nvPr/>
        </p:nvSpPr>
        <p:spPr bwMode="auto">
          <a:xfrm>
            <a:off x="7570210" y="3715686"/>
            <a:ext cx="1371600" cy="533399"/>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CBF PPDU</a:t>
            </a:r>
          </a:p>
        </p:txBody>
      </p:sp>
      <p:sp>
        <p:nvSpPr>
          <p:cNvPr id="24" name="Rectangle 23">
            <a:extLst>
              <a:ext uri="{FF2B5EF4-FFF2-40B4-BE49-F238E27FC236}">
                <a16:creationId xmlns:a16="http://schemas.microsoft.com/office/drawing/2014/main" id="{9705BD99-2E30-FFB6-1E62-562B179B79AE}"/>
              </a:ext>
            </a:extLst>
          </p:cNvPr>
          <p:cNvSpPr/>
          <p:nvPr/>
        </p:nvSpPr>
        <p:spPr bwMode="auto">
          <a:xfrm>
            <a:off x="7570210" y="4401485"/>
            <a:ext cx="1371600" cy="533399"/>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CBF PPDU</a:t>
            </a:r>
          </a:p>
        </p:txBody>
      </p:sp>
      <p:sp>
        <p:nvSpPr>
          <p:cNvPr id="26" name="Rectangle 25">
            <a:extLst>
              <a:ext uri="{FF2B5EF4-FFF2-40B4-BE49-F238E27FC236}">
                <a16:creationId xmlns:a16="http://schemas.microsoft.com/office/drawing/2014/main" id="{A8615D4C-F30D-B75F-3AF8-22E9E62B6875}"/>
              </a:ext>
            </a:extLst>
          </p:cNvPr>
          <p:cNvSpPr/>
          <p:nvPr/>
        </p:nvSpPr>
        <p:spPr bwMode="auto">
          <a:xfrm>
            <a:off x="9050283" y="3735350"/>
            <a:ext cx="583685" cy="5333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MU-BAR</a:t>
            </a:r>
          </a:p>
        </p:txBody>
      </p:sp>
      <p:sp>
        <p:nvSpPr>
          <p:cNvPr id="27" name="Rectangle 26">
            <a:extLst>
              <a:ext uri="{FF2B5EF4-FFF2-40B4-BE49-F238E27FC236}">
                <a16:creationId xmlns:a16="http://schemas.microsoft.com/office/drawing/2014/main" id="{5813868D-85E0-EC04-9D77-43650E6EE743}"/>
              </a:ext>
            </a:extLst>
          </p:cNvPr>
          <p:cNvSpPr/>
          <p:nvPr/>
        </p:nvSpPr>
        <p:spPr bwMode="auto">
          <a:xfrm>
            <a:off x="9740675" y="5015107"/>
            <a:ext cx="442986" cy="5333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BA</a:t>
            </a:r>
          </a:p>
        </p:txBody>
      </p:sp>
      <p:sp>
        <p:nvSpPr>
          <p:cNvPr id="28" name="Rectangle 27">
            <a:extLst>
              <a:ext uri="{FF2B5EF4-FFF2-40B4-BE49-F238E27FC236}">
                <a16:creationId xmlns:a16="http://schemas.microsoft.com/office/drawing/2014/main" id="{7B007B54-CD5D-5924-6615-6323DD56C423}"/>
              </a:ext>
            </a:extLst>
          </p:cNvPr>
          <p:cNvSpPr/>
          <p:nvPr/>
        </p:nvSpPr>
        <p:spPr bwMode="auto">
          <a:xfrm>
            <a:off x="10276876" y="4412885"/>
            <a:ext cx="583685" cy="533399"/>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MU-BAR</a:t>
            </a:r>
          </a:p>
        </p:txBody>
      </p:sp>
      <p:sp>
        <p:nvSpPr>
          <p:cNvPr id="39" name="Rectangle 38">
            <a:extLst>
              <a:ext uri="{FF2B5EF4-FFF2-40B4-BE49-F238E27FC236}">
                <a16:creationId xmlns:a16="http://schemas.microsoft.com/office/drawing/2014/main" id="{AD73B20B-6ED8-19D0-4900-1D88723FFD4F}"/>
              </a:ext>
            </a:extLst>
          </p:cNvPr>
          <p:cNvSpPr/>
          <p:nvPr/>
        </p:nvSpPr>
        <p:spPr bwMode="auto">
          <a:xfrm>
            <a:off x="11091889" y="5654312"/>
            <a:ext cx="442986" cy="533399"/>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BA</a:t>
            </a:r>
          </a:p>
        </p:txBody>
      </p:sp>
    </p:spTree>
    <p:extLst>
      <p:ext uri="{BB962C8B-B14F-4D97-AF65-F5344CB8AC3E}">
        <p14:creationId xmlns:p14="http://schemas.microsoft.com/office/powerpoint/2010/main" val="1810838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2CA174-EF8A-0948-2152-E9CB0BCD26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451C1B8-99C0-085B-0F9E-C917F9F07A6B}"/>
              </a:ext>
            </a:extLst>
          </p:cNvPr>
          <p:cNvSpPr>
            <a:spLocks noGrp="1"/>
          </p:cNvSpPr>
          <p:nvPr>
            <p:ph type="title"/>
          </p:nvPr>
        </p:nvSpPr>
        <p:spPr/>
        <p:txBody>
          <a:bodyPr/>
          <a:lstStyle/>
          <a:p>
            <a:r>
              <a:rPr lang="en-US" dirty="0"/>
              <a:t>Problem</a:t>
            </a:r>
          </a:p>
        </p:txBody>
      </p:sp>
      <p:sp>
        <p:nvSpPr>
          <p:cNvPr id="3" name="Content Placeholder 2">
            <a:extLst>
              <a:ext uri="{FF2B5EF4-FFF2-40B4-BE49-F238E27FC236}">
                <a16:creationId xmlns:a16="http://schemas.microsoft.com/office/drawing/2014/main" id="{9EFED157-B74D-5BC1-92A8-F3917119260C}"/>
              </a:ext>
            </a:extLst>
          </p:cNvPr>
          <p:cNvSpPr>
            <a:spLocks noGrp="1"/>
          </p:cNvSpPr>
          <p:nvPr>
            <p:ph idx="1"/>
          </p:nvPr>
        </p:nvSpPr>
        <p:spPr>
          <a:xfrm>
            <a:off x="929505" y="1631071"/>
            <a:ext cx="10668000" cy="1447799"/>
          </a:xfrm>
        </p:spPr>
        <p:txBody>
          <a:bodyPr/>
          <a:lstStyle/>
          <a:p>
            <a:pPr>
              <a:buFont typeface="Arial" panose="020B0604020202020204" pitchFamily="34" charset="0"/>
              <a:buChar char="•"/>
            </a:pPr>
            <a:r>
              <a:rPr lang="en-US" sz="2000" dirty="0"/>
              <a:t>A STA following baseline EMLSR rules will go back to listen mode shortly after detecting no frame for itself. </a:t>
            </a:r>
          </a:p>
          <a:p>
            <a:pPr>
              <a:buFont typeface="Arial" panose="020B0604020202020204" pitchFamily="34" charset="0"/>
              <a:buChar char="•"/>
            </a:pPr>
            <a:r>
              <a:rPr lang="en-US" sz="2000" dirty="0"/>
              <a:t>Multiple places in the CBF sequence where the STAs associated to sharing AP or shared AP will go back to listen mode before completing their </a:t>
            </a:r>
            <a:r>
              <a:rPr lang="en-US" sz="2000" dirty="0" err="1"/>
              <a:t>data+BA</a:t>
            </a:r>
            <a:r>
              <a:rPr lang="en-US" sz="2000" dirty="0"/>
              <a:t> exchange.  </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solidFill>
                <a:srgbClr val="92D050"/>
              </a:solidFill>
            </a:endParaRPr>
          </a:p>
          <a:p>
            <a:pPr marL="0" indent="0"/>
            <a:endParaRPr lang="en-US" sz="2000" dirty="0"/>
          </a:p>
          <a:p>
            <a:pPr>
              <a:buFont typeface="Arial" panose="020B0604020202020204" pitchFamily="34" charset="0"/>
              <a:buChar char="•"/>
            </a:pPr>
            <a:endParaRPr lang="en-US" sz="2400" dirty="0"/>
          </a:p>
        </p:txBody>
      </p:sp>
      <p:sp>
        <p:nvSpPr>
          <p:cNvPr id="4" name="Slide Number Placeholder 3">
            <a:extLst>
              <a:ext uri="{FF2B5EF4-FFF2-40B4-BE49-F238E27FC236}">
                <a16:creationId xmlns:a16="http://schemas.microsoft.com/office/drawing/2014/main" id="{B083E2F0-2359-1BB7-447C-5467A89536FB}"/>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4F54E515-AEF7-6850-D687-F0D7CD0FFE4C}"/>
              </a:ext>
            </a:extLst>
          </p:cNvPr>
          <p:cNvSpPr>
            <a:spLocks noGrp="1"/>
          </p:cNvSpPr>
          <p:nvPr>
            <p:ph type="ftr" idx="14"/>
          </p:nvPr>
        </p:nvSpPr>
        <p:spPr>
          <a:xfrm>
            <a:off x="7145115" y="6534199"/>
            <a:ext cx="4246027" cy="180975"/>
          </a:xfrm>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B4B8C3D7-B2E7-02CF-B494-85292F963DAE}"/>
              </a:ext>
            </a:extLst>
          </p:cNvPr>
          <p:cNvSpPr>
            <a:spLocks noGrp="1"/>
          </p:cNvSpPr>
          <p:nvPr>
            <p:ph type="dt" idx="15"/>
          </p:nvPr>
        </p:nvSpPr>
        <p:spPr/>
        <p:txBody>
          <a:bodyPr/>
          <a:lstStyle/>
          <a:p>
            <a:r>
              <a:rPr lang="en-US"/>
              <a:t>March 2025</a:t>
            </a:r>
            <a:endParaRPr lang="en-GB"/>
          </a:p>
        </p:txBody>
      </p:sp>
      <p:cxnSp>
        <p:nvCxnSpPr>
          <p:cNvPr id="8" name="Straight Connector 7">
            <a:extLst>
              <a:ext uri="{FF2B5EF4-FFF2-40B4-BE49-F238E27FC236}">
                <a16:creationId xmlns:a16="http://schemas.microsoft.com/office/drawing/2014/main" id="{A8D8814B-2505-3DCF-E57B-D3A4A4B629B0}"/>
              </a:ext>
            </a:extLst>
          </p:cNvPr>
          <p:cNvCxnSpPr>
            <a:cxnSpLocks/>
          </p:cNvCxnSpPr>
          <p:nvPr/>
        </p:nvCxnSpPr>
        <p:spPr bwMode="auto">
          <a:xfrm flipV="1">
            <a:off x="867945" y="4244522"/>
            <a:ext cx="10768735" cy="912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964EC0D3-A38F-31CD-A33A-FFDC952FD04A}"/>
              </a:ext>
            </a:extLst>
          </p:cNvPr>
          <p:cNvCxnSpPr>
            <a:cxnSpLocks/>
          </p:cNvCxnSpPr>
          <p:nvPr/>
        </p:nvCxnSpPr>
        <p:spPr bwMode="auto">
          <a:xfrm>
            <a:off x="853128" y="4939449"/>
            <a:ext cx="10783552" cy="683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 name="Straight Connector 9">
            <a:extLst>
              <a:ext uri="{FF2B5EF4-FFF2-40B4-BE49-F238E27FC236}">
                <a16:creationId xmlns:a16="http://schemas.microsoft.com/office/drawing/2014/main" id="{6D9F2154-6473-B041-66F9-D2F095116146}"/>
              </a:ext>
            </a:extLst>
          </p:cNvPr>
          <p:cNvCxnSpPr>
            <a:cxnSpLocks/>
          </p:cNvCxnSpPr>
          <p:nvPr/>
        </p:nvCxnSpPr>
        <p:spPr bwMode="auto">
          <a:xfrm flipV="1">
            <a:off x="867945" y="5548506"/>
            <a:ext cx="10768735" cy="54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Straight Connector 10">
            <a:extLst>
              <a:ext uri="{FF2B5EF4-FFF2-40B4-BE49-F238E27FC236}">
                <a16:creationId xmlns:a16="http://schemas.microsoft.com/office/drawing/2014/main" id="{3591C0F9-B097-6C43-749F-19361ADF5E96}"/>
              </a:ext>
            </a:extLst>
          </p:cNvPr>
          <p:cNvCxnSpPr>
            <a:cxnSpLocks/>
          </p:cNvCxnSpPr>
          <p:nvPr/>
        </p:nvCxnSpPr>
        <p:spPr bwMode="auto">
          <a:xfrm flipV="1">
            <a:off x="967427" y="6187711"/>
            <a:ext cx="10832091" cy="4713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Rectangle 11">
            <a:extLst>
              <a:ext uri="{FF2B5EF4-FFF2-40B4-BE49-F238E27FC236}">
                <a16:creationId xmlns:a16="http://schemas.microsoft.com/office/drawing/2014/main" id="{7240F0F9-6D29-0B46-6B1E-D8044A23163E}"/>
              </a:ext>
            </a:extLst>
          </p:cNvPr>
          <p:cNvSpPr/>
          <p:nvPr/>
        </p:nvSpPr>
        <p:spPr bwMode="auto">
          <a:xfrm>
            <a:off x="1040911" y="3711123"/>
            <a:ext cx="685801" cy="5333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CBF-invite</a:t>
            </a:r>
          </a:p>
        </p:txBody>
      </p:sp>
      <p:sp>
        <p:nvSpPr>
          <p:cNvPr id="13" name="Rectangle 12">
            <a:extLst>
              <a:ext uri="{FF2B5EF4-FFF2-40B4-BE49-F238E27FC236}">
                <a16:creationId xmlns:a16="http://schemas.microsoft.com/office/drawing/2014/main" id="{CAD94769-1501-11F2-3424-6C4F71870134}"/>
              </a:ext>
            </a:extLst>
          </p:cNvPr>
          <p:cNvSpPr/>
          <p:nvPr/>
        </p:nvSpPr>
        <p:spPr bwMode="auto">
          <a:xfrm>
            <a:off x="1841421" y="4436519"/>
            <a:ext cx="858049" cy="481739"/>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CBF-response</a:t>
            </a:r>
          </a:p>
        </p:txBody>
      </p:sp>
      <p:sp>
        <p:nvSpPr>
          <p:cNvPr id="14" name="TextBox 13">
            <a:extLst>
              <a:ext uri="{FF2B5EF4-FFF2-40B4-BE49-F238E27FC236}">
                <a16:creationId xmlns:a16="http://schemas.microsoft.com/office/drawing/2014/main" id="{D0C6A98A-7C2D-BA79-2D9E-CEBA1D6B86C1}"/>
              </a:ext>
            </a:extLst>
          </p:cNvPr>
          <p:cNvSpPr txBox="1"/>
          <p:nvPr/>
        </p:nvSpPr>
        <p:spPr>
          <a:xfrm>
            <a:off x="394343" y="3858864"/>
            <a:ext cx="732893" cy="461665"/>
          </a:xfrm>
          <a:prstGeom prst="rect">
            <a:avLst/>
          </a:prstGeom>
          <a:noFill/>
        </p:spPr>
        <p:txBody>
          <a:bodyPr wrap="none" rtlCol="0">
            <a:spAutoFit/>
          </a:bodyPr>
          <a:lstStyle/>
          <a:p>
            <a:r>
              <a:rPr lang="en-US" dirty="0">
                <a:solidFill>
                  <a:schemeClr val="tx1"/>
                </a:solidFill>
              </a:rPr>
              <a:t>AP1</a:t>
            </a:r>
          </a:p>
        </p:txBody>
      </p:sp>
      <p:sp>
        <p:nvSpPr>
          <p:cNvPr id="15" name="TextBox 14">
            <a:extLst>
              <a:ext uri="{FF2B5EF4-FFF2-40B4-BE49-F238E27FC236}">
                <a16:creationId xmlns:a16="http://schemas.microsoft.com/office/drawing/2014/main" id="{547A419D-8BEA-FBED-FDF7-09D2DF30D120}"/>
              </a:ext>
            </a:extLst>
          </p:cNvPr>
          <p:cNvSpPr txBox="1"/>
          <p:nvPr/>
        </p:nvSpPr>
        <p:spPr>
          <a:xfrm>
            <a:off x="394343" y="4561037"/>
            <a:ext cx="732893" cy="461665"/>
          </a:xfrm>
          <a:prstGeom prst="rect">
            <a:avLst/>
          </a:prstGeom>
          <a:noFill/>
        </p:spPr>
        <p:txBody>
          <a:bodyPr wrap="none" rtlCol="0">
            <a:spAutoFit/>
          </a:bodyPr>
          <a:lstStyle/>
          <a:p>
            <a:r>
              <a:rPr lang="en-US" dirty="0">
                <a:solidFill>
                  <a:schemeClr val="tx1"/>
                </a:solidFill>
              </a:rPr>
              <a:t>AP2</a:t>
            </a:r>
          </a:p>
        </p:txBody>
      </p:sp>
      <p:sp>
        <p:nvSpPr>
          <p:cNvPr id="16" name="Rectangle 15">
            <a:extLst>
              <a:ext uri="{FF2B5EF4-FFF2-40B4-BE49-F238E27FC236}">
                <a16:creationId xmlns:a16="http://schemas.microsoft.com/office/drawing/2014/main" id="{A82BD97F-304E-DA33-ACA0-6573BCB689A8}"/>
              </a:ext>
            </a:extLst>
          </p:cNvPr>
          <p:cNvSpPr/>
          <p:nvPr/>
        </p:nvSpPr>
        <p:spPr bwMode="auto">
          <a:xfrm>
            <a:off x="2723651" y="3736269"/>
            <a:ext cx="1066819" cy="5333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ICF to </a:t>
            </a:r>
            <a:r>
              <a:rPr kumimoji="0" lang="en-US" sz="1400" b="0" i="0" u="none" strike="noStrike" cap="none" normalizeH="0" baseline="0" dirty="0" err="1">
                <a:ln>
                  <a:noFill/>
                </a:ln>
                <a:solidFill>
                  <a:schemeClr val="bg1"/>
                </a:solidFill>
                <a:effectLst/>
                <a:latin typeface="Times New Roman" pitchFamily="16" charset="0"/>
                <a:ea typeface="MS Gothic" charset="-128"/>
              </a:rPr>
              <a:t>assoc</a:t>
            </a:r>
            <a:r>
              <a:rPr kumimoji="0" lang="en-US" sz="1400" b="0" i="0" u="none" strike="noStrike" cap="none" normalizeH="0" baseline="0" dirty="0">
                <a:ln>
                  <a:noFill/>
                </a:ln>
                <a:solidFill>
                  <a:schemeClr val="bg1"/>
                </a:solidFill>
                <a:effectLst/>
                <a:latin typeface="Times New Roman" pitchFamily="16" charset="0"/>
                <a:ea typeface="MS Gothic" charset="-128"/>
              </a:rPr>
              <a:t> STAs</a:t>
            </a:r>
          </a:p>
        </p:txBody>
      </p:sp>
      <p:sp>
        <p:nvSpPr>
          <p:cNvPr id="17" name="TextBox 16">
            <a:extLst>
              <a:ext uri="{FF2B5EF4-FFF2-40B4-BE49-F238E27FC236}">
                <a16:creationId xmlns:a16="http://schemas.microsoft.com/office/drawing/2014/main" id="{05CCB2EF-437D-B342-CA57-0346AB81FB50}"/>
              </a:ext>
            </a:extLst>
          </p:cNvPr>
          <p:cNvSpPr txBox="1"/>
          <p:nvPr/>
        </p:nvSpPr>
        <p:spPr>
          <a:xfrm>
            <a:off x="111456" y="5138774"/>
            <a:ext cx="1512978" cy="461665"/>
          </a:xfrm>
          <a:prstGeom prst="rect">
            <a:avLst/>
          </a:prstGeom>
          <a:noFill/>
        </p:spPr>
        <p:txBody>
          <a:bodyPr wrap="none" rtlCol="0">
            <a:spAutoFit/>
          </a:bodyPr>
          <a:lstStyle/>
          <a:p>
            <a:r>
              <a:rPr lang="en-US">
                <a:solidFill>
                  <a:schemeClr val="tx1"/>
                </a:solidFill>
              </a:rPr>
              <a:t>AP1-STAs</a:t>
            </a:r>
          </a:p>
        </p:txBody>
      </p:sp>
      <p:sp>
        <p:nvSpPr>
          <p:cNvPr id="18" name="TextBox 17">
            <a:extLst>
              <a:ext uri="{FF2B5EF4-FFF2-40B4-BE49-F238E27FC236}">
                <a16:creationId xmlns:a16="http://schemas.microsoft.com/office/drawing/2014/main" id="{1ACB2889-0331-3075-252A-93314E7E6F21}"/>
              </a:ext>
            </a:extLst>
          </p:cNvPr>
          <p:cNvSpPr txBox="1"/>
          <p:nvPr/>
        </p:nvSpPr>
        <p:spPr>
          <a:xfrm>
            <a:off x="111456" y="5840947"/>
            <a:ext cx="1512978" cy="461665"/>
          </a:xfrm>
          <a:prstGeom prst="rect">
            <a:avLst/>
          </a:prstGeom>
          <a:noFill/>
        </p:spPr>
        <p:txBody>
          <a:bodyPr wrap="none" rtlCol="0">
            <a:spAutoFit/>
          </a:bodyPr>
          <a:lstStyle/>
          <a:p>
            <a:r>
              <a:rPr lang="en-US">
                <a:solidFill>
                  <a:schemeClr val="tx1"/>
                </a:solidFill>
              </a:rPr>
              <a:t>AP2-STAs</a:t>
            </a:r>
          </a:p>
        </p:txBody>
      </p:sp>
      <p:sp>
        <p:nvSpPr>
          <p:cNvPr id="19" name="Rectangle 18">
            <a:extLst>
              <a:ext uri="{FF2B5EF4-FFF2-40B4-BE49-F238E27FC236}">
                <a16:creationId xmlns:a16="http://schemas.microsoft.com/office/drawing/2014/main" id="{0FCA9F61-710B-96B2-3B2D-AD48170E6A2B}"/>
              </a:ext>
            </a:extLst>
          </p:cNvPr>
          <p:cNvSpPr/>
          <p:nvPr/>
        </p:nvSpPr>
        <p:spPr bwMode="auto">
          <a:xfrm>
            <a:off x="3820230" y="5022702"/>
            <a:ext cx="762000" cy="533399"/>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ICR</a:t>
            </a:r>
          </a:p>
        </p:txBody>
      </p:sp>
      <p:sp>
        <p:nvSpPr>
          <p:cNvPr id="20" name="Rectangle 19">
            <a:extLst>
              <a:ext uri="{FF2B5EF4-FFF2-40B4-BE49-F238E27FC236}">
                <a16:creationId xmlns:a16="http://schemas.microsoft.com/office/drawing/2014/main" id="{793DA1A6-1B8D-AF41-DF7E-C58FCA3520C2}"/>
              </a:ext>
            </a:extLst>
          </p:cNvPr>
          <p:cNvSpPr/>
          <p:nvPr/>
        </p:nvSpPr>
        <p:spPr bwMode="auto">
          <a:xfrm>
            <a:off x="4689036" y="4436519"/>
            <a:ext cx="1071124" cy="473129"/>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ICF to </a:t>
            </a:r>
            <a:r>
              <a:rPr kumimoji="0" lang="en-US" sz="1400" b="0" i="0" u="none" strike="noStrike" cap="none" normalizeH="0" baseline="0" dirty="0" err="1">
                <a:ln>
                  <a:noFill/>
                </a:ln>
                <a:solidFill>
                  <a:schemeClr val="bg1"/>
                </a:solidFill>
                <a:effectLst/>
                <a:latin typeface="Times New Roman" pitchFamily="16" charset="0"/>
                <a:ea typeface="MS Gothic" charset="-128"/>
              </a:rPr>
              <a:t>assoc</a:t>
            </a:r>
            <a:r>
              <a:rPr kumimoji="0" lang="en-US" sz="1400" b="0" i="0" u="none" strike="noStrike" cap="none" normalizeH="0" baseline="0" dirty="0">
                <a:ln>
                  <a:noFill/>
                </a:ln>
                <a:solidFill>
                  <a:schemeClr val="bg1"/>
                </a:solidFill>
                <a:effectLst/>
                <a:latin typeface="Times New Roman" pitchFamily="16" charset="0"/>
                <a:ea typeface="MS Gothic" charset="-128"/>
              </a:rPr>
              <a:t> STAs</a:t>
            </a:r>
          </a:p>
        </p:txBody>
      </p:sp>
      <p:sp>
        <p:nvSpPr>
          <p:cNvPr id="21" name="Rectangle 20">
            <a:extLst>
              <a:ext uri="{FF2B5EF4-FFF2-40B4-BE49-F238E27FC236}">
                <a16:creationId xmlns:a16="http://schemas.microsoft.com/office/drawing/2014/main" id="{CFCCDE3F-EF14-3D79-FADB-5839CCBF110B}"/>
              </a:ext>
            </a:extLst>
          </p:cNvPr>
          <p:cNvSpPr/>
          <p:nvPr/>
        </p:nvSpPr>
        <p:spPr bwMode="auto">
          <a:xfrm>
            <a:off x="5819875" y="5654312"/>
            <a:ext cx="762000" cy="533399"/>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ICR</a:t>
            </a:r>
          </a:p>
        </p:txBody>
      </p:sp>
      <p:sp>
        <p:nvSpPr>
          <p:cNvPr id="22" name="Rectangle 21">
            <a:extLst>
              <a:ext uri="{FF2B5EF4-FFF2-40B4-BE49-F238E27FC236}">
                <a16:creationId xmlns:a16="http://schemas.microsoft.com/office/drawing/2014/main" id="{D6A7BD25-A1E7-73D2-28EF-76E156C07D66}"/>
              </a:ext>
            </a:extLst>
          </p:cNvPr>
          <p:cNvSpPr/>
          <p:nvPr/>
        </p:nvSpPr>
        <p:spPr bwMode="auto">
          <a:xfrm>
            <a:off x="6650468" y="3720250"/>
            <a:ext cx="730257" cy="5333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CBF-Trigger</a:t>
            </a:r>
          </a:p>
        </p:txBody>
      </p:sp>
      <p:sp>
        <p:nvSpPr>
          <p:cNvPr id="23" name="Rectangle 22">
            <a:extLst>
              <a:ext uri="{FF2B5EF4-FFF2-40B4-BE49-F238E27FC236}">
                <a16:creationId xmlns:a16="http://schemas.microsoft.com/office/drawing/2014/main" id="{C8C6DE0A-8554-A8D9-D4BA-EB95762C840F}"/>
              </a:ext>
            </a:extLst>
          </p:cNvPr>
          <p:cNvSpPr/>
          <p:nvPr/>
        </p:nvSpPr>
        <p:spPr bwMode="auto">
          <a:xfrm>
            <a:off x="7570210" y="3715686"/>
            <a:ext cx="1371600" cy="533399"/>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CBF PPDU</a:t>
            </a:r>
          </a:p>
        </p:txBody>
      </p:sp>
      <p:sp>
        <p:nvSpPr>
          <p:cNvPr id="24" name="Rectangle 23">
            <a:extLst>
              <a:ext uri="{FF2B5EF4-FFF2-40B4-BE49-F238E27FC236}">
                <a16:creationId xmlns:a16="http://schemas.microsoft.com/office/drawing/2014/main" id="{275D3140-1C72-8FF6-C0C3-FBA003981F23}"/>
              </a:ext>
            </a:extLst>
          </p:cNvPr>
          <p:cNvSpPr/>
          <p:nvPr/>
        </p:nvSpPr>
        <p:spPr bwMode="auto">
          <a:xfrm>
            <a:off x="7570210" y="4401485"/>
            <a:ext cx="1371600" cy="533399"/>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CBF PPDU</a:t>
            </a:r>
          </a:p>
        </p:txBody>
      </p:sp>
      <p:sp>
        <p:nvSpPr>
          <p:cNvPr id="26" name="Rectangle 25">
            <a:extLst>
              <a:ext uri="{FF2B5EF4-FFF2-40B4-BE49-F238E27FC236}">
                <a16:creationId xmlns:a16="http://schemas.microsoft.com/office/drawing/2014/main" id="{3E82A8D1-88CB-F303-E49C-9ED92FFB56D6}"/>
              </a:ext>
            </a:extLst>
          </p:cNvPr>
          <p:cNvSpPr/>
          <p:nvPr/>
        </p:nvSpPr>
        <p:spPr bwMode="auto">
          <a:xfrm>
            <a:off x="9050283" y="3735350"/>
            <a:ext cx="583685" cy="5333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MU-BAR</a:t>
            </a:r>
          </a:p>
        </p:txBody>
      </p:sp>
      <p:sp>
        <p:nvSpPr>
          <p:cNvPr id="27" name="Rectangle 26">
            <a:extLst>
              <a:ext uri="{FF2B5EF4-FFF2-40B4-BE49-F238E27FC236}">
                <a16:creationId xmlns:a16="http://schemas.microsoft.com/office/drawing/2014/main" id="{9A8230FC-9E1E-FAFC-98A3-CF5EB6C719DC}"/>
              </a:ext>
            </a:extLst>
          </p:cNvPr>
          <p:cNvSpPr/>
          <p:nvPr/>
        </p:nvSpPr>
        <p:spPr bwMode="auto">
          <a:xfrm>
            <a:off x="9740675" y="5015107"/>
            <a:ext cx="442986" cy="5333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BA</a:t>
            </a:r>
          </a:p>
        </p:txBody>
      </p:sp>
      <p:sp>
        <p:nvSpPr>
          <p:cNvPr id="28" name="Rectangle 27">
            <a:extLst>
              <a:ext uri="{FF2B5EF4-FFF2-40B4-BE49-F238E27FC236}">
                <a16:creationId xmlns:a16="http://schemas.microsoft.com/office/drawing/2014/main" id="{7256D3D1-6092-733D-CEA7-0180D0A48578}"/>
              </a:ext>
            </a:extLst>
          </p:cNvPr>
          <p:cNvSpPr/>
          <p:nvPr/>
        </p:nvSpPr>
        <p:spPr bwMode="auto">
          <a:xfrm>
            <a:off x="10276876" y="4412885"/>
            <a:ext cx="583685" cy="533399"/>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MU-BAR</a:t>
            </a:r>
          </a:p>
        </p:txBody>
      </p:sp>
      <p:sp>
        <p:nvSpPr>
          <p:cNvPr id="39" name="Rectangle 38">
            <a:extLst>
              <a:ext uri="{FF2B5EF4-FFF2-40B4-BE49-F238E27FC236}">
                <a16:creationId xmlns:a16="http://schemas.microsoft.com/office/drawing/2014/main" id="{CFA520CA-85A4-B423-6666-7B1DFE400F57}"/>
              </a:ext>
            </a:extLst>
          </p:cNvPr>
          <p:cNvSpPr/>
          <p:nvPr/>
        </p:nvSpPr>
        <p:spPr bwMode="auto">
          <a:xfrm>
            <a:off x="11091889" y="5654312"/>
            <a:ext cx="442986" cy="533399"/>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BA</a:t>
            </a:r>
          </a:p>
        </p:txBody>
      </p:sp>
      <p:cxnSp>
        <p:nvCxnSpPr>
          <p:cNvPr id="25" name="Straight Arrow Connector 24">
            <a:extLst>
              <a:ext uri="{FF2B5EF4-FFF2-40B4-BE49-F238E27FC236}">
                <a16:creationId xmlns:a16="http://schemas.microsoft.com/office/drawing/2014/main" id="{17051593-B954-FC38-FC35-3F054416DEE3}"/>
              </a:ext>
            </a:extLst>
          </p:cNvPr>
          <p:cNvCxnSpPr/>
          <p:nvPr/>
        </p:nvCxnSpPr>
        <p:spPr bwMode="auto">
          <a:xfrm flipV="1">
            <a:off x="5772568" y="3429000"/>
            <a:ext cx="0" cy="275871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9" name="TextBox 28">
            <a:extLst>
              <a:ext uri="{FF2B5EF4-FFF2-40B4-BE49-F238E27FC236}">
                <a16:creationId xmlns:a16="http://schemas.microsoft.com/office/drawing/2014/main" id="{DAA7F6AA-3D49-78E6-B516-BF0B0A3C868A}"/>
              </a:ext>
            </a:extLst>
          </p:cNvPr>
          <p:cNvSpPr txBox="1"/>
          <p:nvPr/>
        </p:nvSpPr>
        <p:spPr>
          <a:xfrm>
            <a:off x="5235311" y="3242565"/>
            <a:ext cx="1235146" cy="461665"/>
          </a:xfrm>
          <a:prstGeom prst="rect">
            <a:avLst/>
          </a:prstGeom>
          <a:noFill/>
        </p:spPr>
        <p:txBody>
          <a:bodyPr wrap="none" rtlCol="0">
            <a:spAutoFit/>
          </a:bodyPr>
          <a:lstStyle/>
          <a:p>
            <a:r>
              <a:rPr lang="en-US" sz="1200" dirty="0">
                <a:solidFill>
                  <a:srgbClr val="FF0000"/>
                </a:solidFill>
              </a:rPr>
              <a:t>AP1-STAs go to </a:t>
            </a:r>
          </a:p>
          <a:p>
            <a:r>
              <a:rPr lang="en-US" sz="1200" dirty="0">
                <a:solidFill>
                  <a:srgbClr val="FF0000"/>
                </a:solidFill>
              </a:rPr>
              <a:t>listen mode</a:t>
            </a:r>
          </a:p>
        </p:txBody>
      </p:sp>
      <p:cxnSp>
        <p:nvCxnSpPr>
          <p:cNvPr id="30" name="Straight Arrow Connector 29">
            <a:extLst>
              <a:ext uri="{FF2B5EF4-FFF2-40B4-BE49-F238E27FC236}">
                <a16:creationId xmlns:a16="http://schemas.microsoft.com/office/drawing/2014/main" id="{2161EAA3-C09B-D1AB-CAB7-FCCE82B360A0}"/>
              </a:ext>
            </a:extLst>
          </p:cNvPr>
          <p:cNvCxnSpPr/>
          <p:nvPr/>
        </p:nvCxnSpPr>
        <p:spPr bwMode="auto">
          <a:xfrm flipV="1">
            <a:off x="7380725" y="3412513"/>
            <a:ext cx="0" cy="275871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1" name="TextBox 30">
            <a:extLst>
              <a:ext uri="{FF2B5EF4-FFF2-40B4-BE49-F238E27FC236}">
                <a16:creationId xmlns:a16="http://schemas.microsoft.com/office/drawing/2014/main" id="{5F49B12F-FA2E-CB2D-CD43-3E8A147064DB}"/>
              </a:ext>
            </a:extLst>
          </p:cNvPr>
          <p:cNvSpPr txBox="1"/>
          <p:nvPr/>
        </p:nvSpPr>
        <p:spPr>
          <a:xfrm>
            <a:off x="6962907" y="3156896"/>
            <a:ext cx="1235146" cy="461665"/>
          </a:xfrm>
          <a:prstGeom prst="rect">
            <a:avLst/>
          </a:prstGeom>
          <a:noFill/>
        </p:spPr>
        <p:txBody>
          <a:bodyPr wrap="none" rtlCol="0">
            <a:spAutoFit/>
          </a:bodyPr>
          <a:lstStyle/>
          <a:p>
            <a:r>
              <a:rPr lang="en-US" sz="1200" dirty="0">
                <a:solidFill>
                  <a:srgbClr val="FF0000"/>
                </a:solidFill>
              </a:rPr>
              <a:t>AP2-STAs go to </a:t>
            </a:r>
          </a:p>
          <a:p>
            <a:r>
              <a:rPr lang="en-US" sz="1200" dirty="0">
                <a:solidFill>
                  <a:srgbClr val="FF0000"/>
                </a:solidFill>
              </a:rPr>
              <a:t>listen mode</a:t>
            </a:r>
          </a:p>
        </p:txBody>
      </p:sp>
      <p:cxnSp>
        <p:nvCxnSpPr>
          <p:cNvPr id="32" name="Straight Arrow Connector 31">
            <a:extLst>
              <a:ext uri="{FF2B5EF4-FFF2-40B4-BE49-F238E27FC236}">
                <a16:creationId xmlns:a16="http://schemas.microsoft.com/office/drawing/2014/main" id="{21F46071-C6BC-0183-B527-06AFEB344380}"/>
              </a:ext>
            </a:extLst>
          </p:cNvPr>
          <p:cNvCxnSpPr/>
          <p:nvPr/>
        </p:nvCxnSpPr>
        <p:spPr bwMode="auto">
          <a:xfrm flipV="1">
            <a:off x="9647947" y="3452569"/>
            <a:ext cx="0" cy="275871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3" name="TextBox 32">
            <a:extLst>
              <a:ext uri="{FF2B5EF4-FFF2-40B4-BE49-F238E27FC236}">
                <a16:creationId xmlns:a16="http://schemas.microsoft.com/office/drawing/2014/main" id="{BF7A2231-B13F-7A9B-131F-76CCBBF4A344}"/>
              </a:ext>
            </a:extLst>
          </p:cNvPr>
          <p:cNvSpPr txBox="1"/>
          <p:nvPr/>
        </p:nvSpPr>
        <p:spPr>
          <a:xfrm>
            <a:off x="9169400" y="3155036"/>
            <a:ext cx="1235146" cy="461665"/>
          </a:xfrm>
          <a:prstGeom prst="rect">
            <a:avLst/>
          </a:prstGeom>
          <a:noFill/>
        </p:spPr>
        <p:txBody>
          <a:bodyPr wrap="none" rtlCol="0">
            <a:spAutoFit/>
          </a:bodyPr>
          <a:lstStyle/>
          <a:p>
            <a:r>
              <a:rPr lang="en-US" sz="1200" dirty="0">
                <a:solidFill>
                  <a:srgbClr val="FF0000"/>
                </a:solidFill>
              </a:rPr>
              <a:t>AP2-STAs go to </a:t>
            </a:r>
          </a:p>
          <a:p>
            <a:r>
              <a:rPr lang="en-US" sz="1200" dirty="0">
                <a:solidFill>
                  <a:srgbClr val="FF0000"/>
                </a:solidFill>
              </a:rPr>
              <a:t>listen mode</a:t>
            </a:r>
          </a:p>
        </p:txBody>
      </p:sp>
    </p:spTree>
    <p:extLst>
      <p:ext uri="{BB962C8B-B14F-4D97-AF65-F5344CB8AC3E}">
        <p14:creationId xmlns:p14="http://schemas.microsoft.com/office/powerpoint/2010/main" val="4091669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27050-BCBA-C085-783A-1B03C1356A8B}"/>
              </a:ext>
            </a:extLst>
          </p:cNvPr>
          <p:cNvSpPr>
            <a:spLocks noGrp="1"/>
          </p:cNvSpPr>
          <p:nvPr>
            <p:ph type="title"/>
          </p:nvPr>
        </p:nvSpPr>
        <p:spPr/>
        <p:txBody>
          <a:bodyPr/>
          <a:lstStyle/>
          <a:p>
            <a:r>
              <a:rPr lang="en-US" dirty="0"/>
              <a:t>Proposed resolution</a:t>
            </a:r>
          </a:p>
        </p:txBody>
      </p:sp>
      <p:sp>
        <p:nvSpPr>
          <p:cNvPr id="3" name="Content Placeholder 2">
            <a:extLst>
              <a:ext uri="{FF2B5EF4-FFF2-40B4-BE49-F238E27FC236}">
                <a16:creationId xmlns:a16="http://schemas.microsoft.com/office/drawing/2014/main" id="{ED7E9577-468B-51DE-F509-C647B66607B0}"/>
              </a:ext>
            </a:extLst>
          </p:cNvPr>
          <p:cNvSpPr>
            <a:spLocks noGrp="1"/>
          </p:cNvSpPr>
          <p:nvPr>
            <p:ph idx="1"/>
          </p:nvPr>
        </p:nvSpPr>
        <p:spPr>
          <a:xfrm>
            <a:off x="878959" y="1743926"/>
            <a:ext cx="10361084" cy="4345589"/>
          </a:xfrm>
        </p:spPr>
        <p:txBody>
          <a:bodyPr/>
          <a:lstStyle/>
          <a:p>
            <a:pPr>
              <a:buFont typeface="Arial" panose="020B0604020202020204" pitchFamily="34" charset="0"/>
              <a:buChar char="•"/>
            </a:pPr>
            <a:r>
              <a:rPr lang="en-US" dirty="0"/>
              <a:t>So,  after sending the ICRs,  non-AP STAs need to remain in the link in which CBF frame exchange is taking place to cover all possible inactivity periods caused by the CBF sequence i.e., </a:t>
            </a:r>
          </a:p>
          <a:p>
            <a:pPr lvl="1">
              <a:buFont typeface="Arial" panose="020B0604020202020204" pitchFamily="34" charset="0"/>
              <a:buChar char="•"/>
            </a:pPr>
            <a:r>
              <a:rPr lang="en-US" dirty="0"/>
              <a:t>After sending their respective ICR frames, the EMLSR STAs associated to AP-1 and AP-2 need to wait till at least the CBF Data PPDU before going back to listen mode.</a:t>
            </a:r>
          </a:p>
          <a:p>
            <a:pPr lvl="1">
              <a:buFont typeface="Arial" panose="020B0604020202020204" pitchFamily="34" charset="0"/>
              <a:buChar char="•"/>
            </a:pPr>
            <a:r>
              <a:rPr lang="en-US" dirty="0"/>
              <a:t>After receiving the CBF DL PPDU, the STAs associated to AP-2 waits till at least the BAR transmission from AP-2 before going back to listen mode</a:t>
            </a:r>
          </a:p>
          <a:p>
            <a:pPr>
              <a:buFont typeface="Arial" panose="020B0604020202020204" pitchFamily="34" charset="0"/>
              <a:buChar char="•"/>
            </a:pPr>
            <a:r>
              <a:rPr lang="en-US" dirty="0"/>
              <a:t>Proposal: </a:t>
            </a:r>
            <a:r>
              <a:rPr lang="en-US" u="sng" dirty="0"/>
              <a:t>only during the CBF frame exchange sequence</a:t>
            </a:r>
            <a:r>
              <a:rPr lang="en-US" dirty="0"/>
              <a:t>, relax the baseline EMLSR conditions regarding when to go back to listen mode to cover extended periods of inactivity. </a:t>
            </a:r>
          </a:p>
          <a:p>
            <a:pPr lvl="1">
              <a:buFont typeface="Arial" panose="020B0604020202020204" pitchFamily="34" charset="0"/>
              <a:buChar char="•"/>
            </a:pPr>
            <a:r>
              <a:rPr lang="en-US" dirty="0"/>
              <a:t> The signaling (including whether the extended timeout period duration is simply fixed in spec) is TBD. </a:t>
            </a:r>
          </a:p>
        </p:txBody>
      </p:sp>
      <p:sp>
        <p:nvSpPr>
          <p:cNvPr id="4" name="Slide Number Placeholder 3">
            <a:extLst>
              <a:ext uri="{FF2B5EF4-FFF2-40B4-BE49-F238E27FC236}">
                <a16:creationId xmlns:a16="http://schemas.microsoft.com/office/drawing/2014/main" id="{64A6A4A5-2783-281C-C949-7AD65096927F}"/>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F0D0C77F-925F-DFDE-6434-E00CE480C7C3}"/>
              </a:ext>
            </a:extLst>
          </p:cNvPr>
          <p:cNvSpPr>
            <a:spLocks noGrp="1"/>
          </p:cNvSpPr>
          <p:nvPr>
            <p:ph type="ftr" idx="14"/>
          </p:nvPr>
        </p:nvSpPr>
        <p:spPr/>
        <p:txBody>
          <a:bodyPr/>
          <a:lstStyle/>
          <a:p>
            <a:r>
              <a:rPr lang="en-GB"/>
              <a:t>Dibakar Das etal, Intel</a:t>
            </a:r>
          </a:p>
        </p:txBody>
      </p:sp>
      <p:sp>
        <p:nvSpPr>
          <p:cNvPr id="6" name="Date Placeholder 5">
            <a:extLst>
              <a:ext uri="{FF2B5EF4-FFF2-40B4-BE49-F238E27FC236}">
                <a16:creationId xmlns:a16="http://schemas.microsoft.com/office/drawing/2014/main" id="{F09F46A2-1361-A9F6-3638-EDAA22063C1F}"/>
              </a:ext>
            </a:extLst>
          </p:cNvPr>
          <p:cNvSpPr>
            <a:spLocks noGrp="1"/>
          </p:cNvSpPr>
          <p:nvPr>
            <p:ph type="dt" idx="15"/>
          </p:nvPr>
        </p:nvSpPr>
        <p:spPr/>
        <p:txBody>
          <a:bodyPr/>
          <a:lstStyle/>
          <a:p>
            <a:r>
              <a:rPr lang="en-US"/>
              <a:t>March 2025</a:t>
            </a:r>
            <a:endParaRPr lang="en-GB"/>
          </a:p>
        </p:txBody>
      </p:sp>
    </p:spTree>
    <p:extLst>
      <p:ext uri="{BB962C8B-B14F-4D97-AF65-F5344CB8AC3E}">
        <p14:creationId xmlns:p14="http://schemas.microsoft.com/office/powerpoint/2010/main" val="3417788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1CC66-1D32-5111-DCA5-C499831123D9}"/>
              </a:ext>
            </a:extLst>
          </p:cNvPr>
          <p:cNvSpPr>
            <a:spLocks noGrp="1"/>
          </p:cNvSpPr>
          <p:nvPr>
            <p:ph type="title"/>
          </p:nvPr>
        </p:nvSpPr>
        <p:spPr/>
        <p:txBody>
          <a:bodyPr/>
          <a:lstStyle/>
          <a:p>
            <a:r>
              <a:rPr lang="en-US" dirty="0"/>
              <a:t>Straw Poll-1</a:t>
            </a:r>
          </a:p>
        </p:txBody>
      </p:sp>
      <p:sp>
        <p:nvSpPr>
          <p:cNvPr id="3" name="Content Placeholder 2">
            <a:extLst>
              <a:ext uri="{FF2B5EF4-FFF2-40B4-BE49-F238E27FC236}">
                <a16:creationId xmlns:a16="http://schemas.microsoft.com/office/drawing/2014/main" id="{D5276E3F-F1A8-C22F-C8B0-1E5F293298EC}"/>
              </a:ext>
            </a:extLst>
          </p:cNvPr>
          <p:cNvSpPr>
            <a:spLocks noGrp="1"/>
          </p:cNvSpPr>
          <p:nvPr>
            <p:ph idx="1"/>
          </p:nvPr>
        </p:nvSpPr>
        <p:spPr/>
        <p:txBody>
          <a:bodyPr/>
          <a:lstStyle/>
          <a:p>
            <a:pPr marL="0" marR="0" lvl="0" indent="0">
              <a:lnSpc>
                <a:spcPct val="107000"/>
              </a:lnSpc>
              <a:spcAft>
                <a:spcPts val="800"/>
              </a:spcAft>
              <a:tabLst>
                <a:tab pos="457200" algn="l"/>
              </a:tabLs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Do you agree: </a:t>
            </a:r>
          </a:p>
          <a:p>
            <a:pPr marL="0" marR="0" lvl="0" indent="0">
              <a:lnSpc>
                <a:spcPct val="107000"/>
              </a:lnSpc>
              <a:spcAft>
                <a:spcPts val="800"/>
              </a:spcAft>
              <a:tabLst>
                <a:tab pos="457200" algn="l"/>
              </a:tabLst>
            </a:pPr>
            <a:r>
              <a:rPr lang="en-US" sz="1600" dirty="0">
                <a:latin typeface="Calibri" panose="020F0502020204030204" pitchFamily="34" charset="0"/>
                <a:ea typeface="Calibri" panose="020F0502020204030204" pitchFamily="34" charset="0"/>
                <a:cs typeface="Times New Roman" panose="02020603050405020304" pitchFamily="18" charset="0"/>
              </a:rPr>
              <a:t>    </a:t>
            </a:r>
            <a:r>
              <a:rPr lang="en-US" sz="1600" b="1" dirty="0">
                <a:effectLst/>
                <a:latin typeface="Calibri" panose="020F0502020204030204" pitchFamily="34" charset="0"/>
                <a:ea typeface="Calibri" panose="020F0502020204030204" pitchFamily="34" charset="0"/>
                <a:cs typeface="Times New Roman" panose="02020603050405020304" pitchFamily="18" charset="0"/>
              </a:rPr>
              <a:t>if an </a:t>
            </a:r>
            <a:r>
              <a:rPr lang="en-US" sz="1600" b="1" dirty="0" err="1">
                <a:effectLst/>
                <a:latin typeface="Calibri" panose="020F0502020204030204" pitchFamily="34" charset="0"/>
                <a:ea typeface="Calibri" panose="020F0502020204030204" pitchFamily="34" charset="0"/>
                <a:cs typeface="Times New Roman" panose="02020603050405020304" pitchFamily="18" charset="0"/>
              </a:rPr>
              <a:t>eMLSR</a:t>
            </a:r>
            <a:r>
              <a:rPr lang="en-US" sz="1600" b="1" dirty="0">
                <a:effectLst/>
                <a:latin typeface="Calibri" panose="020F0502020204030204" pitchFamily="34" charset="0"/>
                <a:ea typeface="Calibri" panose="020F0502020204030204" pitchFamily="34" charset="0"/>
                <a:cs typeface="Times New Roman" panose="02020603050405020304" pitchFamily="18" charset="0"/>
              </a:rPr>
              <a:t> non-AP MLD that receives an ICF addressed to one of its affiliated STAs during </a:t>
            </a:r>
            <a:r>
              <a:rPr lang="en-US" sz="1600" b="1" dirty="0" err="1">
                <a:effectLst/>
                <a:latin typeface="Calibri" panose="020F0502020204030204" pitchFamily="34" charset="0"/>
                <a:ea typeface="Calibri" panose="020F0502020204030204" pitchFamily="34" charset="0"/>
                <a:cs typeface="Times New Roman" panose="02020603050405020304" pitchFamily="18" charset="0"/>
              </a:rPr>
              <a:t>CoBF</a:t>
            </a:r>
            <a:r>
              <a:rPr lang="en-US" sz="1600" b="1" dirty="0">
                <a:effectLst/>
                <a:latin typeface="Calibri" panose="020F0502020204030204" pitchFamily="34" charset="0"/>
                <a:ea typeface="Calibri" panose="020F0502020204030204" pitchFamily="34" charset="0"/>
                <a:cs typeface="Times New Roman" panose="02020603050405020304" pitchFamily="18" charset="0"/>
              </a:rPr>
              <a:t> sequences and if the affiliated STA responds with an ICR, then the </a:t>
            </a:r>
            <a:r>
              <a:rPr lang="en-US" sz="1600" b="1" dirty="0" err="1">
                <a:effectLst/>
                <a:latin typeface="Calibri" panose="020F0502020204030204" pitchFamily="34" charset="0"/>
                <a:ea typeface="Calibri" panose="020F0502020204030204" pitchFamily="34" charset="0"/>
                <a:cs typeface="Times New Roman" panose="02020603050405020304" pitchFamily="18" charset="0"/>
              </a:rPr>
              <a:t>eMLSR</a:t>
            </a:r>
            <a:r>
              <a:rPr lang="en-US" sz="1600" b="1" dirty="0">
                <a:effectLst/>
                <a:latin typeface="Calibri" panose="020F0502020204030204" pitchFamily="34" charset="0"/>
                <a:ea typeface="Calibri" panose="020F0502020204030204" pitchFamily="34" charset="0"/>
                <a:cs typeface="Times New Roman" panose="02020603050405020304" pitchFamily="18" charset="0"/>
              </a:rPr>
              <a:t> non-AP MLD shall follow the </a:t>
            </a:r>
            <a:r>
              <a:rPr lang="en-US" sz="1600" b="1" dirty="0" err="1">
                <a:effectLst/>
                <a:latin typeface="Calibri" panose="020F0502020204030204" pitchFamily="34" charset="0"/>
                <a:ea typeface="Calibri" panose="020F0502020204030204" pitchFamily="34" charset="0"/>
                <a:cs typeface="Times New Roman" panose="02020603050405020304" pitchFamily="18" charset="0"/>
              </a:rPr>
              <a:t>eMLSR</a:t>
            </a:r>
            <a:r>
              <a:rPr lang="en-US" sz="1600" b="1" dirty="0">
                <a:effectLst/>
                <a:latin typeface="Calibri" panose="020F0502020204030204" pitchFamily="34" charset="0"/>
                <a:ea typeface="Calibri" panose="020F0502020204030204" pitchFamily="34" charset="0"/>
                <a:cs typeface="Times New Roman" panose="02020603050405020304" pitchFamily="18" charset="0"/>
              </a:rPr>
              <a:t> procedure defined in 35.3.17, except that the STA shall use an extended time-out period prior to switching back upon inactivity: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Aft>
                <a:spcPts val="800"/>
              </a:spcAft>
              <a:buFont typeface="Calibri" panose="020F0502020204030204" pitchFamily="34" charset="0"/>
              <a:buChar char="•"/>
              <a:tabLst>
                <a:tab pos="914400" algn="l"/>
              </a:tabLs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The duration of the extended time-out period shall be sufficient to cover any inactivity period within the COBF sequence, e.g. (but not limited to), from the end of the ICR to the beginning of the data PPDU, or from the DL PPDU until the beginning of the MU-BAR frame from the shared AP for STAs associated with the shared AP</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Aft>
                <a:spcPts val="800"/>
              </a:spcAft>
              <a:buFont typeface="Calibri" panose="020F0502020204030204" pitchFamily="34" charset="0"/>
              <a:buChar char="•"/>
              <a:tabLst>
                <a:tab pos="914400" algn="l"/>
              </a:tabLs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The signaling and derivation of these timeout periods to the STA are TBD.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Aft>
                <a:spcPts val="800"/>
              </a:spcAft>
              <a:buFont typeface="Calibri" panose="020F0502020204030204" pitchFamily="34" charset="0"/>
              <a:buChar char="•"/>
              <a:tabLst>
                <a:tab pos="914400" algn="l"/>
              </a:tabLs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Once the </a:t>
            </a:r>
            <a:r>
              <a:rPr lang="en-US" sz="1600" b="1" dirty="0" err="1">
                <a:effectLst/>
                <a:latin typeface="Calibri" panose="020F0502020204030204" pitchFamily="34" charset="0"/>
                <a:ea typeface="Calibri" panose="020F0502020204030204" pitchFamily="34" charset="0"/>
                <a:cs typeface="Times New Roman" panose="02020603050405020304" pitchFamily="18" charset="0"/>
              </a:rPr>
              <a:t>eMLSR</a:t>
            </a:r>
            <a:r>
              <a:rPr lang="en-US" sz="1600" b="1" dirty="0">
                <a:effectLst/>
                <a:latin typeface="Calibri" panose="020F0502020204030204" pitchFamily="34" charset="0"/>
                <a:ea typeface="Calibri" panose="020F0502020204030204" pitchFamily="34" charset="0"/>
                <a:cs typeface="Times New Roman" panose="02020603050405020304" pitchFamily="18" charset="0"/>
              </a:rPr>
              <a:t> STA(s) switch back to listen mode, they start using the default time-out period (</a:t>
            </a:r>
            <a:r>
              <a:rPr lang="en-US" sz="1600" b="1" dirty="0" err="1">
                <a:effectLst/>
                <a:latin typeface="Calibri" panose="020F0502020204030204" pitchFamily="34" charset="0"/>
                <a:ea typeface="Calibri" panose="020F0502020204030204" pitchFamily="34" charset="0"/>
                <a:cs typeface="Times New Roman" panose="02020603050405020304" pitchFamily="18" charset="0"/>
              </a:rPr>
              <a:t>aSIFSTime</a:t>
            </a:r>
            <a:r>
              <a:rPr lang="en-US" sz="1600" b="1" dirty="0">
                <a:effectLst/>
                <a:latin typeface="Calibri" panose="020F0502020204030204" pitchFamily="34" charset="0"/>
                <a:ea typeface="Calibri" panose="020F0502020204030204" pitchFamily="34" charset="0"/>
                <a:cs typeface="Times New Roman" panose="02020603050405020304" pitchFamily="18" charset="0"/>
              </a:rPr>
              <a:t> + </a:t>
            </a:r>
            <a:r>
              <a:rPr lang="en-US" sz="1600" b="1" dirty="0" err="1">
                <a:effectLst/>
                <a:latin typeface="Calibri" panose="020F0502020204030204" pitchFamily="34" charset="0"/>
                <a:ea typeface="Calibri" panose="020F0502020204030204" pitchFamily="34" charset="0"/>
                <a:cs typeface="Times New Roman" panose="02020603050405020304" pitchFamily="18" charset="0"/>
              </a:rPr>
              <a:t>aSlotTime</a:t>
            </a:r>
            <a:r>
              <a:rPr lang="en-US" sz="1600" b="1" dirty="0">
                <a:effectLst/>
                <a:latin typeface="Calibri" panose="020F0502020204030204" pitchFamily="34" charset="0"/>
                <a:ea typeface="Calibri" panose="020F0502020204030204" pitchFamily="34" charset="0"/>
                <a:cs typeface="Times New Roman" panose="02020603050405020304" pitchFamily="18" charset="0"/>
              </a:rPr>
              <a:t> + </a:t>
            </a:r>
            <a:r>
              <a:rPr lang="en-US" sz="1600" b="1" dirty="0" err="1">
                <a:effectLst/>
                <a:latin typeface="Calibri" panose="020F0502020204030204" pitchFamily="34" charset="0"/>
                <a:ea typeface="Calibri" panose="020F0502020204030204" pitchFamily="34" charset="0"/>
                <a:cs typeface="Times New Roman" panose="02020603050405020304" pitchFamily="18" charset="0"/>
              </a:rPr>
              <a:t>aRxPHYStartDelay</a:t>
            </a:r>
            <a:r>
              <a:rPr lang="en-US" sz="1600" b="1" dirty="0">
                <a:effectLst/>
                <a:latin typeface="Calibri" panose="020F0502020204030204" pitchFamily="34" charset="0"/>
                <a:ea typeface="Calibri" panose="020F0502020204030204" pitchFamily="34" charset="0"/>
                <a:cs typeface="Times New Roman" panose="02020603050405020304" pitchFamily="18" charset="0"/>
              </a:rPr>
              <a:t>) in future TXOPs unless otherwise indicated in the ICF.</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Aft>
                <a:spcPts val="800"/>
              </a:spcAft>
              <a:buFont typeface="Calibri" panose="020F0502020204030204" pitchFamily="34" charset="0"/>
              <a:buChar char="•"/>
              <a:tabLst>
                <a:tab pos="914400" algn="l"/>
              </a:tabLs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This is applicable to </a:t>
            </a:r>
            <a:r>
              <a:rPr lang="en-US" sz="1600" b="1" dirty="0" err="1">
                <a:effectLst/>
                <a:latin typeface="Calibri" panose="020F0502020204030204" pitchFamily="34" charset="0"/>
                <a:ea typeface="Calibri" panose="020F0502020204030204" pitchFamily="34" charset="0"/>
                <a:cs typeface="Times New Roman" panose="02020603050405020304" pitchFamily="18" charset="0"/>
              </a:rPr>
              <a:t>CoBF</a:t>
            </a:r>
            <a:r>
              <a:rPr lang="en-US" sz="1600" b="1" dirty="0">
                <a:effectLst/>
                <a:latin typeface="Calibri" panose="020F0502020204030204" pitchFamily="34" charset="0"/>
                <a:ea typeface="Calibri" panose="020F0502020204030204" pitchFamily="34" charset="0"/>
                <a:cs typeface="Times New Roman" panose="02020603050405020304" pitchFamily="18" charset="0"/>
              </a:rPr>
              <a:t> transmission sequence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E711CB3B-209C-EAE1-60C6-C2F4B659B720}"/>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8E373E3C-86FD-9966-73ED-239EC21947AB}"/>
              </a:ext>
            </a:extLst>
          </p:cNvPr>
          <p:cNvSpPr>
            <a:spLocks noGrp="1"/>
          </p:cNvSpPr>
          <p:nvPr>
            <p:ph type="ftr" idx="14"/>
          </p:nvPr>
        </p:nvSpPr>
        <p:spPr/>
        <p:txBody>
          <a:bodyPr/>
          <a:lstStyle/>
          <a:p>
            <a:r>
              <a:rPr lang="en-GB"/>
              <a:t>Dibakar Das etal, Intel</a:t>
            </a:r>
          </a:p>
        </p:txBody>
      </p:sp>
      <p:sp>
        <p:nvSpPr>
          <p:cNvPr id="6" name="Date Placeholder 5">
            <a:extLst>
              <a:ext uri="{FF2B5EF4-FFF2-40B4-BE49-F238E27FC236}">
                <a16:creationId xmlns:a16="http://schemas.microsoft.com/office/drawing/2014/main" id="{72F6F278-5F48-4500-EC6C-AABD4F730D80}"/>
              </a:ext>
            </a:extLst>
          </p:cNvPr>
          <p:cNvSpPr>
            <a:spLocks noGrp="1"/>
          </p:cNvSpPr>
          <p:nvPr>
            <p:ph type="dt" idx="15"/>
          </p:nvPr>
        </p:nvSpPr>
        <p:spPr/>
        <p:txBody>
          <a:bodyPr/>
          <a:lstStyle/>
          <a:p>
            <a:r>
              <a:rPr lang="en-US"/>
              <a:t>March 2025</a:t>
            </a:r>
            <a:endParaRPr lang="en-GB"/>
          </a:p>
        </p:txBody>
      </p:sp>
    </p:spTree>
    <p:extLst>
      <p:ext uri="{BB962C8B-B14F-4D97-AF65-F5344CB8AC3E}">
        <p14:creationId xmlns:p14="http://schemas.microsoft.com/office/powerpoint/2010/main" val="1115250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C434D-53EE-3EB6-6D7A-787ECD95A3FE}"/>
              </a:ext>
            </a:extLst>
          </p:cNvPr>
          <p:cNvSpPr>
            <a:spLocks noGrp="1"/>
          </p:cNvSpPr>
          <p:nvPr>
            <p:ph type="title"/>
          </p:nvPr>
        </p:nvSpPr>
        <p:spPr/>
        <p:txBody>
          <a:bodyPr/>
          <a:lstStyle/>
          <a:p>
            <a:r>
              <a:rPr lang="en-US" dirty="0"/>
              <a:t>Straw Poll-2</a:t>
            </a:r>
          </a:p>
        </p:txBody>
      </p:sp>
      <p:sp>
        <p:nvSpPr>
          <p:cNvPr id="3" name="Content Placeholder 2">
            <a:extLst>
              <a:ext uri="{FF2B5EF4-FFF2-40B4-BE49-F238E27FC236}">
                <a16:creationId xmlns:a16="http://schemas.microsoft.com/office/drawing/2014/main" id="{5DFD5AE1-6042-3CF2-78B5-3E0E4C7C37AC}"/>
              </a:ext>
            </a:extLst>
          </p:cNvPr>
          <p:cNvSpPr>
            <a:spLocks noGrp="1"/>
          </p:cNvSpPr>
          <p:nvPr>
            <p:ph idx="1"/>
          </p:nvPr>
        </p:nvSpPr>
        <p:spPr/>
        <p:txBody>
          <a:bodyPr/>
          <a:lstStyle/>
          <a:p>
            <a:r>
              <a:rPr lang="en-US" sz="1800" b="1" dirty="0">
                <a:effectLst/>
                <a:latin typeface="Calibri" panose="020F0502020204030204" pitchFamily="34" charset="0"/>
                <a:ea typeface="Calibri" panose="020F0502020204030204" pitchFamily="34" charset="0"/>
              </a:rPr>
              <a:t>Do you agree that an AP MLD that receives an ICR from a STA affiliated with an EMLSR non-AP MLD during CBF data frame exchange does not attempt to transmit to the </a:t>
            </a:r>
            <a:r>
              <a:rPr lang="en-US" sz="1800" b="1" dirty="0" err="1">
                <a:effectLst/>
                <a:latin typeface="Calibri" panose="020F0502020204030204" pitchFamily="34" charset="0"/>
                <a:ea typeface="Calibri" panose="020F0502020204030204" pitchFamily="34" charset="0"/>
              </a:rPr>
              <a:t>eMLSR</a:t>
            </a:r>
            <a:r>
              <a:rPr lang="en-US" sz="1800" b="1" dirty="0">
                <a:effectLst/>
                <a:latin typeface="Calibri" panose="020F0502020204030204" pitchFamily="34" charset="0"/>
                <a:ea typeface="Calibri" panose="020F0502020204030204" pitchFamily="34" charset="0"/>
              </a:rPr>
              <a:t> non-AP MLD on another link during the extended time-out periods, per baseline behavior ?</a:t>
            </a:r>
            <a:endParaRPr lang="en-US" sz="1800" dirty="0">
              <a:effectLst/>
              <a:latin typeface="Calibri" panose="020F0502020204030204" pitchFamily="34" charset="0"/>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6AF9AA0F-F6BF-4497-ED66-545D0EC1E668}"/>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1776279F-231A-9885-9D87-9CA3CBFE6370}"/>
              </a:ext>
            </a:extLst>
          </p:cNvPr>
          <p:cNvSpPr>
            <a:spLocks noGrp="1"/>
          </p:cNvSpPr>
          <p:nvPr>
            <p:ph type="ftr" idx="14"/>
          </p:nvPr>
        </p:nvSpPr>
        <p:spPr/>
        <p:txBody>
          <a:bodyPr/>
          <a:lstStyle/>
          <a:p>
            <a:r>
              <a:rPr lang="en-GB"/>
              <a:t>Dibakar Das etal, Intel</a:t>
            </a:r>
          </a:p>
        </p:txBody>
      </p:sp>
      <p:sp>
        <p:nvSpPr>
          <p:cNvPr id="6" name="Date Placeholder 5">
            <a:extLst>
              <a:ext uri="{FF2B5EF4-FFF2-40B4-BE49-F238E27FC236}">
                <a16:creationId xmlns:a16="http://schemas.microsoft.com/office/drawing/2014/main" id="{BB36E62F-0332-ADF6-ECBE-1770707B2792}"/>
              </a:ext>
            </a:extLst>
          </p:cNvPr>
          <p:cNvSpPr>
            <a:spLocks noGrp="1"/>
          </p:cNvSpPr>
          <p:nvPr>
            <p:ph type="dt" idx="15"/>
          </p:nvPr>
        </p:nvSpPr>
        <p:spPr/>
        <p:txBody>
          <a:bodyPr/>
          <a:lstStyle/>
          <a:p>
            <a:r>
              <a:rPr lang="en-US"/>
              <a:t>March 2025</a:t>
            </a:r>
            <a:endParaRPr lang="en-GB"/>
          </a:p>
        </p:txBody>
      </p:sp>
    </p:spTree>
    <p:extLst>
      <p:ext uri="{BB962C8B-B14F-4D97-AF65-F5344CB8AC3E}">
        <p14:creationId xmlns:p14="http://schemas.microsoft.com/office/powerpoint/2010/main" val="423776091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 (1)</Template>
  <TotalTime>3145</TotalTime>
  <Words>646</Words>
  <Application>Microsoft Office PowerPoint</Application>
  <PresentationFormat>Widescreen</PresentationFormat>
  <Paragraphs>111</Paragraphs>
  <Slides>6</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Arial</vt:lpstr>
      <vt:lpstr>Arial Unicode MS</vt:lpstr>
      <vt:lpstr>Calibri</vt:lpstr>
      <vt:lpstr>Times New Roman</vt:lpstr>
      <vt:lpstr>Office Theme</vt:lpstr>
      <vt:lpstr>Document</vt:lpstr>
      <vt:lpstr>Supporting EMLSR STAs under CBF</vt:lpstr>
      <vt:lpstr>Background</vt:lpstr>
      <vt:lpstr>Problem</vt:lpstr>
      <vt:lpstr>Proposed resolution</vt:lpstr>
      <vt:lpstr>Straw Poll-1</vt:lpstr>
      <vt:lpstr>Straw Poll-2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Das, Dibakar</dc:creator>
  <cp:keywords/>
  <cp:lastModifiedBy>Das, Dibakar</cp:lastModifiedBy>
  <cp:revision>2</cp:revision>
  <cp:lastPrinted>1601-01-01T00:00:00Z</cp:lastPrinted>
  <dcterms:created xsi:type="dcterms:W3CDTF">2024-10-16T22:18:29Z</dcterms:created>
  <dcterms:modified xsi:type="dcterms:W3CDTF">2025-03-08T20:12:24Z</dcterms:modified>
  <cp:category>Name, Affiliation</cp:category>
</cp:coreProperties>
</file>