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380" r:id="rId3"/>
    <p:sldId id="405" r:id="rId4"/>
    <p:sldId id="404" r:id="rId5"/>
    <p:sldId id="27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Yujian (Ross Yu)" initials="Y(Y" lastIdx="1" clrIdx="1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00FF00"/>
    <a:srgbClr val="90FA93"/>
    <a:srgbClr val="FFFF99"/>
    <a:srgbClr val="DFB7D9"/>
    <a:srgbClr val="C2C2FE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60"/>
  </p:normalViewPr>
  <p:slideViewPr>
    <p:cSldViewPr>
      <p:cViewPr varScale="1">
        <p:scale>
          <a:sx n="79" d="100"/>
          <a:sy n="79" d="100"/>
        </p:scale>
        <p:origin x="93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07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11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4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802.11-25/0410r0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/>
              <a:t>Mar</a:t>
            </a:r>
            <a:r>
              <a:rPr lang="en-US" sz="1800" b="1" dirty="0"/>
              <a:t> 2025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Ross Jian Yu, </a:t>
            </a:r>
            <a:r>
              <a:rPr lang="en-US" sz="1200" i="1" dirty="0"/>
              <a:t>et al</a:t>
            </a:r>
            <a:r>
              <a:rPr lang="en-US" sz="1200" dirty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New MCS Capability Follow Up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70081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2025-03-08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474378"/>
              </p:ext>
            </p:extLst>
          </p:nvPr>
        </p:nvGraphicFramePr>
        <p:xfrm>
          <a:off x="609600" y="2819400"/>
          <a:ext cx="8153399" cy="159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4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Ross Jian Yu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1148"/>
            <a:ext cx="7772400" cy="4959650"/>
          </a:xfrm>
        </p:spPr>
        <p:txBody>
          <a:bodyPr/>
          <a:lstStyle/>
          <a:p>
            <a:r>
              <a:rPr lang="en-US" altLang="zh-CN" sz="1800" dirty="0"/>
              <a:t>The following motion has passed:</a:t>
            </a:r>
          </a:p>
          <a:p>
            <a:pPr lvl="1"/>
            <a:r>
              <a:rPr lang="en-GB" altLang="zh-CN" sz="1600" dirty="0">
                <a:latin typeface="+mj-lt"/>
              </a:rPr>
              <a:t>Mandatory support MCSs of QPSK with code rate 2/3; 16QAM with code rate 2/3; 16QAM with code rate 5/6; 256QAM with code rate 2/3. </a:t>
            </a:r>
            <a:endParaRPr lang="zh-CN" altLang="zh-CN" sz="1600" dirty="0">
              <a:latin typeface="+mj-lt"/>
            </a:endParaRPr>
          </a:p>
          <a:p>
            <a:pPr lvl="2"/>
            <a:r>
              <a:rPr lang="en-GB" altLang="zh-CN" sz="1600" dirty="0">
                <a:latin typeface="+mj-lt"/>
              </a:rPr>
              <a:t>Support for 256QAM with code rate 2/3 for 20MHz only devices is </a:t>
            </a:r>
            <a:r>
              <a:rPr lang="en-GB" altLang="zh-CN" sz="1600" dirty="0">
                <a:solidFill>
                  <a:srgbClr val="FF0000"/>
                </a:solidFill>
                <a:latin typeface="+mj-lt"/>
              </a:rPr>
              <a:t>TBD</a:t>
            </a:r>
            <a:r>
              <a:rPr lang="en-GB" altLang="zh-CN" sz="1600" dirty="0">
                <a:latin typeface="+mj-lt"/>
              </a:rPr>
              <a:t>. </a:t>
            </a:r>
            <a:endParaRPr lang="zh-CN" altLang="zh-CN" sz="1600" dirty="0">
              <a:latin typeface="+mj-lt"/>
            </a:endParaRPr>
          </a:p>
          <a:p>
            <a:pPr lvl="1"/>
            <a:r>
              <a:rPr lang="en-GB" altLang="zh-CN" sz="1600" dirty="0">
                <a:latin typeface="+mj-lt"/>
              </a:rPr>
              <a:t>[Motion #216, [264] and [274, 275]]</a:t>
            </a:r>
            <a:endParaRPr lang="zh-CN" altLang="zh-CN" sz="1600" dirty="0">
              <a:latin typeface="+mj-lt"/>
            </a:endParaRPr>
          </a:p>
          <a:p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Support of 256-QAM in 802.11ax and 802.11be is optional for 20 MHz only devices:</a:t>
            </a:r>
          </a:p>
          <a:p>
            <a:pPr lvl="1"/>
            <a:r>
              <a:rPr lang="en-US" altLang="zh-CN" sz="1600" dirty="0"/>
              <a:t>An EHT STA may support the following features:</a:t>
            </a:r>
          </a:p>
          <a:p>
            <a:pPr lvl="2"/>
            <a:r>
              <a:rPr lang="en-US" altLang="zh-CN" sz="1600" u="sng" dirty="0"/>
              <a:t>EHT-MCSs 8 to 13 (transmit and receive) if the STA is a 20 MHz-only non-AP STA</a:t>
            </a:r>
            <a:r>
              <a:rPr lang="en-US" altLang="zh-CN" sz="1600" dirty="0"/>
              <a:t> and EHT-MCSs 10 to 13 (transmit and receive) if the STA is not a 20 MHz-only non-AP STA.</a:t>
            </a:r>
            <a:endParaRPr lang="en-US" altLang="zh-CN" sz="2800" dirty="0"/>
          </a:p>
          <a:p>
            <a:endParaRPr lang="en-US" altLang="zh-CN" sz="20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zh-CN" altLang="en-US" sz="1400" dirty="0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74348"/>
            <a:ext cx="7772400" cy="1066800"/>
          </a:xfrm>
        </p:spPr>
        <p:txBody>
          <a:bodyPr/>
          <a:lstStyle/>
          <a:p>
            <a:r>
              <a:rPr lang="en-US" altLang="zh-CN" dirty="0"/>
              <a:t>Background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73EDBC13-F5DE-4A24-B947-4CBE07CA21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5382461"/>
            <a:ext cx="233362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903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1148"/>
            <a:ext cx="7772400" cy="4959650"/>
          </a:xfrm>
        </p:spPr>
        <p:txBody>
          <a:bodyPr/>
          <a:lstStyle/>
          <a:p>
            <a:r>
              <a:rPr lang="en-US" altLang="zh-CN" sz="1800" dirty="0"/>
              <a:t>Propose that the support of 256QAM with code rate 2/3 for 20MHz only devices is optional.</a:t>
            </a:r>
          </a:p>
          <a:p>
            <a:pPr lvl="1"/>
            <a:r>
              <a:rPr lang="en-US" altLang="zh-CN" sz="1600" dirty="0"/>
              <a:t>aligns with the support of 256QAM (MCS 8 and 9) in 802.11ax and 802.11be. 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zh-CN" altLang="en-US" sz="1400" dirty="0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74348"/>
            <a:ext cx="7772400" cy="1066800"/>
          </a:xfrm>
        </p:spPr>
        <p:txBody>
          <a:bodyPr/>
          <a:lstStyle/>
          <a:p>
            <a:r>
              <a:rPr lang="en-US" altLang="zh-CN" dirty="0"/>
              <a:t>New MCS Capability follow-up</a:t>
            </a:r>
          </a:p>
        </p:txBody>
      </p:sp>
    </p:spTree>
    <p:extLst>
      <p:ext uri="{BB962C8B-B14F-4D97-AF65-F5344CB8AC3E}">
        <p14:creationId xmlns:p14="http://schemas.microsoft.com/office/powerpoint/2010/main" val="1221193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803BA272-A20E-4608-A41F-D7D98C918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to make the following changes to the 802.11bn SFD?</a:t>
            </a:r>
          </a:p>
          <a:p>
            <a:pPr lvl="1"/>
            <a:r>
              <a:rPr lang="en-GB" altLang="zh-CN" sz="1600" dirty="0">
                <a:latin typeface="+mj-lt"/>
              </a:rPr>
              <a:t>Mandatory support MCSs of QPSK with code rate 2/3; 16QAM with code rate 2/3; 16QAM with code rate 5/6; 256QAM with code rate 2/3. </a:t>
            </a:r>
            <a:endParaRPr lang="zh-CN" altLang="zh-CN" sz="1600" dirty="0">
              <a:latin typeface="+mj-lt"/>
            </a:endParaRPr>
          </a:p>
          <a:p>
            <a:pPr lvl="2"/>
            <a:r>
              <a:rPr lang="en-GB" altLang="zh-CN" sz="1600" dirty="0">
                <a:latin typeface="+mj-lt"/>
              </a:rPr>
              <a:t>Support for 256QAM with code rate 2/3 for 20MHz only devices is </a:t>
            </a:r>
            <a:r>
              <a:rPr lang="en-GB" altLang="zh-CN" sz="1600" strike="sngStrike" dirty="0">
                <a:solidFill>
                  <a:srgbClr val="1E1EFA"/>
                </a:solidFill>
                <a:latin typeface="+mj-lt"/>
              </a:rPr>
              <a:t>TBD </a:t>
            </a:r>
            <a:r>
              <a:rPr lang="en-GB" altLang="zh-CN" sz="1600" dirty="0">
                <a:solidFill>
                  <a:srgbClr val="1E1EFA"/>
                </a:solidFill>
                <a:latin typeface="+mj-lt"/>
              </a:rPr>
              <a:t>optional</a:t>
            </a:r>
            <a:r>
              <a:rPr lang="en-GB" altLang="zh-CN" sz="1600" dirty="0">
                <a:latin typeface="+mj-lt"/>
              </a:rPr>
              <a:t>. </a:t>
            </a:r>
            <a:endParaRPr lang="zh-CN" altLang="zh-CN" sz="1600" dirty="0">
              <a:latin typeface="+mj-lt"/>
            </a:endParaRPr>
          </a:p>
          <a:p>
            <a:pPr lvl="1"/>
            <a:r>
              <a:rPr lang="en-GB" altLang="zh-CN" sz="1600" dirty="0">
                <a:latin typeface="+mj-lt"/>
              </a:rPr>
              <a:t>[Motion #216, [264] and [274, 275]]</a:t>
            </a:r>
            <a:endParaRPr lang="zh-CN" altLang="zh-CN" sz="1600" dirty="0">
              <a:latin typeface="+mj-lt"/>
            </a:endParaRPr>
          </a:p>
          <a:p>
            <a:endParaRPr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9433C55D-2E5C-428E-8A34-50FD2AA99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2E0200BB-A5A5-46E9-8BDF-43D362CBC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67772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11-24-0209-09-00bn-specification-framework-for-tgbn,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Ross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Jian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Yu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(Huawei)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IEEE P802.11be D7.0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118178</TotalTime>
  <Words>320</Words>
  <Application>Microsoft Office PowerPoint</Application>
  <PresentationFormat>全屏显示(4:3)</PresentationFormat>
  <Paragraphs>55</Paragraphs>
  <Slides>5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7" baseType="lpstr">
      <vt:lpstr>Times New Roman</vt:lpstr>
      <vt:lpstr>802-11-Submission</vt:lpstr>
      <vt:lpstr>New MCS Capability Follow Up</vt:lpstr>
      <vt:lpstr>Background</vt:lpstr>
      <vt:lpstr>New MCS Capability follow-up</vt:lpstr>
      <vt:lpstr>SP1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1996</cp:revision>
  <cp:lastPrinted>1998-02-10T13:28:06Z</cp:lastPrinted>
  <dcterms:created xsi:type="dcterms:W3CDTF">2013-11-12T18:41:50Z</dcterms:created>
  <dcterms:modified xsi:type="dcterms:W3CDTF">2025-03-10T01:19:07Z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(3)fObds1DrrnFQz0N25h05Ee3PyD+by8gjhkZvft0BSIB/E82yIJyx6uLvAmof83dArlkY+a9V
gbEQJMxOT/xRcWurqC4JCwCN4KUjrMoDDOjl6JCueK3/ZSRHRVmIaJOvp2XiYTU2DLQrxKT1
/fFBMlS1jIIUmXet9Ge5A1dlR7MjWCSSxYOrHwLEoVKr2RJW1DLCy59oi0GI/kmdM6pxuDi5
m3XYPsbzevlg14cH61</vt:lpwstr>
  </property>
  <property fmtid="{D5CDD505-2E9C-101B-9397-08002B2CF9AE}" pid="4" name="_2015_ms_pID_7253431">
    <vt:lpwstr>5IUvVsGav1NR1r4jmqSAYmijJKldDlQhzffCfYKtG1EpMDdxfID5t4
FotQE3W90ZeKuRzgENE7HJnV4P5nkymg9DAbjal6wxcXg2nH/f2x5j/kr8xXqh7/egDmv7HO
/NhvSF8Coys0UuSeIVOnSKh9F/sGe66LF0yJSs8k8X3ygwMK2IU1Ai22r6GWw7POt6mC80dX
aR6xLJcGj/ReOKyPVghqRcvhZREQodtzOcYJ</vt:lpwstr>
  </property>
  <property fmtid="{D5CDD505-2E9C-101B-9397-08002B2CF9AE}" pid="5" name="_2015_ms_pID_7253432">
    <vt:lpwstr>MTNX/OKDr7Dj8H491BCHs+4=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