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6" r:id="rId2"/>
    <p:sldId id="257" r:id="rId3"/>
    <p:sldId id="280" r:id="rId4"/>
    <p:sldId id="281" r:id="rId5"/>
    <p:sldId id="282" r:id="rId6"/>
    <p:sldId id="283" r:id="rId7"/>
    <p:sldId id="284" r:id="rId8"/>
    <p:sldId id="285" r:id="rId9"/>
    <p:sldId id="286"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F608494-8392-4095-A190-A284939721AE}">
          <p14:sldIdLst>
            <p14:sldId id="276"/>
            <p14:sldId id="257"/>
            <p14:sldId id="280"/>
            <p14:sldId id="281"/>
            <p14:sldId id="282"/>
            <p14:sldId id="283"/>
            <p14:sldId id="284"/>
            <p14:sldId id="285"/>
            <p14:sldId id="2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27" d="100"/>
          <a:sy n="127" d="100"/>
        </p:scale>
        <p:origin x="762"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3B76795C-9EC8-4D61-A7C7-6D77037850C7}"/>
    <pc:docChg chg="custSel modSld">
      <pc:chgData name="Alfred Asterjadhi" userId="39de57b9-85c0-4fd1-aaac-8ca2b6560ad0" providerId="ADAL" clId="{3B76795C-9EC8-4D61-A7C7-6D77037850C7}" dt="2025-02-03T23:43:45.336" v="347" actId="20577"/>
      <pc:docMkLst>
        <pc:docMk/>
      </pc:docMkLst>
      <pc:sldChg chg="modSp mod">
        <pc:chgData name="Alfred Asterjadhi" userId="39de57b9-85c0-4fd1-aaac-8ca2b6560ad0" providerId="ADAL" clId="{3B76795C-9EC8-4D61-A7C7-6D77037850C7}" dt="2025-02-03T23:18:45.361" v="100" actId="113"/>
        <pc:sldMkLst>
          <pc:docMk/>
          <pc:sldMk cId="3516927976" sldId="280"/>
        </pc:sldMkLst>
        <pc:spChg chg="mod">
          <ac:chgData name="Alfred Asterjadhi" userId="39de57b9-85c0-4fd1-aaac-8ca2b6560ad0" providerId="ADAL" clId="{3B76795C-9EC8-4D61-A7C7-6D77037850C7}" dt="2025-02-03T23:18:45.361" v="100" actId="113"/>
          <ac:spMkLst>
            <pc:docMk/>
            <pc:sldMk cId="3516927976" sldId="280"/>
            <ac:spMk id="3" creationId="{8B0F5076-DBCC-9715-CC30-A5C5E251DE9C}"/>
          </ac:spMkLst>
        </pc:spChg>
      </pc:sldChg>
      <pc:sldChg chg="modSp mod">
        <pc:chgData name="Alfred Asterjadhi" userId="39de57b9-85c0-4fd1-aaac-8ca2b6560ad0" providerId="ADAL" clId="{3B76795C-9EC8-4D61-A7C7-6D77037850C7}" dt="2025-02-03T23:27:15.805" v="211" actId="207"/>
        <pc:sldMkLst>
          <pc:docMk/>
          <pc:sldMk cId="338349437" sldId="281"/>
        </pc:sldMkLst>
        <pc:spChg chg="mod">
          <ac:chgData name="Alfred Asterjadhi" userId="39de57b9-85c0-4fd1-aaac-8ca2b6560ad0" providerId="ADAL" clId="{3B76795C-9EC8-4D61-A7C7-6D77037850C7}" dt="2025-02-03T23:27:15.805" v="211" actId="207"/>
          <ac:spMkLst>
            <pc:docMk/>
            <pc:sldMk cId="338349437" sldId="281"/>
            <ac:spMk id="3" creationId="{2E672C16-E3BE-EF58-4FC9-A5B872264202}"/>
          </ac:spMkLst>
        </pc:spChg>
      </pc:sldChg>
      <pc:sldChg chg="modSp mod">
        <pc:chgData name="Alfred Asterjadhi" userId="39de57b9-85c0-4fd1-aaac-8ca2b6560ad0" providerId="ADAL" clId="{3B76795C-9EC8-4D61-A7C7-6D77037850C7}" dt="2025-02-03T23:43:45.336" v="347" actId="20577"/>
        <pc:sldMkLst>
          <pc:docMk/>
          <pc:sldMk cId="3363926410" sldId="282"/>
        </pc:sldMkLst>
        <pc:spChg chg="mod">
          <ac:chgData name="Alfred Asterjadhi" userId="39de57b9-85c0-4fd1-aaac-8ca2b6560ad0" providerId="ADAL" clId="{3B76795C-9EC8-4D61-A7C7-6D77037850C7}" dt="2025-02-03T23:43:45.336" v="347" actId="20577"/>
          <ac:spMkLst>
            <pc:docMk/>
            <pc:sldMk cId="3363926410" sldId="282"/>
            <ac:spMk id="3" creationId="{3A296847-2ACA-B5EE-E295-D91D8D47C399}"/>
          </ac:spMkLst>
        </pc:spChg>
      </pc:sldChg>
    </pc:docChg>
  </pc:docChgLst>
  <pc:docChgLst>
    <pc:chgData name="Alfred Asterjadhi" userId="39de57b9-85c0-4fd1-aaac-8ca2b6560ad0" providerId="ADAL" clId="{20760F79-B516-4548-A4B9-9510AAAA5A94}"/>
    <pc:docChg chg="undo custSel addSld delSld modSld sldOrd modMainMaster modSection">
      <pc:chgData name="Alfred Asterjadhi" userId="39de57b9-85c0-4fd1-aaac-8ca2b6560ad0" providerId="ADAL" clId="{20760F79-B516-4548-A4B9-9510AAAA5A94}" dt="2025-01-08T23:16:25.410" v="6281" actId="1036"/>
      <pc:docMkLst>
        <pc:docMk/>
      </pc:docMkLst>
      <pc:sldChg chg="addSp delSp modSp mod">
        <pc:chgData name="Alfred Asterjadhi" userId="39de57b9-85c0-4fd1-aaac-8ca2b6560ad0" providerId="ADAL" clId="{20760F79-B516-4548-A4B9-9510AAAA5A94}" dt="2025-01-08T15:44:03.347" v="5795" actId="1076"/>
        <pc:sldMkLst>
          <pc:docMk/>
          <pc:sldMk cId="4190412604" sldId="257"/>
        </pc:sldMkLst>
        <pc:spChg chg="mod">
          <ac:chgData name="Alfred Asterjadhi" userId="39de57b9-85c0-4fd1-aaac-8ca2b6560ad0" providerId="ADAL" clId="{20760F79-B516-4548-A4B9-9510AAAA5A94}" dt="2025-01-08T15:43:59.894" v="5794" actId="404"/>
          <ac:spMkLst>
            <pc:docMk/>
            <pc:sldMk cId="4190412604" sldId="257"/>
            <ac:spMk id="3" creationId="{00000000-0000-0000-0000-000000000000}"/>
          </ac:spMkLst>
        </pc:spChg>
        <pc:picChg chg="add mod">
          <ac:chgData name="Alfred Asterjadhi" userId="39de57b9-85c0-4fd1-aaac-8ca2b6560ad0" providerId="ADAL" clId="{20760F79-B516-4548-A4B9-9510AAAA5A94}" dt="2025-01-08T15:44:03.347" v="5795" actId="1076"/>
          <ac:picMkLst>
            <pc:docMk/>
            <pc:sldMk cId="4190412604" sldId="257"/>
            <ac:picMk id="7" creationId="{686C1D83-495A-43CA-39F5-6CB3B5705397}"/>
          </ac:picMkLst>
        </pc:picChg>
      </pc:sldChg>
      <pc:sldChg chg="del">
        <pc:chgData name="Alfred Asterjadhi" userId="39de57b9-85c0-4fd1-aaac-8ca2b6560ad0" providerId="ADAL" clId="{20760F79-B516-4548-A4B9-9510AAAA5A94}" dt="2025-01-06T22:53:19.366" v="3049" actId="47"/>
        <pc:sldMkLst>
          <pc:docMk/>
          <pc:sldMk cId="1192916395" sldId="259"/>
        </pc:sldMkLst>
      </pc:sldChg>
      <pc:sldChg chg="del">
        <pc:chgData name="Alfred Asterjadhi" userId="39de57b9-85c0-4fd1-aaac-8ca2b6560ad0" providerId="ADAL" clId="{20760F79-B516-4548-A4B9-9510AAAA5A94}" dt="2025-01-06T22:52:45.914" v="3041" actId="47"/>
        <pc:sldMkLst>
          <pc:docMk/>
          <pc:sldMk cId="1210691449" sldId="269"/>
        </pc:sldMkLst>
      </pc:sldChg>
      <pc:sldChg chg="del">
        <pc:chgData name="Alfred Asterjadhi" userId="39de57b9-85c0-4fd1-aaac-8ca2b6560ad0" providerId="ADAL" clId="{20760F79-B516-4548-A4B9-9510AAAA5A94}" dt="2025-01-06T22:53:01.310" v="3042" actId="47"/>
        <pc:sldMkLst>
          <pc:docMk/>
          <pc:sldMk cId="3516257333" sldId="271"/>
        </pc:sldMkLst>
      </pc:sldChg>
      <pc:sldChg chg="del">
        <pc:chgData name="Alfred Asterjadhi" userId="39de57b9-85c0-4fd1-aaac-8ca2b6560ad0" providerId="ADAL" clId="{20760F79-B516-4548-A4B9-9510AAAA5A94}" dt="2025-01-06T22:53:04.668" v="3043" actId="47"/>
        <pc:sldMkLst>
          <pc:docMk/>
          <pc:sldMk cId="4075815205" sldId="272"/>
        </pc:sldMkLst>
      </pc:sldChg>
      <pc:sldChg chg="del">
        <pc:chgData name="Alfred Asterjadhi" userId="39de57b9-85c0-4fd1-aaac-8ca2b6560ad0" providerId="ADAL" clId="{20760F79-B516-4548-A4B9-9510AAAA5A94}" dt="2025-01-06T22:53:07.861" v="3044" actId="47"/>
        <pc:sldMkLst>
          <pc:docMk/>
          <pc:sldMk cId="2249786524" sldId="273"/>
        </pc:sldMkLst>
      </pc:sldChg>
      <pc:sldChg chg="del">
        <pc:chgData name="Alfred Asterjadhi" userId="39de57b9-85c0-4fd1-aaac-8ca2b6560ad0" providerId="ADAL" clId="{20760F79-B516-4548-A4B9-9510AAAA5A94}" dt="2025-01-06T22:53:10.553" v="3045" actId="47"/>
        <pc:sldMkLst>
          <pc:docMk/>
          <pc:sldMk cId="2142774371" sldId="274"/>
        </pc:sldMkLst>
      </pc:sldChg>
      <pc:sldChg chg="del">
        <pc:chgData name="Alfred Asterjadhi" userId="39de57b9-85c0-4fd1-aaac-8ca2b6560ad0" providerId="ADAL" clId="{20760F79-B516-4548-A4B9-9510AAAA5A94}" dt="2025-01-06T22:53:12.657" v="3046" actId="47"/>
        <pc:sldMkLst>
          <pc:docMk/>
          <pc:sldMk cId="1015719086" sldId="275"/>
        </pc:sldMkLst>
      </pc:sldChg>
      <pc:sldChg chg="modSp mod">
        <pc:chgData name="Alfred Asterjadhi" userId="39de57b9-85c0-4fd1-aaac-8ca2b6560ad0" providerId="ADAL" clId="{20760F79-B516-4548-A4B9-9510AAAA5A94}" dt="2025-01-06T22:22:32.661" v="32" actId="20577"/>
        <pc:sldMkLst>
          <pc:docMk/>
          <pc:sldMk cId="1994656511" sldId="276"/>
        </pc:sldMkLst>
        <pc:spChg chg="mod">
          <ac:chgData name="Alfred Asterjadhi" userId="39de57b9-85c0-4fd1-aaac-8ca2b6560ad0" providerId="ADAL" clId="{20760F79-B516-4548-A4B9-9510AAAA5A94}" dt="2025-01-06T22:22:26.032" v="27" actId="20577"/>
          <ac:spMkLst>
            <pc:docMk/>
            <pc:sldMk cId="1994656511" sldId="276"/>
            <ac:spMk id="2" creationId="{00000000-0000-0000-0000-000000000000}"/>
          </ac:spMkLst>
        </pc:spChg>
        <pc:spChg chg="mod">
          <ac:chgData name="Alfred Asterjadhi" userId="39de57b9-85c0-4fd1-aaac-8ca2b6560ad0" providerId="ADAL" clId="{20760F79-B516-4548-A4B9-9510AAAA5A94}" dt="2025-01-06T22:21:38.561" v="5" actId="20577"/>
          <ac:spMkLst>
            <pc:docMk/>
            <pc:sldMk cId="1994656511" sldId="276"/>
            <ac:spMk id="4" creationId="{00000000-0000-0000-0000-000000000000}"/>
          </ac:spMkLst>
        </pc:spChg>
        <pc:spChg chg="mod">
          <ac:chgData name="Alfred Asterjadhi" userId="39de57b9-85c0-4fd1-aaac-8ca2b6560ad0" providerId="ADAL" clId="{20760F79-B516-4548-A4B9-9510AAAA5A94}" dt="2025-01-06T22:22:32.661" v="32" actId="20577"/>
          <ac:spMkLst>
            <pc:docMk/>
            <pc:sldMk cId="1994656511" sldId="276"/>
            <ac:spMk id="7" creationId="{00000000-0000-0000-0000-000000000000}"/>
          </ac:spMkLst>
        </pc:spChg>
        <pc:graphicFrameChg chg="mod">
          <ac:chgData name="Alfred Asterjadhi" userId="39de57b9-85c0-4fd1-aaac-8ca2b6560ad0" providerId="ADAL" clId="{20760F79-B516-4548-A4B9-9510AAAA5A94}" dt="2025-01-06T22:22:27.896" v="28"/>
          <ac:graphicFrameMkLst>
            <pc:docMk/>
            <pc:sldMk cId="1994656511" sldId="276"/>
            <ac:graphicFrameMk id="12" creationId="{00000000-0000-0000-0000-000000000000}"/>
          </ac:graphicFrameMkLst>
        </pc:graphicFrameChg>
      </pc:sldChg>
      <pc:sldChg chg="del">
        <pc:chgData name="Alfred Asterjadhi" userId="39de57b9-85c0-4fd1-aaac-8ca2b6560ad0" providerId="ADAL" clId="{20760F79-B516-4548-A4B9-9510AAAA5A94}" dt="2025-01-06T22:53:15.748" v="3047" actId="47"/>
        <pc:sldMkLst>
          <pc:docMk/>
          <pc:sldMk cId="687602847" sldId="277"/>
        </pc:sldMkLst>
      </pc:sldChg>
      <pc:sldChg chg="del">
        <pc:chgData name="Alfred Asterjadhi" userId="39de57b9-85c0-4fd1-aaac-8ca2b6560ad0" providerId="ADAL" clId="{20760F79-B516-4548-A4B9-9510AAAA5A94}" dt="2025-01-06T22:53:17.612" v="3048" actId="47"/>
        <pc:sldMkLst>
          <pc:docMk/>
          <pc:sldMk cId="2141986688" sldId="278"/>
        </pc:sldMkLst>
      </pc:sldChg>
      <pc:sldChg chg="add del ord">
        <pc:chgData name="Alfred Asterjadhi" userId="39de57b9-85c0-4fd1-aaac-8ca2b6560ad0" providerId="ADAL" clId="{20760F79-B516-4548-A4B9-9510AAAA5A94}" dt="2025-01-06T22:58:15.968" v="3591" actId="47"/>
        <pc:sldMkLst>
          <pc:docMk/>
          <pc:sldMk cId="14506157" sldId="279"/>
        </pc:sldMkLst>
      </pc:sldChg>
      <pc:sldChg chg="addSp delSp modSp new mod chgLayout">
        <pc:chgData name="Alfred Asterjadhi" userId="39de57b9-85c0-4fd1-aaac-8ca2b6560ad0" providerId="ADAL" clId="{20760F79-B516-4548-A4B9-9510AAAA5A94}" dt="2025-01-08T23:16:25.410" v="6281" actId="1036"/>
        <pc:sldMkLst>
          <pc:docMk/>
          <pc:sldMk cId="3516927976" sldId="280"/>
        </pc:sldMkLst>
        <pc:spChg chg="mod ord">
          <ac:chgData name="Alfred Asterjadhi" userId="39de57b9-85c0-4fd1-aaac-8ca2b6560ad0" providerId="ADAL" clId="{20760F79-B516-4548-A4B9-9510AAAA5A94}" dt="2025-01-06T22:48:18.526" v="2420" actId="6264"/>
          <ac:spMkLst>
            <pc:docMk/>
            <pc:sldMk cId="3516927976" sldId="280"/>
            <ac:spMk id="2" creationId="{B152D654-7501-3BFC-E01E-D79702DC4C79}"/>
          </ac:spMkLst>
        </pc:spChg>
        <pc:spChg chg="mod ord">
          <ac:chgData name="Alfred Asterjadhi" userId="39de57b9-85c0-4fd1-aaac-8ca2b6560ad0" providerId="ADAL" clId="{20760F79-B516-4548-A4B9-9510AAAA5A94}" dt="2025-01-08T23:16:21.056" v="6277" actId="404"/>
          <ac:spMkLst>
            <pc:docMk/>
            <pc:sldMk cId="3516927976" sldId="280"/>
            <ac:spMk id="3" creationId="{8B0F5076-DBCC-9715-CC30-A5C5E251DE9C}"/>
          </ac:spMkLst>
        </pc:spChg>
        <pc:spChg chg="mod ord">
          <ac:chgData name="Alfred Asterjadhi" userId="39de57b9-85c0-4fd1-aaac-8ca2b6560ad0" providerId="ADAL" clId="{20760F79-B516-4548-A4B9-9510AAAA5A94}" dt="2025-01-06T22:48:18.526" v="2420" actId="6264"/>
          <ac:spMkLst>
            <pc:docMk/>
            <pc:sldMk cId="3516927976" sldId="280"/>
            <ac:spMk id="4" creationId="{7CC016DC-6A06-AADD-40AB-25C0D3513CE3}"/>
          </ac:spMkLst>
        </pc:spChg>
        <pc:spChg chg="mod ord">
          <ac:chgData name="Alfred Asterjadhi" userId="39de57b9-85c0-4fd1-aaac-8ca2b6560ad0" providerId="ADAL" clId="{20760F79-B516-4548-A4B9-9510AAAA5A94}" dt="2025-01-06T22:48:18.526" v="2420" actId="6264"/>
          <ac:spMkLst>
            <pc:docMk/>
            <pc:sldMk cId="3516927976" sldId="280"/>
            <ac:spMk id="5" creationId="{9BDC94DD-4E30-7E58-170E-7E42AF51393C}"/>
          </ac:spMkLst>
        </pc:spChg>
        <pc:spChg chg="mod ord">
          <ac:chgData name="Alfred Asterjadhi" userId="39de57b9-85c0-4fd1-aaac-8ca2b6560ad0" providerId="ADAL" clId="{20760F79-B516-4548-A4B9-9510AAAA5A94}" dt="2025-01-06T22:48:18.526" v="2420" actId="6264"/>
          <ac:spMkLst>
            <pc:docMk/>
            <pc:sldMk cId="3516927976" sldId="280"/>
            <ac:spMk id="6" creationId="{A2F47B75-0C91-0B19-424B-1A819EB47F69}"/>
          </ac:spMkLst>
        </pc:spChg>
        <pc:graphicFrameChg chg="add mod modGraphic">
          <ac:chgData name="Alfred Asterjadhi" userId="39de57b9-85c0-4fd1-aaac-8ca2b6560ad0" providerId="ADAL" clId="{20760F79-B516-4548-A4B9-9510AAAA5A94}" dt="2025-01-08T22:45:44.576" v="5828" actId="20577"/>
          <ac:graphicFrameMkLst>
            <pc:docMk/>
            <pc:sldMk cId="3516927976" sldId="280"/>
            <ac:graphicFrameMk id="7" creationId="{14057007-84AF-C078-23A0-FF310CC2BFF4}"/>
          </ac:graphicFrameMkLst>
        </pc:graphicFrameChg>
      </pc:sldChg>
      <pc:sldChg chg="addSp delSp modSp new mod chgLayout">
        <pc:chgData name="Alfred Asterjadhi" userId="39de57b9-85c0-4fd1-aaac-8ca2b6560ad0" providerId="ADAL" clId="{20760F79-B516-4548-A4B9-9510AAAA5A94}" dt="2025-01-08T23:12:35.445" v="5962" actId="6549"/>
        <pc:sldMkLst>
          <pc:docMk/>
          <pc:sldMk cId="338349437" sldId="281"/>
        </pc:sldMkLst>
        <pc:spChg chg="mod ord">
          <ac:chgData name="Alfred Asterjadhi" userId="39de57b9-85c0-4fd1-aaac-8ca2b6560ad0" providerId="ADAL" clId="{20760F79-B516-4548-A4B9-9510AAAA5A94}" dt="2025-01-06T22:54:53.436" v="3088" actId="6264"/>
          <ac:spMkLst>
            <pc:docMk/>
            <pc:sldMk cId="338349437" sldId="281"/>
            <ac:spMk id="2" creationId="{740AEDF4-7DF2-9F57-3520-6BE384E2A9B5}"/>
          </ac:spMkLst>
        </pc:spChg>
        <pc:spChg chg="mod ord">
          <ac:chgData name="Alfred Asterjadhi" userId="39de57b9-85c0-4fd1-aaac-8ca2b6560ad0" providerId="ADAL" clId="{20760F79-B516-4548-A4B9-9510AAAA5A94}" dt="2025-01-08T23:12:35.445" v="5962" actId="6549"/>
          <ac:spMkLst>
            <pc:docMk/>
            <pc:sldMk cId="338349437" sldId="281"/>
            <ac:spMk id="3" creationId="{2E672C16-E3BE-EF58-4FC9-A5B872264202}"/>
          </ac:spMkLst>
        </pc:spChg>
        <pc:spChg chg="mod ord">
          <ac:chgData name="Alfred Asterjadhi" userId="39de57b9-85c0-4fd1-aaac-8ca2b6560ad0" providerId="ADAL" clId="{20760F79-B516-4548-A4B9-9510AAAA5A94}" dt="2025-01-06T22:54:53.436" v="3088" actId="6264"/>
          <ac:spMkLst>
            <pc:docMk/>
            <pc:sldMk cId="338349437" sldId="281"/>
            <ac:spMk id="4" creationId="{E116E0FC-2B54-F3CC-B159-0453BE384117}"/>
          </ac:spMkLst>
        </pc:spChg>
        <pc:spChg chg="mod ord">
          <ac:chgData name="Alfred Asterjadhi" userId="39de57b9-85c0-4fd1-aaac-8ca2b6560ad0" providerId="ADAL" clId="{20760F79-B516-4548-A4B9-9510AAAA5A94}" dt="2025-01-06T22:54:53.436" v="3088" actId="6264"/>
          <ac:spMkLst>
            <pc:docMk/>
            <pc:sldMk cId="338349437" sldId="281"/>
            <ac:spMk id="5" creationId="{C6E140D1-A047-FCCB-68B9-DEEA4EC4F52B}"/>
          </ac:spMkLst>
        </pc:spChg>
        <pc:spChg chg="mod ord">
          <ac:chgData name="Alfred Asterjadhi" userId="39de57b9-85c0-4fd1-aaac-8ca2b6560ad0" providerId="ADAL" clId="{20760F79-B516-4548-A4B9-9510AAAA5A94}" dt="2025-01-06T22:54:53.436" v="3088" actId="6264"/>
          <ac:spMkLst>
            <pc:docMk/>
            <pc:sldMk cId="338349437" sldId="281"/>
            <ac:spMk id="6" creationId="{1FF1DB4F-060E-0513-19EF-70A73EF52DB5}"/>
          </ac:spMkLst>
        </pc:spChg>
        <pc:graphicFrameChg chg="add mod">
          <ac:chgData name="Alfred Asterjadhi" userId="39de57b9-85c0-4fd1-aaac-8ca2b6560ad0" providerId="ADAL" clId="{20760F79-B516-4548-A4B9-9510AAAA5A94}" dt="2025-01-08T15:42:00.967" v="5471" actId="1035"/>
          <ac:graphicFrameMkLst>
            <pc:docMk/>
            <pc:sldMk cId="338349437" sldId="281"/>
            <ac:graphicFrameMk id="7" creationId="{7307BB10-72E8-4A6E-F101-121D31A67769}"/>
          </ac:graphicFrameMkLst>
        </pc:graphicFrameChg>
        <pc:graphicFrameChg chg="add mod modGraphic">
          <ac:chgData name="Alfred Asterjadhi" userId="39de57b9-85c0-4fd1-aaac-8ca2b6560ad0" providerId="ADAL" clId="{20760F79-B516-4548-A4B9-9510AAAA5A94}" dt="2025-01-08T15:42:04.452" v="5474" actId="1035"/>
          <ac:graphicFrameMkLst>
            <pc:docMk/>
            <pc:sldMk cId="338349437" sldId="281"/>
            <ac:graphicFrameMk id="10" creationId="{7DE67FD8-8629-1EA8-8212-70A708F55060}"/>
          </ac:graphicFrameMkLst>
        </pc:graphicFrameChg>
        <pc:cxnChg chg="add mod">
          <ac:chgData name="Alfred Asterjadhi" userId="39de57b9-85c0-4fd1-aaac-8ca2b6560ad0" providerId="ADAL" clId="{20760F79-B516-4548-A4B9-9510AAAA5A94}" dt="2025-01-08T15:42:00.967" v="5471" actId="1035"/>
          <ac:cxnSpMkLst>
            <pc:docMk/>
            <pc:sldMk cId="338349437" sldId="281"/>
            <ac:cxnSpMk id="8" creationId="{14A82A55-B510-0D6E-8B41-30762E5CCF0F}"/>
          </ac:cxnSpMkLst>
        </pc:cxnChg>
        <pc:cxnChg chg="add mod">
          <ac:chgData name="Alfred Asterjadhi" userId="39de57b9-85c0-4fd1-aaac-8ca2b6560ad0" providerId="ADAL" clId="{20760F79-B516-4548-A4B9-9510AAAA5A94}" dt="2025-01-08T15:42:00.967" v="5471" actId="1035"/>
          <ac:cxnSpMkLst>
            <pc:docMk/>
            <pc:sldMk cId="338349437" sldId="281"/>
            <ac:cxnSpMk id="9" creationId="{E81363DF-8885-0A0A-A10A-63A866DE64DD}"/>
          </ac:cxnSpMkLst>
        </pc:cxnChg>
      </pc:sldChg>
      <pc:sldChg chg="modSp add mod">
        <pc:chgData name="Alfred Asterjadhi" userId="39de57b9-85c0-4fd1-aaac-8ca2b6560ad0" providerId="ADAL" clId="{20760F79-B516-4548-A4B9-9510AAAA5A94}" dt="2025-01-08T15:43:09.601" v="5688" actId="20577"/>
        <pc:sldMkLst>
          <pc:docMk/>
          <pc:sldMk cId="3363926410" sldId="282"/>
        </pc:sldMkLst>
        <pc:spChg chg="mod">
          <ac:chgData name="Alfred Asterjadhi" userId="39de57b9-85c0-4fd1-aaac-8ca2b6560ad0" providerId="ADAL" clId="{20760F79-B516-4548-A4B9-9510AAAA5A94}" dt="2025-01-08T15:32:10.951" v="3613" actId="20577"/>
          <ac:spMkLst>
            <pc:docMk/>
            <pc:sldMk cId="3363926410" sldId="282"/>
            <ac:spMk id="2" creationId="{E6A06A95-AFA4-7506-27AD-0F17C4D79CCC}"/>
          </ac:spMkLst>
        </pc:spChg>
        <pc:spChg chg="mod">
          <ac:chgData name="Alfred Asterjadhi" userId="39de57b9-85c0-4fd1-aaac-8ca2b6560ad0" providerId="ADAL" clId="{20760F79-B516-4548-A4B9-9510AAAA5A94}" dt="2025-01-08T15:43:09.601" v="5688" actId="20577"/>
          <ac:spMkLst>
            <pc:docMk/>
            <pc:sldMk cId="3363926410" sldId="282"/>
            <ac:spMk id="3" creationId="{3A296847-2ACA-B5EE-E295-D91D8D47C399}"/>
          </ac:spMkLst>
        </pc:spChg>
      </pc:sldChg>
      <pc:sldChg chg="modSp new mod">
        <pc:chgData name="Alfred Asterjadhi" userId="39de57b9-85c0-4fd1-aaac-8ca2b6560ad0" providerId="ADAL" clId="{20760F79-B516-4548-A4B9-9510AAAA5A94}" dt="2025-01-08T15:43:31.295" v="5715" actId="20577"/>
        <pc:sldMkLst>
          <pc:docMk/>
          <pc:sldMk cId="85657968" sldId="283"/>
        </pc:sldMkLst>
      </pc:sldChg>
      <pc:sldChg chg="modSp new del mod">
        <pc:chgData name="Alfred Asterjadhi" userId="39de57b9-85c0-4fd1-aaac-8ca2b6560ad0" providerId="ADAL" clId="{20760F79-B516-4548-A4B9-9510AAAA5A94}" dt="2025-01-08T15:31:59.651" v="3610" actId="47"/>
        <pc:sldMkLst>
          <pc:docMk/>
          <pc:sldMk cId="482718424" sldId="283"/>
        </pc:sldMkLst>
      </pc:sldChg>
      <pc:sldMasterChg chg="modSp mod modSldLayout">
        <pc:chgData name="Alfred Asterjadhi" userId="39de57b9-85c0-4fd1-aaac-8ca2b6560ad0" providerId="ADAL" clId="{20760F79-B516-4548-A4B9-9510AAAA5A94}" dt="2025-01-06T22:22:03.568" v="22"/>
        <pc:sldMasterMkLst>
          <pc:docMk/>
          <pc:sldMasterMk cId="0" sldId="2147483648"/>
        </pc:sldMasterMkLst>
        <pc:spChg chg="mod">
          <ac:chgData name="Alfred Asterjadhi" userId="39de57b9-85c0-4fd1-aaac-8ca2b6560ad0" providerId="ADAL" clId="{20760F79-B516-4548-A4B9-9510AAAA5A94}" dt="2025-01-06T22:21:50.961" v="12" actId="20577"/>
          <ac:spMkLst>
            <pc:docMk/>
            <pc:sldMasterMk cId="0" sldId="2147483648"/>
            <ac:spMk id="10" creationId="{00000000-0000-0000-0000-000000000000}"/>
          </ac:spMkLst>
        </pc:spChg>
        <pc:spChg chg="mod">
          <ac:chgData name="Alfred Asterjadhi" userId="39de57b9-85c0-4fd1-aaac-8ca2b6560ad0" providerId="ADAL" clId="{20760F79-B516-4548-A4B9-9510AAAA5A94}" dt="2025-01-06T22:21:54.755" v="16" actId="20577"/>
          <ac:spMkLst>
            <pc:docMk/>
            <pc:sldMasterMk cId="0" sldId="2147483648"/>
            <ac:spMk id="1027" creationId="{00000000-0000-0000-0000-000000000000}"/>
          </ac:spMkLst>
        </pc:spChg>
        <pc:sldLayoutChg chg="modSp mod">
          <pc:chgData name="Alfred Asterjadhi" userId="39de57b9-85c0-4fd1-aaac-8ca2b6560ad0" providerId="ADAL" clId="{20760F79-B516-4548-A4B9-9510AAAA5A94}" dt="2025-01-06T22:21:57.957" v="17"/>
          <pc:sldLayoutMkLst>
            <pc:docMk/>
            <pc:sldMasterMk cId="0" sldId="2147483648"/>
            <pc:sldLayoutMk cId="0" sldId="2147483649"/>
          </pc:sldLayoutMkLst>
          <pc:spChg chg="mod">
            <ac:chgData name="Alfred Asterjadhi" userId="39de57b9-85c0-4fd1-aaac-8ca2b6560ad0" providerId="ADAL" clId="{20760F79-B516-4548-A4B9-9510AAAA5A94}" dt="2025-01-06T22:21:57.957" v="17"/>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0760F79-B516-4548-A4B9-9510AAAA5A94}" dt="2025-01-06T22:21:59.208" v="18"/>
          <pc:sldLayoutMkLst>
            <pc:docMk/>
            <pc:sldMasterMk cId="0" sldId="2147483648"/>
            <pc:sldLayoutMk cId="0" sldId="2147483650"/>
          </pc:sldLayoutMkLst>
          <pc:spChg chg="mod">
            <ac:chgData name="Alfred Asterjadhi" userId="39de57b9-85c0-4fd1-aaac-8ca2b6560ad0" providerId="ADAL" clId="{20760F79-B516-4548-A4B9-9510AAAA5A94}" dt="2025-01-06T22:21:59.208" v="18"/>
            <ac:spMkLst>
              <pc:docMk/>
              <pc:sldMasterMk cId="0" sldId="2147483648"/>
              <pc:sldLayoutMk cId="0" sldId="2147483650"/>
              <ac:spMk id="7" creationId="{053D0DFB-6DBA-4EE1-863A-76DC32108A7E}"/>
            </ac:spMkLst>
          </pc:spChg>
        </pc:sldLayoutChg>
        <pc:sldLayoutChg chg="modSp mod">
          <pc:chgData name="Alfred Asterjadhi" userId="39de57b9-85c0-4fd1-aaac-8ca2b6560ad0" providerId="ADAL" clId="{20760F79-B516-4548-A4B9-9510AAAA5A94}" dt="2025-01-06T22:22:00.321" v="19"/>
          <pc:sldLayoutMkLst>
            <pc:docMk/>
            <pc:sldMasterMk cId="0" sldId="2147483648"/>
            <pc:sldLayoutMk cId="0" sldId="2147483651"/>
          </pc:sldLayoutMkLst>
          <pc:spChg chg="mod">
            <ac:chgData name="Alfred Asterjadhi" userId="39de57b9-85c0-4fd1-aaac-8ca2b6560ad0" providerId="ADAL" clId="{20760F79-B516-4548-A4B9-9510AAAA5A94}" dt="2025-01-06T22:22:00.321" v="19"/>
            <ac:spMkLst>
              <pc:docMk/>
              <pc:sldMasterMk cId="0" sldId="2147483648"/>
              <pc:sldLayoutMk cId="0" sldId="2147483651"/>
              <ac:spMk id="8" creationId="{2E6F2C40-A133-4081-99CB-E8B05DB00E0B}"/>
            </ac:spMkLst>
          </pc:spChg>
        </pc:sldLayoutChg>
        <pc:sldLayoutChg chg="modSp mod">
          <pc:chgData name="Alfred Asterjadhi" userId="39de57b9-85c0-4fd1-aaac-8ca2b6560ad0" providerId="ADAL" clId="{20760F79-B516-4548-A4B9-9510AAAA5A94}" dt="2025-01-06T22:22:01.343" v="20"/>
          <pc:sldLayoutMkLst>
            <pc:docMk/>
            <pc:sldMasterMk cId="0" sldId="2147483648"/>
            <pc:sldLayoutMk cId="0" sldId="2147483652"/>
          </pc:sldLayoutMkLst>
          <pc:spChg chg="mod">
            <ac:chgData name="Alfred Asterjadhi" userId="39de57b9-85c0-4fd1-aaac-8ca2b6560ad0" providerId="ADAL" clId="{20760F79-B516-4548-A4B9-9510AAAA5A94}" dt="2025-01-06T22:22:01.343" v="20"/>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0760F79-B516-4548-A4B9-9510AAAA5A94}" dt="2025-01-06T22:22:02.465" v="21"/>
          <pc:sldLayoutMkLst>
            <pc:docMk/>
            <pc:sldMasterMk cId="0" sldId="2147483648"/>
            <pc:sldLayoutMk cId="0" sldId="2147483653"/>
          </pc:sldLayoutMkLst>
          <pc:spChg chg="mod">
            <ac:chgData name="Alfred Asterjadhi" userId="39de57b9-85c0-4fd1-aaac-8ca2b6560ad0" providerId="ADAL" clId="{20760F79-B516-4548-A4B9-9510AAAA5A94}" dt="2025-01-06T22:22:02.465" v="21"/>
            <ac:spMkLst>
              <pc:docMk/>
              <pc:sldMasterMk cId="0" sldId="2147483648"/>
              <pc:sldLayoutMk cId="0" sldId="2147483653"/>
              <ac:spMk id="7" creationId="{00000000-0000-0000-0000-000000000000}"/>
            </ac:spMkLst>
          </pc:spChg>
        </pc:sldLayoutChg>
        <pc:sldLayoutChg chg="modSp mod">
          <pc:chgData name="Alfred Asterjadhi" userId="39de57b9-85c0-4fd1-aaac-8ca2b6560ad0" providerId="ADAL" clId="{20760F79-B516-4548-A4B9-9510AAAA5A94}" dt="2025-01-06T22:22:03.568" v="22"/>
          <pc:sldLayoutMkLst>
            <pc:docMk/>
            <pc:sldMasterMk cId="0" sldId="2147483648"/>
            <pc:sldLayoutMk cId="0" sldId="2147483654"/>
          </pc:sldLayoutMkLst>
          <pc:spChg chg="mod">
            <ac:chgData name="Alfred Asterjadhi" userId="39de57b9-85c0-4fd1-aaac-8ca2b6560ad0" providerId="ADAL" clId="{20760F79-B516-4548-A4B9-9510AAAA5A94}" dt="2025-01-06T22:22:03.568" v="22"/>
            <ac:spMkLst>
              <pc:docMk/>
              <pc:sldMasterMk cId="0" sldId="2147483648"/>
              <pc:sldLayoutMk cId="0" sldId="2147483654"/>
              <ac:spMk id="3" creationId="{00000000-0000-0000-0000-000000000000}"/>
            </ac:spMkLst>
          </pc:spChg>
        </pc:sldLayoutChg>
      </pc:sldMasterChg>
    </pc:docChg>
  </pc:docChgLst>
  <pc:docChgLst>
    <pc:chgData name="Alfred Asterjadhi" userId="39de57b9-85c0-4fd1-aaac-8ca2b6560ad0" providerId="ADAL" clId="{FD5DEE3E-53C5-49C6-B119-76D9E0E3E0F3}"/>
    <pc:docChg chg="undo redo custSel addSld delSld modSld modSection">
      <pc:chgData name="Alfred Asterjadhi" userId="39de57b9-85c0-4fd1-aaac-8ca2b6560ad0" providerId="ADAL" clId="{FD5DEE3E-53C5-49C6-B119-76D9E0E3E0F3}" dt="2025-03-13T04:43:06.085" v="1432" actId="20577"/>
      <pc:docMkLst>
        <pc:docMk/>
      </pc:docMkLst>
      <pc:sldChg chg="delSp modSp mod">
        <pc:chgData name="Alfred Asterjadhi" userId="39de57b9-85c0-4fd1-aaac-8ca2b6560ad0" providerId="ADAL" clId="{FD5DEE3E-53C5-49C6-B119-76D9E0E3E0F3}" dt="2025-03-12T21:23:37.436" v="261" actId="20577"/>
        <pc:sldMkLst>
          <pc:docMk/>
          <pc:sldMk cId="3516927976" sldId="280"/>
        </pc:sldMkLst>
        <pc:spChg chg="mod">
          <ac:chgData name="Alfred Asterjadhi" userId="39de57b9-85c0-4fd1-aaac-8ca2b6560ad0" providerId="ADAL" clId="{FD5DEE3E-53C5-49C6-B119-76D9E0E3E0F3}" dt="2025-03-12T21:23:37.436" v="261" actId="20577"/>
          <ac:spMkLst>
            <pc:docMk/>
            <pc:sldMk cId="3516927976" sldId="280"/>
            <ac:spMk id="3" creationId="{8B0F5076-DBCC-9715-CC30-A5C5E251DE9C}"/>
          </ac:spMkLst>
        </pc:spChg>
        <pc:graphicFrameChg chg="del mod">
          <ac:chgData name="Alfred Asterjadhi" userId="39de57b9-85c0-4fd1-aaac-8ca2b6560ad0" providerId="ADAL" clId="{FD5DEE3E-53C5-49C6-B119-76D9E0E3E0F3}" dt="2025-03-12T21:22:20.667" v="130" actId="478"/>
          <ac:graphicFrameMkLst>
            <pc:docMk/>
            <pc:sldMk cId="3516927976" sldId="280"/>
            <ac:graphicFrameMk id="8" creationId="{53E54336-BB0E-8D19-56DE-F4AA8FEBC701}"/>
          </ac:graphicFrameMkLst>
        </pc:graphicFrameChg>
      </pc:sldChg>
      <pc:sldChg chg="modSp mod">
        <pc:chgData name="Alfred Asterjadhi" userId="39de57b9-85c0-4fd1-aaac-8ca2b6560ad0" providerId="ADAL" clId="{FD5DEE3E-53C5-49C6-B119-76D9E0E3E0F3}" dt="2025-03-13T04:43:06.085" v="1432" actId="20577"/>
        <pc:sldMkLst>
          <pc:docMk/>
          <pc:sldMk cId="338349437" sldId="281"/>
        </pc:sldMkLst>
        <pc:spChg chg="mod">
          <ac:chgData name="Alfred Asterjadhi" userId="39de57b9-85c0-4fd1-aaac-8ca2b6560ad0" providerId="ADAL" clId="{FD5DEE3E-53C5-49C6-B119-76D9E0E3E0F3}" dt="2025-03-13T04:43:06.085" v="1432" actId="20577"/>
          <ac:spMkLst>
            <pc:docMk/>
            <pc:sldMk cId="338349437" sldId="281"/>
            <ac:spMk id="3" creationId="{2E672C16-E3BE-EF58-4FC9-A5B872264202}"/>
          </ac:spMkLst>
        </pc:spChg>
      </pc:sldChg>
      <pc:sldChg chg="modSp mod">
        <pc:chgData name="Alfred Asterjadhi" userId="39de57b9-85c0-4fd1-aaac-8ca2b6560ad0" providerId="ADAL" clId="{FD5DEE3E-53C5-49C6-B119-76D9E0E3E0F3}" dt="2025-03-12T21:35:45.230" v="1150" actId="20577"/>
        <pc:sldMkLst>
          <pc:docMk/>
          <pc:sldMk cId="3363926410" sldId="282"/>
        </pc:sldMkLst>
        <pc:spChg chg="mod">
          <ac:chgData name="Alfred Asterjadhi" userId="39de57b9-85c0-4fd1-aaac-8ca2b6560ad0" providerId="ADAL" clId="{FD5DEE3E-53C5-49C6-B119-76D9E0E3E0F3}" dt="2025-03-12T21:35:45.230" v="1150" actId="20577"/>
          <ac:spMkLst>
            <pc:docMk/>
            <pc:sldMk cId="3363926410" sldId="282"/>
            <ac:spMk id="3" creationId="{3A296847-2ACA-B5EE-E295-D91D8D47C399}"/>
          </ac:spMkLst>
        </pc:spChg>
        <pc:graphicFrameChg chg="modGraphic">
          <ac:chgData name="Alfred Asterjadhi" userId="39de57b9-85c0-4fd1-aaac-8ca2b6560ad0" providerId="ADAL" clId="{FD5DEE3E-53C5-49C6-B119-76D9E0E3E0F3}" dt="2025-03-12T21:29:56.553" v="730" actId="20577"/>
          <ac:graphicFrameMkLst>
            <pc:docMk/>
            <pc:sldMk cId="3363926410" sldId="282"/>
            <ac:graphicFrameMk id="10" creationId="{282D3FE1-8D24-41C5-D99C-93E1B4E1064F}"/>
          </ac:graphicFrameMkLst>
        </pc:graphicFrameChg>
      </pc:sldChg>
      <pc:sldChg chg="del">
        <pc:chgData name="Alfred Asterjadhi" userId="39de57b9-85c0-4fd1-aaac-8ca2b6560ad0" providerId="ADAL" clId="{FD5DEE3E-53C5-49C6-B119-76D9E0E3E0F3}" dt="2025-03-12T21:31:06.527" v="755" actId="47"/>
        <pc:sldMkLst>
          <pc:docMk/>
          <pc:sldMk cId="85657968" sldId="283"/>
        </pc:sldMkLst>
      </pc:sldChg>
      <pc:sldChg chg="modSp new mod">
        <pc:chgData name="Alfred Asterjadhi" userId="39de57b9-85c0-4fd1-aaac-8ca2b6560ad0" providerId="ADAL" clId="{FD5DEE3E-53C5-49C6-B119-76D9E0E3E0F3}" dt="2025-03-12T21:33:44.045" v="1125" actId="20577"/>
        <pc:sldMkLst>
          <pc:docMk/>
          <pc:sldMk cId="2079730755" sldId="283"/>
        </pc:sldMkLst>
        <pc:spChg chg="mod">
          <ac:chgData name="Alfred Asterjadhi" userId="39de57b9-85c0-4fd1-aaac-8ca2b6560ad0" providerId="ADAL" clId="{FD5DEE3E-53C5-49C6-B119-76D9E0E3E0F3}" dt="2025-03-12T21:31:14.909" v="763" actId="20577"/>
          <ac:spMkLst>
            <pc:docMk/>
            <pc:sldMk cId="2079730755" sldId="283"/>
            <ac:spMk id="2" creationId="{641C97AC-9D73-6D24-E13C-E70DAE53A010}"/>
          </ac:spMkLst>
        </pc:spChg>
        <pc:spChg chg="mod">
          <ac:chgData name="Alfred Asterjadhi" userId="39de57b9-85c0-4fd1-aaac-8ca2b6560ad0" providerId="ADAL" clId="{FD5DEE3E-53C5-49C6-B119-76D9E0E3E0F3}" dt="2025-03-12T21:33:44.045" v="1125" actId="20577"/>
          <ac:spMkLst>
            <pc:docMk/>
            <pc:sldMk cId="2079730755" sldId="283"/>
            <ac:spMk id="3" creationId="{021EDBD3-CDD1-B2BA-11CB-D986307A7DCE}"/>
          </ac:spMkLst>
        </pc:spChg>
      </pc:sldChg>
      <pc:sldChg chg="modSp new mod">
        <pc:chgData name="Alfred Asterjadhi" userId="39de57b9-85c0-4fd1-aaac-8ca2b6560ad0" providerId="ADAL" clId="{FD5DEE3E-53C5-49C6-B119-76D9E0E3E0F3}" dt="2025-03-12T21:48:03.583" v="1416" actId="20577"/>
        <pc:sldMkLst>
          <pc:docMk/>
          <pc:sldMk cId="3364245870" sldId="284"/>
        </pc:sldMkLst>
        <pc:spChg chg="mod">
          <ac:chgData name="Alfred Asterjadhi" userId="39de57b9-85c0-4fd1-aaac-8ca2b6560ad0" providerId="ADAL" clId="{FD5DEE3E-53C5-49C6-B119-76D9E0E3E0F3}" dt="2025-03-12T21:37:11.022" v="1163" actId="20577"/>
          <ac:spMkLst>
            <pc:docMk/>
            <pc:sldMk cId="3364245870" sldId="284"/>
            <ac:spMk id="2" creationId="{52701893-D4AC-2FF1-6C1E-C27AEBD12CC8}"/>
          </ac:spMkLst>
        </pc:spChg>
        <pc:spChg chg="mod">
          <ac:chgData name="Alfred Asterjadhi" userId="39de57b9-85c0-4fd1-aaac-8ca2b6560ad0" providerId="ADAL" clId="{FD5DEE3E-53C5-49C6-B119-76D9E0E3E0F3}" dt="2025-03-12T21:48:03.583" v="1416" actId="20577"/>
          <ac:spMkLst>
            <pc:docMk/>
            <pc:sldMk cId="3364245870" sldId="284"/>
            <ac:spMk id="3" creationId="{BFC2FEF7-2AFD-59A9-5E98-00C07D0ADA7B}"/>
          </ac:spMkLst>
        </pc:spChg>
      </pc:sldChg>
      <pc:sldChg chg="addSp delSp modSp new mod chgLayout">
        <pc:chgData name="Alfred Asterjadhi" userId="39de57b9-85c0-4fd1-aaac-8ca2b6560ad0" providerId="ADAL" clId="{FD5DEE3E-53C5-49C6-B119-76D9E0E3E0F3}" dt="2025-03-12T21:46:57.242" v="1347" actId="20577"/>
        <pc:sldMkLst>
          <pc:docMk/>
          <pc:sldMk cId="1393106716" sldId="285"/>
        </pc:sldMkLst>
        <pc:spChg chg="mod ord">
          <ac:chgData name="Alfred Asterjadhi" userId="39de57b9-85c0-4fd1-aaac-8ca2b6560ad0" providerId="ADAL" clId="{FD5DEE3E-53C5-49C6-B119-76D9E0E3E0F3}" dt="2025-03-12T21:46:35.498" v="1338" actId="6264"/>
          <ac:spMkLst>
            <pc:docMk/>
            <pc:sldMk cId="1393106716" sldId="285"/>
            <ac:spMk id="2" creationId="{7B1CFBC3-4A59-9C34-567F-2C99E4A623E1}"/>
          </ac:spMkLst>
        </pc:spChg>
        <pc:spChg chg="mod ord">
          <ac:chgData name="Alfred Asterjadhi" userId="39de57b9-85c0-4fd1-aaac-8ca2b6560ad0" providerId="ADAL" clId="{FD5DEE3E-53C5-49C6-B119-76D9E0E3E0F3}" dt="2025-03-12T21:46:57.242" v="1347" actId="20577"/>
          <ac:spMkLst>
            <pc:docMk/>
            <pc:sldMk cId="1393106716" sldId="285"/>
            <ac:spMk id="3" creationId="{1EC5F8A0-EEB4-A906-4FC5-3E973339051C}"/>
          </ac:spMkLst>
        </pc:spChg>
        <pc:spChg chg="mod ord">
          <ac:chgData name="Alfred Asterjadhi" userId="39de57b9-85c0-4fd1-aaac-8ca2b6560ad0" providerId="ADAL" clId="{FD5DEE3E-53C5-49C6-B119-76D9E0E3E0F3}" dt="2025-03-12T21:46:35.498" v="1338" actId="6264"/>
          <ac:spMkLst>
            <pc:docMk/>
            <pc:sldMk cId="1393106716" sldId="285"/>
            <ac:spMk id="4" creationId="{EFCA63C2-E847-064E-E5EE-2F4781DE001B}"/>
          </ac:spMkLst>
        </pc:spChg>
        <pc:spChg chg="mod ord">
          <ac:chgData name="Alfred Asterjadhi" userId="39de57b9-85c0-4fd1-aaac-8ca2b6560ad0" providerId="ADAL" clId="{FD5DEE3E-53C5-49C6-B119-76D9E0E3E0F3}" dt="2025-03-12T21:46:35.498" v="1338" actId="6264"/>
          <ac:spMkLst>
            <pc:docMk/>
            <pc:sldMk cId="1393106716" sldId="285"/>
            <ac:spMk id="5" creationId="{9022F4FE-65A6-3EFB-A826-E4F535B210B5}"/>
          </ac:spMkLst>
        </pc:spChg>
        <pc:spChg chg="mod ord">
          <ac:chgData name="Alfred Asterjadhi" userId="39de57b9-85c0-4fd1-aaac-8ca2b6560ad0" providerId="ADAL" clId="{FD5DEE3E-53C5-49C6-B119-76D9E0E3E0F3}" dt="2025-03-12T21:46:35.498" v="1338" actId="6264"/>
          <ac:spMkLst>
            <pc:docMk/>
            <pc:sldMk cId="1393106716" sldId="285"/>
            <ac:spMk id="6" creationId="{70FE58B4-C672-16F6-BCF0-C413225867D9}"/>
          </ac:spMkLst>
        </pc:spChg>
        <pc:spChg chg="add del mod">
          <ac:chgData name="Alfred Asterjadhi" userId="39de57b9-85c0-4fd1-aaac-8ca2b6560ad0" providerId="ADAL" clId="{FD5DEE3E-53C5-49C6-B119-76D9E0E3E0F3}" dt="2025-03-12T21:46:35.498" v="1338" actId="6264"/>
          <ac:spMkLst>
            <pc:docMk/>
            <pc:sldMk cId="1393106716" sldId="285"/>
            <ac:spMk id="7" creationId="{C88199DD-390C-81F6-1034-6751934DF5B6}"/>
          </ac:spMkLst>
        </pc:spChg>
        <pc:spChg chg="add del mod">
          <ac:chgData name="Alfred Asterjadhi" userId="39de57b9-85c0-4fd1-aaac-8ca2b6560ad0" providerId="ADAL" clId="{FD5DEE3E-53C5-49C6-B119-76D9E0E3E0F3}" dt="2025-03-12T21:46:35.498" v="1338" actId="6264"/>
          <ac:spMkLst>
            <pc:docMk/>
            <pc:sldMk cId="1393106716" sldId="285"/>
            <ac:spMk id="8" creationId="{7E7C1628-8B48-96C9-0A3E-319D68D473C5}"/>
          </ac:spMkLst>
        </pc:spChg>
        <pc:spChg chg="add del mod">
          <ac:chgData name="Alfred Asterjadhi" userId="39de57b9-85c0-4fd1-aaac-8ca2b6560ad0" providerId="ADAL" clId="{FD5DEE3E-53C5-49C6-B119-76D9E0E3E0F3}" dt="2025-03-12T21:46:35.498" v="1338" actId="6264"/>
          <ac:spMkLst>
            <pc:docMk/>
            <pc:sldMk cId="1393106716" sldId="285"/>
            <ac:spMk id="9" creationId="{8E65130C-9E8C-AD7D-1902-AF01300711BC}"/>
          </ac:spMkLst>
        </pc:spChg>
        <pc:spChg chg="add del mod">
          <ac:chgData name="Alfred Asterjadhi" userId="39de57b9-85c0-4fd1-aaac-8ca2b6560ad0" providerId="ADAL" clId="{FD5DEE3E-53C5-49C6-B119-76D9E0E3E0F3}" dt="2025-03-12T21:46:35.498" v="1338" actId="6264"/>
          <ac:spMkLst>
            <pc:docMk/>
            <pc:sldMk cId="1393106716" sldId="285"/>
            <ac:spMk id="10" creationId="{F58CF8C8-54C7-8B06-5EEA-DF0DA99FDC60}"/>
          </ac:spMkLst>
        </pc:spChg>
        <pc:spChg chg="add del mod">
          <ac:chgData name="Alfred Asterjadhi" userId="39de57b9-85c0-4fd1-aaac-8ca2b6560ad0" providerId="ADAL" clId="{FD5DEE3E-53C5-49C6-B119-76D9E0E3E0F3}" dt="2025-03-12T21:46:35.498" v="1338" actId="6264"/>
          <ac:spMkLst>
            <pc:docMk/>
            <pc:sldMk cId="1393106716" sldId="285"/>
            <ac:spMk id="11" creationId="{9797AA56-07ED-5F94-9D9E-FD3F3533C377}"/>
          </ac:spMkLst>
        </pc:spChg>
      </pc:sldChg>
      <pc:sldChg chg="modSp new mod">
        <pc:chgData name="Alfred Asterjadhi" userId="39de57b9-85c0-4fd1-aaac-8ca2b6560ad0" providerId="ADAL" clId="{FD5DEE3E-53C5-49C6-B119-76D9E0E3E0F3}" dt="2025-03-12T21:47:45.832" v="1410" actId="6549"/>
        <pc:sldMkLst>
          <pc:docMk/>
          <pc:sldMk cId="3345062155" sldId="286"/>
        </pc:sldMkLst>
        <pc:spChg chg="mod">
          <ac:chgData name="Alfred Asterjadhi" userId="39de57b9-85c0-4fd1-aaac-8ca2b6560ad0" providerId="ADAL" clId="{FD5DEE3E-53C5-49C6-B119-76D9E0E3E0F3}" dt="2025-03-12T21:47:22.848" v="1375" actId="20577"/>
          <ac:spMkLst>
            <pc:docMk/>
            <pc:sldMk cId="3345062155" sldId="286"/>
            <ac:spMk id="2" creationId="{A953EEC9-96AA-D489-2EB9-BF0844F52213}"/>
          </ac:spMkLst>
        </pc:spChg>
        <pc:spChg chg="mod">
          <ac:chgData name="Alfred Asterjadhi" userId="39de57b9-85c0-4fd1-aaac-8ca2b6560ad0" providerId="ADAL" clId="{FD5DEE3E-53C5-49C6-B119-76D9E0E3E0F3}" dt="2025-03-12T21:47:45.832" v="1410" actId="6549"/>
          <ac:spMkLst>
            <pc:docMk/>
            <pc:sldMk cId="3345062155" sldId="286"/>
            <ac:spMk id="3" creationId="{C501617F-7679-EA25-AF61-C95FADC5A0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7" name="Date Placeholder 3">
            <a:extLst>
              <a:ext uri="{FF2B5EF4-FFF2-40B4-BE49-F238E27FC236}">
                <a16:creationId xmlns:a16="http://schemas.microsoft.com/office/drawing/2014/main" id="{053D0DFB-6DBA-4EE1-863A-76DC32108A7E}"/>
              </a:ext>
            </a:extLst>
          </p:cNvPr>
          <p:cNvSpPr>
            <a:spLocks noGrp="1"/>
          </p:cNvSpPr>
          <p:nvPr>
            <p:ph type="dt" idx="10"/>
          </p:nvPr>
        </p:nvSpPr>
        <p:spPr>
          <a:xfrm>
            <a:off x="696912" y="333375"/>
            <a:ext cx="1874823" cy="273050"/>
          </a:xfrm>
        </p:spPr>
        <p:txBody>
          <a:bodyPr/>
          <a:lstStyle>
            <a:lvl1pPr>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8" name="Date Placeholder 3">
            <a:extLst>
              <a:ext uri="{FF2B5EF4-FFF2-40B4-BE49-F238E27FC236}">
                <a16:creationId xmlns:a16="http://schemas.microsoft.com/office/drawing/2014/main" id="{2E6F2C40-A133-4081-99CB-E8B05DB00E0B}"/>
              </a:ext>
            </a:extLst>
          </p:cNvPr>
          <p:cNvSpPr>
            <a:spLocks noGrp="1"/>
          </p:cNvSpPr>
          <p:nvPr>
            <p:ph type="dt" idx="10"/>
          </p:nvPr>
        </p:nvSpPr>
        <p:spPr>
          <a:xfrm>
            <a:off x="696912" y="333375"/>
            <a:ext cx="1874823" cy="273050"/>
          </a:xfrm>
        </p:spPr>
        <p:txBody>
          <a:bodyPr/>
          <a:lstStyle>
            <a:lvl1pPr>
              <a:defRPr/>
            </a:lvl1pPr>
          </a:lstStyle>
          <a:p>
            <a:r>
              <a:rPr lang="en-US" dirty="0"/>
              <a:t>January 2025</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802.11-15/xxxxr0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06463"/>
            <a:ext cx="7772400" cy="536575"/>
          </a:xfrm>
        </p:spPr>
        <p:txBody>
          <a:bodyPr/>
          <a:lstStyle/>
          <a:p>
            <a:r>
              <a:rPr lang="en-US" dirty="0"/>
              <a:t>AMP frames</a:t>
            </a:r>
          </a:p>
        </p:txBody>
      </p:sp>
      <p:sp>
        <p:nvSpPr>
          <p:cNvPr id="4" name="Date Placeholder 3"/>
          <p:cNvSpPr>
            <a:spLocks noGrp="1"/>
          </p:cNvSpPr>
          <p:nvPr>
            <p:ph type="dt" idx="10"/>
          </p:nvPr>
        </p:nvSpPr>
        <p:spPr/>
        <p:txBody>
          <a:bodyPr/>
          <a:lstStyle/>
          <a:p>
            <a:r>
              <a:rPr lang="en-US" dirty="0"/>
              <a:t>January 2025</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2025-01-08</a:t>
            </a: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2" name="Object 11"/>
          <p:cNvGraphicFramePr>
            <a:graphicFrameLocks noChangeAspect="1"/>
          </p:cNvGraphicFramePr>
          <p:nvPr>
            <p:extLst>
              <p:ext uri="{D42A27DB-BD31-4B8C-83A1-F6EECF244321}">
                <p14:modId xmlns:p14="http://schemas.microsoft.com/office/powerpoint/2010/main" val="1422386554"/>
              </p:ext>
            </p:extLst>
          </p:nvPr>
        </p:nvGraphicFramePr>
        <p:xfrm>
          <a:off x="538163" y="2935288"/>
          <a:ext cx="8661400" cy="1493837"/>
        </p:xfrm>
        <a:graphic>
          <a:graphicData uri="http://schemas.openxmlformats.org/presentationml/2006/ole">
            <mc:AlternateContent xmlns:mc="http://schemas.openxmlformats.org/markup-compatibility/2006">
              <mc:Choice xmlns:v="urn:schemas-microsoft-com:vml" Requires="v">
                <p:oleObj name="Document" r:id="rId2" imgW="6311477" imgH="1090561" progId="Word.Document.12">
                  <p:embed/>
                </p:oleObj>
              </mc:Choice>
              <mc:Fallback>
                <p:oleObj name="Document" r:id="rId2" imgW="6311477" imgH="1090561" progId="Word.Document.12">
                  <p:embed/>
                  <p:pic>
                    <p:nvPicPr>
                      <p:cNvPr id="12" name="Object 11"/>
                      <p:cNvPicPr/>
                      <p:nvPr/>
                    </p:nvPicPr>
                    <p:blipFill>
                      <a:blip r:embed="rId3"/>
                      <a:stretch>
                        <a:fillRect/>
                      </a:stretch>
                    </p:blipFill>
                    <p:spPr>
                      <a:xfrm>
                        <a:off x="538163" y="2935288"/>
                        <a:ext cx="8661400" cy="1493837"/>
                      </a:xfrm>
                      <a:prstGeom prst="rect">
                        <a:avLst/>
                      </a:prstGeom>
                    </p:spPr>
                  </p:pic>
                </p:oleObj>
              </mc:Fallback>
            </mc:AlternateContent>
          </a:graphicData>
        </a:graphic>
      </p:graphicFrame>
    </p:spTree>
    <p:extLst>
      <p:ext uri="{BB962C8B-B14F-4D97-AF65-F5344CB8AC3E}">
        <p14:creationId xmlns:p14="http://schemas.microsoft.com/office/powerpoint/2010/main" val="199465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5800" y="1524000"/>
            <a:ext cx="7770813" cy="4876800"/>
          </a:xfrm>
        </p:spPr>
        <p:txBody>
          <a:bodyPr/>
          <a:lstStyle/>
          <a:p>
            <a:pPr>
              <a:buFont typeface="Arial" panose="020B0604020202020204" pitchFamily="34" charset="0"/>
              <a:buChar char="•"/>
            </a:pPr>
            <a:r>
              <a:rPr lang="en-US" sz="1800" dirty="0"/>
              <a:t>We propose to define the general AMP frame format</a:t>
            </a:r>
          </a:p>
          <a:p>
            <a:pPr lvl="1">
              <a:buFont typeface="Arial" panose="020B0604020202020204" pitchFamily="34" charset="0"/>
              <a:buChar char="•"/>
            </a:pPr>
            <a:r>
              <a:rPr lang="en-US" sz="1400" dirty="0"/>
              <a:t>Following similar formats and design philosophies to WUR frames</a:t>
            </a:r>
          </a:p>
          <a:p>
            <a:pPr marL="1657350" lvl="3" indent="-285750">
              <a:buFont typeface="Arial" panose="020B0604020202020204" pitchFamily="34" charset="0"/>
              <a:buChar char="•"/>
            </a:pPr>
            <a:endParaRPr lang="en-US" sz="12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We can possibly use the same format as WUR (and use reserved types)</a:t>
            </a:r>
          </a:p>
          <a:p>
            <a:pPr>
              <a:buFont typeface="Arial" panose="020B0604020202020204" pitchFamily="34" charset="0"/>
              <a:buChar char="•"/>
            </a:pPr>
            <a:r>
              <a:rPr lang="en-US" sz="1800" dirty="0"/>
              <a:t>We start by designing two essential frames</a:t>
            </a:r>
          </a:p>
          <a:p>
            <a:pPr lvl="1">
              <a:buFont typeface="Arial" panose="020B0604020202020204" pitchFamily="34" charset="0"/>
              <a:buChar char="•"/>
            </a:pPr>
            <a:r>
              <a:rPr lang="en-US" sz="1400" dirty="0"/>
              <a:t>AMP Trigger and AMP Ack</a:t>
            </a:r>
          </a:p>
          <a:p>
            <a:pPr>
              <a:buFont typeface="Arial" panose="020B0604020202020204" pitchFamily="34" charset="0"/>
              <a:buChar char="•"/>
            </a:pPr>
            <a:r>
              <a:rPr lang="en-US" sz="1800" dirty="0"/>
              <a:t>While leaving enough flexibility for other AMP frames</a:t>
            </a:r>
          </a:p>
          <a:p>
            <a:pPr lvl="1">
              <a:buFont typeface="Arial" panose="020B0604020202020204" pitchFamily="34" charset="0"/>
              <a:buChar char="•"/>
            </a:pPr>
            <a:r>
              <a:rPr lang="en-US" sz="1400" dirty="0"/>
              <a:t>And keeping the formats very simple and with minimal overhead</a:t>
            </a:r>
          </a:p>
          <a:p>
            <a:pPr lvl="2">
              <a:buFont typeface="Arial" panose="020B0604020202020204" pitchFamily="34" charset="0"/>
              <a:buChar char="•"/>
            </a:pPr>
            <a:r>
              <a:rPr lang="en-US" sz="1200" dirty="0"/>
              <a:t>Note that AMP data rates are expected to be a bit higher than WUR data rates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17" name="Date Placeholder 3">
            <a:extLst>
              <a:ext uri="{FF2B5EF4-FFF2-40B4-BE49-F238E27FC236}">
                <a16:creationId xmlns:a16="http://schemas.microsoft.com/office/drawing/2014/main" id="{3F728CFB-E589-49E1-AC60-A2957E843030}"/>
              </a:ext>
            </a:extLst>
          </p:cNvPr>
          <p:cNvSpPr>
            <a:spLocks noGrp="1"/>
          </p:cNvSpPr>
          <p:nvPr>
            <p:ph type="dt" idx="10"/>
          </p:nvPr>
        </p:nvSpPr>
        <p:spPr>
          <a:xfrm>
            <a:off x="696912" y="333375"/>
            <a:ext cx="1874823" cy="273050"/>
          </a:xfrm>
        </p:spPr>
        <p:txBody>
          <a:bodyPr/>
          <a:lstStyle/>
          <a:p>
            <a:r>
              <a:rPr lang="en-US" dirty="0"/>
              <a:t>January 2018</a:t>
            </a:r>
            <a:endParaRPr lang="en-GB" dirty="0"/>
          </a:p>
        </p:txBody>
      </p:sp>
      <p:pic>
        <p:nvPicPr>
          <p:cNvPr id="7" name="Picture 6">
            <a:extLst>
              <a:ext uri="{FF2B5EF4-FFF2-40B4-BE49-F238E27FC236}">
                <a16:creationId xmlns:a16="http://schemas.microsoft.com/office/drawing/2014/main" id="{686C1D83-495A-43CA-39F5-6CB3B5705397}"/>
              </a:ext>
            </a:extLst>
          </p:cNvPr>
          <p:cNvPicPr>
            <a:picLocks noChangeAspect="1"/>
          </p:cNvPicPr>
          <p:nvPr/>
        </p:nvPicPr>
        <p:blipFill>
          <a:blip r:embed="rId2"/>
          <a:stretch>
            <a:fillRect/>
          </a:stretch>
        </p:blipFill>
        <p:spPr>
          <a:xfrm>
            <a:off x="1524000" y="2133494"/>
            <a:ext cx="5239091" cy="1561143"/>
          </a:xfrm>
          <a:prstGeom prst="rect">
            <a:avLst/>
          </a:prstGeom>
        </p:spPr>
      </p:pic>
    </p:spTree>
    <p:extLst>
      <p:ext uri="{BB962C8B-B14F-4D97-AF65-F5344CB8AC3E}">
        <p14:creationId xmlns:p14="http://schemas.microsoft.com/office/powerpoint/2010/main" val="419041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2D654-7501-3BFC-E01E-D79702DC4C79}"/>
              </a:ext>
            </a:extLst>
          </p:cNvPr>
          <p:cNvSpPr>
            <a:spLocks noGrp="1"/>
          </p:cNvSpPr>
          <p:nvPr>
            <p:ph type="title"/>
          </p:nvPr>
        </p:nvSpPr>
        <p:spPr>
          <a:xfrm>
            <a:off x="685800" y="685800"/>
            <a:ext cx="7770813" cy="1065213"/>
          </a:xfrm>
        </p:spPr>
        <p:txBody>
          <a:bodyPr/>
          <a:lstStyle/>
          <a:p>
            <a:r>
              <a:rPr lang="en-US" dirty="0"/>
              <a:t>AMP PPDU</a:t>
            </a:r>
          </a:p>
        </p:txBody>
      </p:sp>
      <p:sp>
        <p:nvSpPr>
          <p:cNvPr id="3" name="Content Placeholder 2">
            <a:extLst>
              <a:ext uri="{FF2B5EF4-FFF2-40B4-BE49-F238E27FC236}">
                <a16:creationId xmlns:a16="http://schemas.microsoft.com/office/drawing/2014/main" id="{8B0F5076-DBCC-9715-CC30-A5C5E251DE9C}"/>
              </a:ext>
            </a:extLst>
          </p:cNvPr>
          <p:cNvSpPr>
            <a:spLocks noGrp="1"/>
          </p:cNvSpPr>
          <p:nvPr>
            <p:ph idx="1"/>
          </p:nvPr>
        </p:nvSpPr>
        <p:spPr>
          <a:xfrm>
            <a:off x="685800" y="2261322"/>
            <a:ext cx="7770813" cy="4130882"/>
          </a:xfrm>
        </p:spPr>
        <p:txBody>
          <a:bodyPr/>
          <a:lstStyle/>
          <a:p>
            <a:pPr>
              <a:buFont typeface="Arial" panose="020B0604020202020204" pitchFamily="34" charset="0"/>
              <a:buChar char="•"/>
            </a:pPr>
            <a:r>
              <a:rPr lang="en-US" sz="1800" dirty="0"/>
              <a:t>AMP frame needs the following fields:</a:t>
            </a:r>
          </a:p>
          <a:p>
            <a:pPr lvl="1">
              <a:buFont typeface="Arial" panose="020B0604020202020204" pitchFamily="34" charset="0"/>
              <a:buChar char="•"/>
            </a:pPr>
            <a:r>
              <a:rPr lang="en-US" sz="1600" dirty="0"/>
              <a:t>A Frame Control to signal (aim at 8 bits long at most, same as WUR):</a:t>
            </a:r>
          </a:p>
          <a:p>
            <a:pPr lvl="2">
              <a:buFont typeface="Arial" panose="020B0604020202020204" pitchFamily="34" charset="0"/>
              <a:buChar char="•"/>
            </a:pPr>
            <a:r>
              <a:rPr lang="en-US" sz="1400" dirty="0"/>
              <a:t>AMP Type: Indicates the type of AMP frame (e.g., Trigger, Ack, etc.)</a:t>
            </a:r>
            <a:endParaRPr lang="en-US" sz="1050" dirty="0"/>
          </a:p>
          <a:p>
            <a:pPr lvl="2">
              <a:buFont typeface="Arial" panose="020B0604020202020204" pitchFamily="34" charset="0"/>
              <a:buChar char="•"/>
            </a:pPr>
            <a:r>
              <a:rPr lang="en-US" sz="1400" dirty="0"/>
              <a:t>Protected: Indicates whether the FCS field, if present, carries a CRC or MIC</a:t>
            </a:r>
          </a:p>
          <a:p>
            <a:pPr lvl="2">
              <a:buFont typeface="Arial" panose="020B0604020202020204" pitchFamily="34" charset="0"/>
              <a:buChar char="•"/>
            </a:pPr>
            <a:r>
              <a:rPr lang="en-US" sz="1400" dirty="0"/>
              <a:t>Other fields if needed are TBD</a:t>
            </a:r>
          </a:p>
          <a:p>
            <a:pPr lvl="1">
              <a:buFont typeface="Arial" panose="020B0604020202020204" pitchFamily="34" charset="0"/>
              <a:buChar char="•"/>
            </a:pPr>
            <a:r>
              <a:rPr lang="en-US" sz="1600" dirty="0"/>
              <a:t>IDs - target similar principles as 11ba, with appropriate considerations for AMP:</a:t>
            </a:r>
          </a:p>
          <a:p>
            <a:pPr lvl="2">
              <a:buFont typeface="Arial" panose="020B0604020202020204" pitchFamily="34" charset="0"/>
              <a:buChar char="•"/>
            </a:pPr>
            <a:r>
              <a:rPr lang="en-US" sz="1400" dirty="0"/>
              <a:t>One ID for the transmitter and/or one identifier for individual recipient(s), or group of recipients</a:t>
            </a:r>
          </a:p>
          <a:p>
            <a:pPr lvl="1">
              <a:buFont typeface="Arial" panose="020B0604020202020204" pitchFamily="34" charset="0"/>
              <a:buChar char="•"/>
            </a:pPr>
            <a:r>
              <a:rPr lang="en-US" sz="1600" dirty="0"/>
              <a:t>Frame Body can be optionally present</a:t>
            </a:r>
          </a:p>
          <a:p>
            <a:pPr lvl="2">
              <a:buFont typeface="Arial" panose="020B0604020202020204" pitchFamily="34" charset="0"/>
              <a:buChar char="•"/>
            </a:pPr>
            <a:r>
              <a:rPr lang="en-US" sz="1400" dirty="0"/>
              <a:t>This can be enabled if we are interested in variable-length PPDUs </a:t>
            </a:r>
          </a:p>
          <a:p>
            <a:pPr lvl="3">
              <a:buFont typeface="Arial" panose="020B0604020202020204" pitchFamily="34" charset="0"/>
              <a:buChar char="•"/>
            </a:pPr>
            <a:r>
              <a:rPr lang="en-US" sz="1200" dirty="0"/>
              <a:t>We defined similar PPDUs in WUR, albeit optional</a:t>
            </a:r>
          </a:p>
          <a:p>
            <a:pPr lvl="1">
              <a:buFont typeface="Arial" panose="020B0604020202020204" pitchFamily="34" charset="0"/>
              <a:buChar char="•"/>
            </a:pPr>
            <a:r>
              <a:rPr lang="en-US" sz="1600" dirty="0"/>
              <a:t>FCS, is optionally present and contains the CRC or MIC</a:t>
            </a:r>
          </a:p>
          <a:p>
            <a:pPr lvl="2">
              <a:buFont typeface="Arial" panose="020B0604020202020204" pitchFamily="34" charset="0"/>
              <a:buChar char="•"/>
            </a:pPr>
            <a:r>
              <a:rPr lang="en-US" sz="1400" dirty="0"/>
              <a:t>For WUR the FCS field was always present and was 16 bits</a:t>
            </a:r>
          </a:p>
        </p:txBody>
      </p:sp>
      <p:sp>
        <p:nvSpPr>
          <p:cNvPr id="4" name="Slide Number Placeholder 3">
            <a:extLst>
              <a:ext uri="{FF2B5EF4-FFF2-40B4-BE49-F238E27FC236}">
                <a16:creationId xmlns:a16="http://schemas.microsoft.com/office/drawing/2014/main" id="{7CC016DC-6A06-AADD-40AB-25C0D3513CE3}"/>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BDC94DD-4E30-7E58-170E-7E42AF513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7B75-0C91-0B19-424B-1A819EB47F69}"/>
              </a:ext>
            </a:extLst>
          </p:cNvPr>
          <p:cNvSpPr>
            <a:spLocks noGrp="1"/>
          </p:cNvSpPr>
          <p:nvPr>
            <p:ph type="dt" idx="10"/>
          </p:nvPr>
        </p:nvSpPr>
        <p:spPr>
          <a:xfrm>
            <a:off x="696912" y="333375"/>
            <a:ext cx="1874823" cy="273050"/>
          </a:xfrm>
        </p:spPr>
        <p:txBody>
          <a:bodyPr/>
          <a:lstStyle/>
          <a:p>
            <a:r>
              <a:rPr lang="en-US"/>
              <a:t>January 2025</a:t>
            </a:r>
            <a:endParaRPr lang="en-GB" dirty="0"/>
          </a:p>
        </p:txBody>
      </p:sp>
      <p:graphicFrame>
        <p:nvGraphicFramePr>
          <p:cNvPr id="7" name="Table 6">
            <a:extLst>
              <a:ext uri="{FF2B5EF4-FFF2-40B4-BE49-F238E27FC236}">
                <a16:creationId xmlns:a16="http://schemas.microsoft.com/office/drawing/2014/main" id="{14057007-84AF-C078-23A0-FF310CC2BFF4}"/>
              </a:ext>
            </a:extLst>
          </p:cNvPr>
          <p:cNvGraphicFramePr>
            <a:graphicFrameLocks noGrp="1"/>
          </p:cNvGraphicFramePr>
          <p:nvPr>
            <p:extLst>
              <p:ext uri="{D42A27DB-BD31-4B8C-83A1-F6EECF244321}">
                <p14:modId xmlns:p14="http://schemas.microsoft.com/office/powerpoint/2010/main" val="3477208925"/>
              </p:ext>
            </p:extLst>
          </p:nvPr>
        </p:nvGraphicFramePr>
        <p:xfrm>
          <a:off x="2743200" y="1778722"/>
          <a:ext cx="3403749" cy="482600"/>
        </p:xfrm>
        <a:graphic>
          <a:graphicData uri="http://schemas.openxmlformats.org/drawingml/2006/table">
            <a:tbl>
              <a:tblPr/>
              <a:tblGrid>
                <a:gridCol w="177800">
                  <a:extLst>
                    <a:ext uri="{9D8B030D-6E8A-4147-A177-3AD203B41FA5}">
                      <a16:colId xmlns:a16="http://schemas.microsoft.com/office/drawing/2014/main" val="20000"/>
                    </a:ext>
                  </a:extLst>
                </a:gridCol>
                <a:gridCol w="685290">
                  <a:extLst>
                    <a:ext uri="{9D8B030D-6E8A-4147-A177-3AD203B41FA5}">
                      <a16:colId xmlns:a16="http://schemas.microsoft.com/office/drawing/2014/main" val="3193626222"/>
                    </a:ext>
                  </a:extLst>
                </a:gridCol>
                <a:gridCol w="685290">
                  <a:extLst>
                    <a:ext uri="{9D8B030D-6E8A-4147-A177-3AD203B41FA5}">
                      <a16:colId xmlns:a16="http://schemas.microsoft.com/office/drawing/2014/main" val="20001"/>
                    </a:ext>
                  </a:extLst>
                </a:gridCol>
                <a:gridCol w="769476">
                  <a:extLst>
                    <a:ext uri="{9D8B030D-6E8A-4147-A177-3AD203B41FA5}">
                      <a16:colId xmlns:a16="http://schemas.microsoft.com/office/drawing/2014/main" val="20002"/>
                    </a:ext>
                  </a:extLst>
                </a:gridCol>
                <a:gridCol w="601736">
                  <a:extLst>
                    <a:ext uri="{9D8B030D-6E8A-4147-A177-3AD203B41FA5}">
                      <a16:colId xmlns:a16="http://schemas.microsoft.com/office/drawing/2014/main" val="684398795"/>
                    </a:ext>
                  </a:extLst>
                </a:gridCol>
                <a:gridCol w="484157">
                  <a:extLst>
                    <a:ext uri="{9D8B030D-6E8A-4147-A177-3AD203B41FA5}">
                      <a16:colId xmlns:a16="http://schemas.microsoft.com/office/drawing/2014/main" val="20004"/>
                    </a:ext>
                  </a:extLst>
                </a:gridCol>
              </a:tblGrid>
              <a:tr h="321991">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Optional Energizer Signal</a:t>
                      </a:r>
                    </a:p>
                  </a:txBody>
                  <a:tcPr marL="76200" marR="76200" marT="101600" marB="762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PHY Preamble</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6927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AEDF4-7DF2-9F57-3520-6BE384E2A9B5}"/>
              </a:ext>
            </a:extLst>
          </p:cNvPr>
          <p:cNvSpPr>
            <a:spLocks noGrp="1"/>
          </p:cNvSpPr>
          <p:nvPr>
            <p:ph type="title"/>
          </p:nvPr>
        </p:nvSpPr>
        <p:spPr>
          <a:xfrm>
            <a:off x="685800" y="685800"/>
            <a:ext cx="7770813" cy="1065213"/>
          </a:xfrm>
        </p:spPr>
        <p:txBody>
          <a:bodyPr/>
          <a:lstStyle/>
          <a:p>
            <a:r>
              <a:rPr lang="en-US" dirty="0"/>
              <a:t>AMP Trigger</a:t>
            </a:r>
          </a:p>
        </p:txBody>
      </p:sp>
      <p:sp>
        <p:nvSpPr>
          <p:cNvPr id="3" name="Content Placeholder 2">
            <a:extLst>
              <a:ext uri="{FF2B5EF4-FFF2-40B4-BE49-F238E27FC236}">
                <a16:creationId xmlns:a16="http://schemas.microsoft.com/office/drawing/2014/main" id="{2E672C16-E3BE-EF58-4FC9-A5B872264202}"/>
              </a:ext>
            </a:extLst>
          </p:cNvPr>
          <p:cNvSpPr>
            <a:spLocks noGrp="1"/>
          </p:cNvSpPr>
          <p:nvPr>
            <p:ph idx="1"/>
          </p:nvPr>
        </p:nvSpPr>
        <p:spPr>
          <a:xfrm>
            <a:off x="685800" y="2665414"/>
            <a:ext cx="7770813" cy="3810000"/>
          </a:xfrm>
        </p:spPr>
        <p:txBody>
          <a:bodyPr/>
          <a:lstStyle/>
          <a:p>
            <a:pPr>
              <a:buFont typeface="Arial" panose="020B0604020202020204" pitchFamily="34" charset="0"/>
              <a:buChar char="•"/>
            </a:pPr>
            <a:r>
              <a:rPr lang="en-US" sz="1800" dirty="0"/>
              <a:t>AMP Trigger is sent to one or more AMP STAs to solicit an AMP PPDU</a:t>
            </a:r>
          </a:p>
          <a:p>
            <a:pPr lvl="1">
              <a:buFont typeface="Arial" panose="020B0604020202020204" pitchFamily="34" charset="0"/>
              <a:buChar char="•"/>
            </a:pPr>
            <a:r>
              <a:rPr lang="en-US" sz="1400" dirty="0"/>
              <a:t>Needs to identify the transmitter (TX ID</a:t>
            </a:r>
            <a:r>
              <a:rPr lang="en-US" sz="1400"/>
              <a:t>) and/or </a:t>
            </a:r>
            <a:r>
              <a:rPr lang="en-US" sz="1400" dirty="0"/>
              <a:t>the recipient (RX ID)</a:t>
            </a:r>
            <a:endParaRPr lang="en-US" sz="1400" b="1" dirty="0">
              <a:solidFill>
                <a:srgbClr val="FF0000"/>
              </a:solidFill>
            </a:endParaRPr>
          </a:p>
          <a:p>
            <a:pPr lvl="2">
              <a:buFont typeface="Arial" panose="020B0604020202020204" pitchFamily="34" charset="0"/>
              <a:buChar char="•"/>
            </a:pPr>
            <a:r>
              <a:rPr lang="en-US" sz="1200" dirty="0"/>
              <a:t>The TX ID identifies the AMP AP and RX ID identifies the AMP STA (or group of AMP STAs)</a:t>
            </a:r>
          </a:p>
          <a:p>
            <a:pPr lvl="3">
              <a:buFont typeface="Arial" panose="020B0604020202020204" pitchFamily="34" charset="0"/>
              <a:buChar char="•"/>
            </a:pPr>
            <a:r>
              <a:rPr lang="en-US" sz="900" dirty="0"/>
              <a:t>May contain an RX ID list for the group cast case in the Frame Body</a:t>
            </a:r>
          </a:p>
          <a:p>
            <a:pPr lvl="1">
              <a:buFont typeface="Arial" panose="020B0604020202020204" pitchFamily="34" charset="0"/>
              <a:buChar char="•"/>
            </a:pPr>
            <a:r>
              <a:rPr lang="en-US" sz="1400" dirty="0"/>
              <a:t>May contain access policy for TDMA, etc.</a:t>
            </a:r>
          </a:p>
          <a:p>
            <a:pPr lvl="2">
              <a:buFont typeface="Arial" panose="020B0604020202020204" pitchFamily="34" charset="0"/>
              <a:buChar char="•"/>
            </a:pPr>
            <a:r>
              <a:rPr lang="en-US" sz="1200" dirty="0"/>
              <a:t>In case responses are expected by the targeted STAs</a:t>
            </a:r>
          </a:p>
          <a:p>
            <a:pPr lvl="1">
              <a:buFont typeface="Arial" panose="020B0604020202020204" pitchFamily="34" charset="0"/>
              <a:buChar char="•"/>
            </a:pPr>
            <a:r>
              <a:rPr lang="en-US" sz="1400" dirty="0"/>
              <a:t>May contain security related parameters	</a:t>
            </a:r>
          </a:p>
          <a:p>
            <a:pPr lvl="1">
              <a:buFont typeface="Arial" panose="020B0604020202020204" pitchFamily="34" charset="0"/>
              <a:buChar char="•"/>
            </a:pPr>
            <a:r>
              <a:rPr lang="en-US" sz="1400" dirty="0"/>
              <a:t>May contain a bit for each of the STAs indicating whether a response is solicited</a:t>
            </a:r>
          </a:p>
          <a:p>
            <a:pPr lvl="2">
              <a:buFont typeface="Arial" panose="020B0604020202020204" pitchFamily="34" charset="0"/>
              <a:buChar char="•"/>
            </a:pPr>
            <a:r>
              <a:rPr lang="en-US" sz="1200" dirty="0"/>
              <a:t>STA sends an AMP response in the specified resource and/or following the specified access rules</a:t>
            </a:r>
            <a:endParaRPr lang="en-US" sz="1400" dirty="0"/>
          </a:p>
          <a:p>
            <a:pPr lvl="1">
              <a:buFont typeface="Arial" panose="020B0604020202020204" pitchFamily="34" charset="0"/>
              <a:buChar char="•"/>
            </a:pPr>
            <a:r>
              <a:rPr lang="en-US" sz="1400" dirty="0"/>
              <a:t>Etc.</a:t>
            </a:r>
          </a:p>
        </p:txBody>
      </p:sp>
      <p:sp>
        <p:nvSpPr>
          <p:cNvPr id="4" name="Slide Number Placeholder 3">
            <a:extLst>
              <a:ext uri="{FF2B5EF4-FFF2-40B4-BE49-F238E27FC236}">
                <a16:creationId xmlns:a16="http://schemas.microsoft.com/office/drawing/2014/main" id="{E116E0FC-2B54-F3CC-B159-0453BE384117}"/>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6E140D1-A047-FCCB-68B9-DEEA4EC4F5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FF1DB4F-060E-0513-19EF-70A73EF52DB5}"/>
              </a:ext>
            </a:extLst>
          </p:cNvPr>
          <p:cNvSpPr>
            <a:spLocks noGrp="1"/>
          </p:cNvSpPr>
          <p:nvPr>
            <p:ph type="dt" idx="10"/>
          </p:nvPr>
        </p:nvSpPr>
        <p:spPr>
          <a:xfrm>
            <a:off x="696912" y="333375"/>
            <a:ext cx="1874823" cy="273050"/>
          </a:xfrm>
        </p:spPr>
        <p:txBody>
          <a:bodyPr/>
          <a:lstStyle/>
          <a:p>
            <a:r>
              <a:rPr lang="en-US"/>
              <a:t>January 2025</a:t>
            </a:r>
            <a:endParaRPr lang="en-GB" dirty="0"/>
          </a:p>
        </p:txBody>
      </p:sp>
      <p:graphicFrame>
        <p:nvGraphicFramePr>
          <p:cNvPr id="7" name="Table 6">
            <a:extLst>
              <a:ext uri="{FF2B5EF4-FFF2-40B4-BE49-F238E27FC236}">
                <a16:creationId xmlns:a16="http://schemas.microsoft.com/office/drawing/2014/main" id="{7307BB10-72E8-4A6E-F101-121D31A67769}"/>
              </a:ext>
            </a:extLst>
          </p:cNvPr>
          <p:cNvGraphicFramePr>
            <a:graphicFrameLocks noGrp="1"/>
          </p:cNvGraphicFramePr>
          <p:nvPr>
            <p:extLst>
              <p:ext uri="{D42A27DB-BD31-4B8C-83A1-F6EECF244321}">
                <p14:modId xmlns:p14="http://schemas.microsoft.com/office/powerpoint/2010/main" val="1930032800"/>
              </p:ext>
            </p:extLst>
          </p:nvPr>
        </p:nvGraphicFramePr>
        <p:xfrm>
          <a:off x="3200400" y="1600200"/>
          <a:ext cx="2558863" cy="304564"/>
        </p:xfrm>
        <a:graphic>
          <a:graphicData uri="http://schemas.openxmlformats.org/drawingml/2006/table">
            <a:tbl>
              <a:tblPr/>
              <a:tblGrid>
                <a:gridCol w="966068">
                  <a:extLst>
                    <a:ext uri="{9D8B030D-6E8A-4147-A177-3AD203B41FA5}">
                      <a16:colId xmlns:a16="http://schemas.microsoft.com/office/drawing/2014/main" val="20002"/>
                    </a:ext>
                  </a:extLst>
                </a:gridCol>
                <a:gridCol w="966068">
                  <a:extLst>
                    <a:ext uri="{9D8B030D-6E8A-4147-A177-3AD203B41FA5}">
                      <a16:colId xmlns:a16="http://schemas.microsoft.com/office/drawing/2014/main" val="1887921575"/>
                    </a:ext>
                  </a:extLst>
                </a:gridCol>
                <a:gridCol w="626727">
                  <a:extLst>
                    <a:ext uri="{9D8B030D-6E8A-4147-A177-3AD203B41FA5}">
                      <a16:colId xmlns:a16="http://schemas.microsoft.com/office/drawing/2014/main" val="20004"/>
                    </a:ext>
                  </a:extLst>
                </a:gridCol>
              </a:tblGrid>
              <a:tr h="30456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8" name="Straight Arrow Connector 7">
            <a:extLst>
              <a:ext uri="{FF2B5EF4-FFF2-40B4-BE49-F238E27FC236}">
                <a16:creationId xmlns:a16="http://schemas.microsoft.com/office/drawing/2014/main" id="{14A82A55-B510-0D6E-8B41-30762E5CCF0F}"/>
              </a:ext>
            </a:extLst>
          </p:cNvPr>
          <p:cNvCxnSpPr/>
          <p:nvPr/>
        </p:nvCxnSpPr>
        <p:spPr bwMode="auto">
          <a:xfrm>
            <a:off x="4155452" y="1904179"/>
            <a:ext cx="688171" cy="2139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E81363DF-8885-0A0A-A10A-63A866DE64DD}"/>
              </a:ext>
            </a:extLst>
          </p:cNvPr>
          <p:cNvCxnSpPr/>
          <p:nvPr/>
        </p:nvCxnSpPr>
        <p:spPr bwMode="auto">
          <a:xfrm flipH="1">
            <a:off x="2571735" y="1897225"/>
            <a:ext cx="644286" cy="2377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0" name="Table 9">
            <a:extLst>
              <a:ext uri="{FF2B5EF4-FFF2-40B4-BE49-F238E27FC236}">
                <a16:creationId xmlns:a16="http://schemas.microsoft.com/office/drawing/2014/main" id="{7DE67FD8-8629-1EA8-8212-70A708F55060}"/>
              </a:ext>
            </a:extLst>
          </p:cNvPr>
          <p:cNvGraphicFramePr>
            <a:graphicFrameLocks noGrp="1"/>
          </p:cNvGraphicFramePr>
          <p:nvPr>
            <p:extLst>
              <p:ext uri="{D42A27DB-BD31-4B8C-83A1-F6EECF244321}">
                <p14:modId xmlns:p14="http://schemas.microsoft.com/office/powerpoint/2010/main" val="507672183"/>
              </p:ext>
            </p:extLst>
          </p:nvPr>
        </p:nvGraphicFramePr>
        <p:xfrm>
          <a:off x="2133600" y="2133600"/>
          <a:ext cx="2710023" cy="708798"/>
        </p:xfrm>
        <a:graphic>
          <a:graphicData uri="http://schemas.openxmlformats.org/drawingml/2006/table">
            <a:tbl>
              <a:tblPr/>
              <a:tblGrid>
                <a:gridCol w="469696">
                  <a:extLst>
                    <a:ext uri="{9D8B030D-6E8A-4147-A177-3AD203B41FA5}">
                      <a16:colId xmlns:a16="http://schemas.microsoft.com/office/drawing/2014/main" val="2539054846"/>
                    </a:ext>
                  </a:extLst>
                </a:gridCol>
                <a:gridCol w="820403">
                  <a:extLst>
                    <a:ext uri="{9D8B030D-6E8A-4147-A177-3AD203B41FA5}">
                      <a16:colId xmlns:a16="http://schemas.microsoft.com/office/drawing/2014/main" val="4129908872"/>
                    </a:ext>
                  </a:extLst>
                </a:gridCol>
                <a:gridCol w="632524">
                  <a:extLst>
                    <a:ext uri="{9D8B030D-6E8A-4147-A177-3AD203B41FA5}">
                      <a16:colId xmlns:a16="http://schemas.microsoft.com/office/drawing/2014/main" val="735905952"/>
                    </a:ext>
                  </a:extLst>
                </a:gridCol>
                <a:gridCol w="787400">
                  <a:extLst>
                    <a:ext uri="{9D8B030D-6E8A-4147-A177-3AD203B41FA5}">
                      <a16:colId xmlns:a16="http://schemas.microsoft.com/office/drawing/2014/main" val="162324837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TX 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RX 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spTree>
    <p:extLst>
      <p:ext uri="{BB962C8B-B14F-4D97-AF65-F5344CB8AC3E}">
        <p14:creationId xmlns:p14="http://schemas.microsoft.com/office/powerpoint/2010/main" val="338349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FEB99D-0E19-13D2-CC72-65DC56EDFA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A06A95-AFA4-7506-27AD-0F17C4D79CCC}"/>
              </a:ext>
            </a:extLst>
          </p:cNvPr>
          <p:cNvSpPr>
            <a:spLocks noGrp="1"/>
          </p:cNvSpPr>
          <p:nvPr>
            <p:ph type="title"/>
          </p:nvPr>
        </p:nvSpPr>
        <p:spPr>
          <a:xfrm>
            <a:off x="685800" y="685800"/>
            <a:ext cx="7770813" cy="1065213"/>
          </a:xfrm>
        </p:spPr>
        <p:txBody>
          <a:bodyPr/>
          <a:lstStyle/>
          <a:p>
            <a:r>
              <a:rPr lang="en-US" dirty="0"/>
              <a:t>AMP Ack</a:t>
            </a:r>
          </a:p>
        </p:txBody>
      </p:sp>
      <p:sp>
        <p:nvSpPr>
          <p:cNvPr id="3" name="Content Placeholder 2">
            <a:extLst>
              <a:ext uri="{FF2B5EF4-FFF2-40B4-BE49-F238E27FC236}">
                <a16:creationId xmlns:a16="http://schemas.microsoft.com/office/drawing/2014/main" id="{3A296847-2ACA-B5EE-E295-D91D8D47C399}"/>
              </a:ext>
            </a:extLst>
          </p:cNvPr>
          <p:cNvSpPr>
            <a:spLocks noGrp="1"/>
          </p:cNvSpPr>
          <p:nvPr>
            <p:ph idx="1"/>
          </p:nvPr>
        </p:nvSpPr>
        <p:spPr>
          <a:xfrm>
            <a:off x="685800" y="3124200"/>
            <a:ext cx="7770813" cy="2970213"/>
          </a:xfrm>
        </p:spPr>
        <p:txBody>
          <a:bodyPr/>
          <a:lstStyle/>
          <a:p>
            <a:pPr>
              <a:buFont typeface="Arial" panose="020B0604020202020204" pitchFamily="34" charset="0"/>
              <a:buChar char="•"/>
            </a:pPr>
            <a:r>
              <a:rPr lang="en-US" sz="1800" dirty="0"/>
              <a:t>AMP Ack is sent by one or more AMP STAs in response to an AMP Trigger frame or another AMP frame that is sent by the peer STA and that AMP frame requires an acknowledgment</a:t>
            </a:r>
          </a:p>
          <a:p>
            <a:pPr lvl="1">
              <a:buFont typeface="Arial" panose="020B0604020202020204" pitchFamily="34" charset="0"/>
              <a:buChar char="•"/>
            </a:pPr>
            <a:r>
              <a:rPr lang="en-US" sz="1400" dirty="0"/>
              <a:t>Needs to identify the transmitter (TX ID) (not essential) and the recipient (RX ID)</a:t>
            </a:r>
          </a:p>
          <a:p>
            <a:pPr lvl="2">
              <a:buFont typeface="Arial" panose="020B0604020202020204" pitchFamily="34" charset="0"/>
              <a:buChar char="•"/>
            </a:pPr>
            <a:r>
              <a:rPr lang="en-US" sz="1200" dirty="0"/>
              <a:t>The TX ID identifies the AMP AP</a:t>
            </a:r>
          </a:p>
          <a:p>
            <a:pPr lvl="2">
              <a:buFont typeface="Arial" panose="020B0604020202020204" pitchFamily="34" charset="0"/>
              <a:buChar char="•"/>
            </a:pPr>
            <a:r>
              <a:rPr lang="en-US" sz="1200" dirty="0"/>
              <a:t>The RX ID identifies the AMP STA (or the group of AMP STAs)</a:t>
            </a:r>
          </a:p>
          <a:p>
            <a:pPr lvl="1">
              <a:buFont typeface="Arial" panose="020B0604020202020204" pitchFamily="34" charset="0"/>
              <a:buChar char="•"/>
            </a:pPr>
            <a:r>
              <a:rPr lang="en-US" sz="1400" dirty="0"/>
              <a:t>Can carry other information as well</a:t>
            </a:r>
          </a:p>
        </p:txBody>
      </p:sp>
      <p:sp>
        <p:nvSpPr>
          <p:cNvPr id="4" name="Slide Number Placeholder 3">
            <a:extLst>
              <a:ext uri="{FF2B5EF4-FFF2-40B4-BE49-F238E27FC236}">
                <a16:creationId xmlns:a16="http://schemas.microsoft.com/office/drawing/2014/main" id="{046D306A-602A-EEBA-D7FB-B9FE849F1B38}"/>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F94F27-9E1F-3CFE-8CFC-981B9D3226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4A9CC8B-705A-F536-039C-7738D15987CA}"/>
              </a:ext>
            </a:extLst>
          </p:cNvPr>
          <p:cNvSpPr>
            <a:spLocks noGrp="1"/>
          </p:cNvSpPr>
          <p:nvPr>
            <p:ph type="dt" idx="10"/>
          </p:nvPr>
        </p:nvSpPr>
        <p:spPr>
          <a:xfrm>
            <a:off x="696912" y="333375"/>
            <a:ext cx="1874823" cy="273050"/>
          </a:xfrm>
        </p:spPr>
        <p:txBody>
          <a:bodyPr/>
          <a:lstStyle/>
          <a:p>
            <a:r>
              <a:rPr lang="en-US"/>
              <a:t>January 2025</a:t>
            </a:r>
            <a:endParaRPr lang="en-GB" dirty="0"/>
          </a:p>
        </p:txBody>
      </p:sp>
      <p:graphicFrame>
        <p:nvGraphicFramePr>
          <p:cNvPr id="7" name="Table 6">
            <a:extLst>
              <a:ext uri="{FF2B5EF4-FFF2-40B4-BE49-F238E27FC236}">
                <a16:creationId xmlns:a16="http://schemas.microsoft.com/office/drawing/2014/main" id="{B7AE86D7-8E03-40C6-CEB1-AA4D71F55D3E}"/>
              </a:ext>
            </a:extLst>
          </p:cNvPr>
          <p:cNvGraphicFramePr>
            <a:graphicFrameLocks noGrp="1"/>
          </p:cNvGraphicFramePr>
          <p:nvPr/>
        </p:nvGraphicFramePr>
        <p:xfrm>
          <a:off x="3200400" y="1827449"/>
          <a:ext cx="2558863" cy="304564"/>
        </p:xfrm>
        <a:graphic>
          <a:graphicData uri="http://schemas.openxmlformats.org/drawingml/2006/table">
            <a:tbl>
              <a:tblPr/>
              <a:tblGrid>
                <a:gridCol w="966068">
                  <a:extLst>
                    <a:ext uri="{9D8B030D-6E8A-4147-A177-3AD203B41FA5}">
                      <a16:colId xmlns:a16="http://schemas.microsoft.com/office/drawing/2014/main" val="20002"/>
                    </a:ext>
                  </a:extLst>
                </a:gridCol>
                <a:gridCol w="966068">
                  <a:extLst>
                    <a:ext uri="{9D8B030D-6E8A-4147-A177-3AD203B41FA5}">
                      <a16:colId xmlns:a16="http://schemas.microsoft.com/office/drawing/2014/main" val="1887921575"/>
                    </a:ext>
                  </a:extLst>
                </a:gridCol>
                <a:gridCol w="626727">
                  <a:extLst>
                    <a:ext uri="{9D8B030D-6E8A-4147-A177-3AD203B41FA5}">
                      <a16:colId xmlns:a16="http://schemas.microsoft.com/office/drawing/2014/main" val="20004"/>
                    </a:ext>
                  </a:extLst>
                </a:gridCol>
              </a:tblGrid>
              <a:tr h="30456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8" name="Straight Arrow Connector 7">
            <a:extLst>
              <a:ext uri="{FF2B5EF4-FFF2-40B4-BE49-F238E27FC236}">
                <a16:creationId xmlns:a16="http://schemas.microsoft.com/office/drawing/2014/main" id="{8B7439D4-C309-5DC0-D090-50C885771437}"/>
              </a:ext>
            </a:extLst>
          </p:cNvPr>
          <p:cNvCxnSpPr/>
          <p:nvPr/>
        </p:nvCxnSpPr>
        <p:spPr bwMode="auto">
          <a:xfrm>
            <a:off x="4155452" y="2131428"/>
            <a:ext cx="688171" cy="2139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0B3DE7A2-4D54-B218-4881-C14596A36548}"/>
              </a:ext>
            </a:extLst>
          </p:cNvPr>
          <p:cNvCxnSpPr/>
          <p:nvPr/>
        </p:nvCxnSpPr>
        <p:spPr bwMode="auto">
          <a:xfrm flipH="1">
            <a:off x="2571735" y="2124474"/>
            <a:ext cx="644286" cy="2377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0" name="Table 9">
            <a:extLst>
              <a:ext uri="{FF2B5EF4-FFF2-40B4-BE49-F238E27FC236}">
                <a16:creationId xmlns:a16="http://schemas.microsoft.com/office/drawing/2014/main" id="{282D3FE1-8D24-41C5-D99C-93E1B4E1064F}"/>
              </a:ext>
            </a:extLst>
          </p:cNvPr>
          <p:cNvGraphicFramePr>
            <a:graphicFrameLocks noGrp="1"/>
          </p:cNvGraphicFramePr>
          <p:nvPr>
            <p:extLst>
              <p:ext uri="{D42A27DB-BD31-4B8C-83A1-F6EECF244321}">
                <p14:modId xmlns:p14="http://schemas.microsoft.com/office/powerpoint/2010/main" val="2463424704"/>
              </p:ext>
            </p:extLst>
          </p:nvPr>
        </p:nvGraphicFramePr>
        <p:xfrm>
          <a:off x="2133600" y="2337851"/>
          <a:ext cx="2710023" cy="708798"/>
        </p:xfrm>
        <a:graphic>
          <a:graphicData uri="http://schemas.openxmlformats.org/drawingml/2006/table">
            <a:tbl>
              <a:tblPr/>
              <a:tblGrid>
                <a:gridCol w="469696">
                  <a:extLst>
                    <a:ext uri="{9D8B030D-6E8A-4147-A177-3AD203B41FA5}">
                      <a16:colId xmlns:a16="http://schemas.microsoft.com/office/drawing/2014/main" val="2539054846"/>
                    </a:ext>
                  </a:extLst>
                </a:gridCol>
                <a:gridCol w="820403">
                  <a:extLst>
                    <a:ext uri="{9D8B030D-6E8A-4147-A177-3AD203B41FA5}">
                      <a16:colId xmlns:a16="http://schemas.microsoft.com/office/drawing/2014/main" val="4129908872"/>
                    </a:ext>
                  </a:extLst>
                </a:gridCol>
                <a:gridCol w="632524">
                  <a:extLst>
                    <a:ext uri="{9D8B030D-6E8A-4147-A177-3AD203B41FA5}">
                      <a16:colId xmlns:a16="http://schemas.microsoft.com/office/drawing/2014/main" val="735905952"/>
                    </a:ext>
                  </a:extLst>
                </a:gridCol>
                <a:gridCol w="787400">
                  <a:extLst>
                    <a:ext uri="{9D8B030D-6E8A-4147-A177-3AD203B41FA5}">
                      <a16:colId xmlns:a16="http://schemas.microsoft.com/office/drawing/2014/main" val="162324837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TX 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RX 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spTree>
    <p:extLst>
      <p:ext uri="{BB962C8B-B14F-4D97-AF65-F5344CB8AC3E}">
        <p14:creationId xmlns:p14="http://schemas.microsoft.com/office/powerpoint/2010/main" val="336392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97AC-9D73-6D24-E13C-E70DAE53A01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21EDBD3-CDD1-B2BA-11CB-D986307A7DCE}"/>
              </a:ext>
            </a:extLst>
          </p:cNvPr>
          <p:cNvSpPr>
            <a:spLocks noGrp="1"/>
          </p:cNvSpPr>
          <p:nvPr>
            <p:ph idx="1"/>
          </p:nvPr>
        </p:nvSpPr>
        <p:spPr/>
        <p:txBody>
          <a:bodyPr/>
          <a:lstStyle/>
          <a:p>
            <a:pPr>
              <a:buFont typeface="Arial" panose="020B0604020202020204" pitchFamily="34" charset="0"/>
              <a:buChar char="•"/>
            </a:pPr>
            <a:r>
              <a:rPr lang="en-US" dirty="0"/>
              <a:t>We provide some MAC level insights on AMP frames and delve into some high-level details on two specific AMP  frames that we would benefit from having defined in </a:t>
            </a:r>
            <a:r>
              <a:rPr lang="en-US" dirty="0" err="1"/>
              <a:t>TGbp</a:t>
            </a:r>
            <a:endParaRPr lang="en-US" dirty="0"/>
          </a:p>
          <a:p>
            <a:pPr lvl="1">
              <a:buFont typeface="Arial" panose="020B0604020202020204" pitchFamily="34" charset="0"/>
              <a:buChar char="•"/>
            </a:pPr>
            <a:r>
              <a:rPr lang="en-US" dirty="0"/>
              <a:t>AMP Trigger frame</a:t>
            </a:r>
          </a:p>
          <a:p>
            <a:pPr lvl="1">
              <a:buFont typeface="Arial" panose="020B0604020202020204" pitchFamily="34" charset="0"/>
              <a:buChar char="•"/>
            </a:pPr>
            <a:r>
              <a:rPr lang="en-US" dirty="0"/>
              <a:t>AMP Ack frame</a:t>
            </a:r>
          </a:p>
          <a:p>
            <a:endParaRPr lang="en-US" dirty="0"/>
          </a:p>
          <a:p>
            <a:endParaRPr lang="en-US" dirty="0"/>
          </a:p>
        </p:txBody>
      </p:sp>
      <p:sp>
        <p:nvSpPr>
          <p:cNvPr id="4" name="Slide Number Placeholder 3">
            <a:extLst>
              <a:ext uri="{FF2B5EF4-FFF2-40B4-BE49-F238E27FC236}">
                <a16:creationId xmlns:a16="http://schemas.microsoft.com/office/drawing/2014/main" id="{09A2E272-5FF5-DF63-ED8E-4EFDF253AC3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EDE1DC5-E548-E245-73A9-546C2F5EB6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138961-75F9-B58D-E30E-A516969176BA}"/>
              </a:ext>
            </a:extLst>
          </p:cNvPr>
          <p:cNvSpPr>
            <a:spLocks noGrp="1"/>
          </p:cNvSpPr>
          <p:nvPr>
            <p:ph type="dt" idx="10"/>
          </p:nvPr>
        </p:nvSpPr>
        <p:spPr/>
        <p:txBody>
          <a:bodyPr/>
          <a:lstStyle/>
          <a:p>
            <a:r>
              <a:rPr lang="en-US"/>
              <a:t>January 2025</a:t>
            </a:r>
            <a:endParaRPr lang="en-GB" dirty="0"/>
          </a:p>
        </p:txBody>
      </p:sp>
    </p:spTree>
    <p:extLst>
      <p:ext uri="{BB962C8B-B14F-4D97-AF65-F5344CB8AC3E}">
        <p14:creationId xmlns:p14="http://schemas.microsoft.com/office/powerpoint/2010/main" val="2079730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1893-D4AC-2FF1-6C1E-C27AEBD12CC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BFC2FEF7-2AFD-59A9-5E98-00C07D0ADA7B}"/>
              </a:ext>
            </a:extLst>
          </p:cNvPr>
          <p:cNvSpPr>
            <a:spLocks noGrp="1"/>
          </p:cNvSpPr>
          <p:nvPr>
            <p:ph idx="1"/>
          </p:nvPr>
        </p:nvSpPr>
        <p:spPr/>
        <p:txBody>
          <a:bodyPr/>
          <a:lstStyle/>
          <a:p>
            <a:r>
              <a:rPr lang="en-US" sz="2000" dirty="0"/>
              <a:t>Do you agree that 802.11bp defines an AMP Trigger frame that an AP transmits to solicit UL AMP PPDU(s) from one or more 802.11bp clients and carries the following content?</a:t>
            </a:r>
          </a:p>
          <a:p>
            <a:pPr lvl="1">
              <a:buFont typeface="Arial" panose="020B0604020202020204" pitchFamily="34" charset="0"/>
              <a:buChar char="•"/>
            </a:pPr>
            <a:r>
              <a:rPr lang="en-US" sz="1600" dirty="0"/>
              <a:t>Transmitter ID</a:t>
            </a:r>
          </a:p>
          <a:p>
            <a:pPr lvl="1">
              <a:buFont typeface="Arial" panose="020B0604020202020204" pitchFamily="34" charset="0"/>
              <a:buChar char="•"/>
            </a:pPr>
            <a:r>
              <a:rPr lang="en-US" sz="1600" dirty="0"/>
              <a:t>Receiver ID(s)</a:t>
            </a:r>
          </a:p>
          <a:p>
            <a:pPr lvl="1">
              <a:buFont typeface="Arial" panose="020B0604020202020204" pitchFamily="34" charset="0"/>
              <a:buChar char="•"/>
            </a:pPr>
            <a:r>
              <a:rPr lang="en-US" sz="1600" dirty="0"/>
              <a:t>Medium access related policy (e.g., Slotted ALOHA parameters)</a:t>
            </a:r>
          </a:p>
          <a:p>
            <a:pPr lvl="1">
              <a:buFont typeface="Arial" panose="020B0604020202020204" pitchFamily="34" charset="0"/>
              <a:buChar char="•"/>
            </a:pPr>
            <a:r>
              <a:rPr lang="en-US" sz="1600" dirty="0"/>
              <a:t>Security parameters (e.g., </a:t>
            </a:r>
            <a:r>
              <a:rPr lang="en-US" sz="1600" dirty="0" err="1"/>
              <a:t>ANonce</a:t>
            </a:r>
            <a:r>
              <a:rPr lang="en-US" sz="1600"/>
              <a:t>, MIC, etc.)</a:t>
            </a:r>
            <a:endParaRPr lang="en-US" sz="1600" dirty="0"/>
          </a:p>
          <a:p>
            <a:pPr lvl="1">
              <a:buFont typeface="Arial" panose="020B0604020202020204" pitchFamily="34" charset="0"/>
              <a:buChar char="•"/>
            </a:pPr>
            <a:r>
              <a:rPr lang="en-US" sz="1600" dirty="0"/>
              <a:t>Other parameters TBD</a:t>
            </a:r>
          </a:p>
          <a:p>
            <a:pPr lvl="1">
              <a:buFont typeface="Arial" panose="020B0604020202020204" pitchFamily="34" charset="0"/>
              <a:buChar char="•"/>
            </a:pPr>
            <a:r>
              <a:rPr lang="en-US" sz="1600" dirty="0"/>
              <a:t>FCS	</a:t>
            </a:r>
          </a:p>
          <a:p>
            <a:endParaRPr lang="en-US" sz="2000" dirty="0"/>
          </a:p>
        </p:txBody>
      </p:sp>
      <p:sp>
        <p:nvSpPr>
          <p:cNvPr id="4" name="Slide Number Placeholder 3">
            <a:extLst>
              <a:ext uri="{FF2B5EF4-FFF2-40B4-BE49-F238E27FC236}">
                <a16:creationId xmlns:a16="http://schemas.microsoft.com/office/drawing/2014/main" id="{E2D9BFE7-A7A4-4B71-810F-1FB35D02CE4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2D8054B-AFC4-EC50-ABC3-F810BFC8EE1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07C40BC-F7F5-4F73-259C-EDDE49BA45EE}"/>
              </a:ext>
            </a:extLst>
          </p:cNvPr>
          <p:cNvSpPr>
            <a:spLocks noGrp="1"/>
          </p:cNvSpPr>
          <p:nvPr>
            <p:ph type="dt" idx="10"/>
          </p:nvPr>
        </p:nvSpPr>
        <p:spPr/>
        <p:txBody>
          <a:bodyPr/>
          <a:lstStyle/>
          <a:p>
            <a:r>
              <a:rPr lang="en-US"/>
              <a:t>January 2025</a:t>
            </a:r>
            <a:endParaRPr lang="en-GB" dirty="0"/>
          </a:p>
        </p:txBody>
      </p:sp>
    </p:spTree>
    <p:extLst>
      <p:ext uri="{BB962C8B-B14F-4D97-AF65-F5344CB8AC3E}">
        <p14:creationId xmlns:p14="http://schemas.microsoft.com/office/powerpoint/2010/main" val="336424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CFBC3-4A59-9C34-567F-2C99E4A623E1}"/>
              </a:ext>
            </a:extLst>
          </p:cNvPr>
          <p:cNvSpPr>
            <a:spLocks noGrp="1"/>
          </p:cNvSpPr>
          <p:nvPr>
            <p:ph type="title"/>
          </p:nvPr>
        </p:nvSpPr>
        <p:spPr>
          <a:xfrm>
            <a:off x="685800" y="685800"/>
            <a:ext cx="7770813" cy="1065213"/>
          </a:xfrm>
        </p:spPr>
        <p:txBody>
          <a:bodyPr/>
          <a:lstStyle/>
          <a:p>
            <a:r>
              <a:rPr lang="en-US" dirty="0"/>
              <a:t>Straw Poll 2</a:t>
            </a:r>
          </a:p>
        </p:txBody>
      </p:sp>
      <p:sp>
        <p:nvSpPr>
          <p:cNvPr id="3" name="Content Placeholder 2">
            <a:extLst>
              <a:ext uri="{FF2B5EF4-FFF2-40B4-BE49-F238E27FC236}">
                <a16:creationId xmlns:a16="http://schemas.microsoft.com/office/drawing/2014/main" id="{1EC5F8A0-EEB4-A906-4FC5-3E973339051C}"/>
              </a:ext>
            </a:extLst>
          </p:cNvPr>
          <p:cNvSpPr>
            <a:spLocks noGrp="1"/>
          </p:cNvSpPr>
          <p:nvPr>
            <p:ph idx="1"/>
          </p:nvPr>
        </p:nvSpPr>
        <p:spPr>
          <a:xfrm>
            <a:off x="685800" y="1981200"/>
            <a:ext cx="7770813" cy="4113213"/>
          </a:xfrm>
        </p:spPr>
        <p:txBody>
          <a:bodyPr/>
          <a:lstStyle/>
          <a:p>
            <a:r>
              <a:rPr lang="en-US" sz="1600" dirty="0"/>
              <a:t>Do you agree that when the AP solicits UL AMP PPDUs from 802.11bp clients using Slotted ALOHA, the AMP Trigger frame shall carry the following parameters?</a:t>
            </a:r>
          </a:p>
          <a:p>
            <a:pPr>
              <a:buFont typeface="Arial" panose="020B0604020202020204" pitchFamily="34" charset="0"/>
              <a:buChar char="•"/>
            </a:pPr>
            <a:r>
              <a:rPr lang="en-US" sz="1600" b="0" dirty="0"/>
              <a:t>Number of slots for UL AMP PPDU transmissions in that TXOP</a:t>
            </a:r>
          </a:p>
          <a:p>
            <a:pPr>
              <a:buFont typeface="Arial" panose="020B0604020202020204" pitchFamily="34" charset="0"/>
              <a:buChar char="•"/>
            </a:pPr>
            <a:r>
              <a:rPr lang="en-US" sz="1600" b="0" dirty="0"/>
              <a:t>The probability with which an 802.11bp client attempts to access a slot until it successfully does so</a:t>
            </a:r>
          </a:p>
          <a:p>
            <a:pPr>
              <a:buFont typeface="Arial" panose="020B0604020202020204" pitchFamily="34" charset="0"/>
              <a:buChar char="•"/>
            </a:pPr>
            <a:r>
              <a:rPr lang="en-US" sz="1600" b="0" dirty="0"/>
              <a:t>Other parameters TBD</a:t>
            </a:r>
          </a:p>
          <a:p>
            <a:pPr>
              <a:buFont typeface="Arial" panose="020B0604020202020204" pitchFamily="34" charset="0"/>
              <a:buChar char="•"/>
            </a:pPr>
            <a:r>
              <a:rPr lang="en-US" sz="1600" b="0" dirty="0"/>
              <a:t>NOTE—The probability can be determined by the AP, and its value selection depends on the implementation.</a:t>
            </a:r>
          </a:p>
          <a:p>
            <a:endParaRPr lang="en-US" sz="1600" dirty="0"/>
          </a:p>
        </p:txBody>
      </p:sp>
      <p:sp>
        <p:nvSpPr>
          <p:cNvPr id="4" name="Slide Number Placeholder 3">
            <a:extLst>
              <a:ext uri="{FF2B5EF4-FFF2-40B4-BE49-F238E27FC236}">
                <a16:creationId xmlns:a16="http://schemas.microsoft.com/office/drawing/2014/main" id="{EFCA63C2-E847-064E-E5EE-2F4781DE001B}"/>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022F4FE-65A6-3EFB-A826-E4F535B210B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0FE58B4-C672-16F6-BCF0-C413225867D9}"/>
              </a:ext>
            </a:extLst>
          </p:cNvPr>
          <p:cNvSpPr>
            <a:spLocks noGrp="1"/>
          </p:cNvSpPr>
          <p:nvPr>
            <p:ph type="dt" idx="10"/>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9310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3EEC9-96AA-D489-2EB9-BF0844F52213}"/>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501617F-7679-EA25-AF61-C95FADC5A047}"/>
              </a:ext>
            </a:extLst>
          </p:cNvPr>
          <p:cNvSpPr>
            <a:spLocks noGrp="1"/>
          </p:cNvSpPr>
          <p:nvPr>
            <p:ph idx="1"/>
          </p:nvPr>
        </p:nvSpPr>
        <p:spPr/>
        <p:txBody>
          <a:bodyPr/>
          <a:lstStyle/>
          <a:p>
            <a:r>
              <a:rPr lang="en-US" dirty="0"/>
              <a:t>Do you agree that 802.11bp defines an AMP Ack frame that an AMP STA transmits to acknowledge a soliciting AMP PPDU sent by a peer AMP STA?</a:t>
            </a:r>
          </a:p>
        </p:txBody>
      </p:sp>
      <p:sp>
        <p:nvSpPr>
          <p:cNvPr id="4" name="Slide Number Placeholder 3">
            <a:extLst>
              <a:ext uri="{FF2B5EF4-FFF2-40B4-BE49-F238E27FC236}">
                <a16:creationId xmlns:a16="http://schemas.microsoft.com/office/drawing/2014/main" id="{EA7DB0F4-6E4D-9ADC-3984-B37C93FFF9E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DF5675A-3313-244E-0179-338BEDD108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656BB1D-BB72-34EF-7046-A7EAB0512E39}"/>
              </a:ext>
            </a:extLst>
          </p:cNvPr>
          <p:cNvSpPr>
            <a:spLocks noGrp="1"/>
          </p:cNvSpPr>
          <p:nvPr>
            <p:ph type="dt" idx="10"/>
          </p:nvPr>
        </p:nvSpPr>
        <p:spPr/>
        <p:txBody>
          <a:bodyPr/>
          <a:lstStyle/>
          <a:p>
            <a:r>
              <a:rPr lang="en-US"/>
              <a:t>January 2025</a:t>
            </a:r>
            <a:endParaRPr lang="en-GB" dirty="0"/>
          </a:p>
        </p:txBody>
      </p:sp>
    </p:spTree>
    <p:extLst>
      <p:ext uri="{BB962C8B-B14F-4D97-AF65-F5344CB8AC3E}">
        <p14:creationId xmlns:p14="http://schemas.microsoft.com/office/powerpoint/2010/main" val="33450621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Template>
  <TotalTime>27806</TotalTime>
  <Words>801</Words>
  <Application>Microsoft Office PowerPoint</Application>
  <PresentationFormat>On-screen Show (4:3)</PresentationFormat>
  <Paragraphs>122</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굴림</vt:lpstr>
      <vt:lpstr>Arial</vt:lpstr>
      <vt:lpstr>Arial Unicode MS</vt:lpstr>
      <vt:lpstr>Calibri</vt:lpstr>
      <vt:lpstr>Times New Roman</vt:lpstr>
      <vt:lpstr>Office Theme</vt:lpstr>
      <vt:lpstr>Document</vt:lpstr>
      <vt:lpstr>AMP frames</vt:lpstr>
      <vt:lpstr>Introduction</vt:lpstr>
      <vt:lpstr>AMP PPDU</vt:lpstr>
      <vt:lpstr>AMP Trigger</vt:lpstr>
      <vt:lpstr>AMP Ack</vt:lpstr>
      <vt:lpstr>Summary</vt:lpstr>
      <vt:lpstr>Straw Poll 1</vt:lpstr>
      <vt:lpstr>Straw Poll 2</vt:lpstr>
      <vt:lpstr>Straw Poll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Alfred Asterjadhi</cp:lastModifiedBy>
  <cp:revision>1498</cp:revision>
  <cp:lastPrinted>1601-01-01T00:00:00Z</cp:lastPrinted>
  <dcterms:created xsi:type="dcterms:W3CDTF">2017-01-24T18:47:07Z</dcterms:created>
  <dcterms:modified xsi:type="dcterms:W3CDTF">2025-03-13T04:43:08Z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