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4994" r:id="rId3"/>
    <p:sldId id="4998" r:id="rId4"/>
    <p:sldId id="4971" r:id="rId5"/>
    <p:sldId id="499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5" d="100"/>
          <a:sy n="125" d="100"/>
        </p:scale>
        <p:origin x="33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6187" y="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802.11-25/0396r1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Discussion on LDPC only for MU-MIMO in 11bn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490974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sz="2400" dirty="0"/>
              <a:t>Discussions on LDPC only for MU-MIMO in 11bn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39"/>
            <a:ext cx="7772400" cy="5265073"/>
          </a:xfrm>
        </p:spPr>
        <p:txBody>
          <a:bodyPr/>
          <a:lstStyle/>
          <a:p>
            <a:r>
              <a:rPr lang="en-US" sz="1600" dirty="0"/>
              <a:t>LDPC is the only FEC coding scheme when RU size &gt;= 484</a:t>
            </a: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MU-MIMO+OFDMA is supported:</a:t>
            </a:r>
          </a:p>
          <a:p>
            <a:pPr lvl="1"/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For RU&gt;=106 in 11ax</a:t>
            </a:r>
          </a:p>
          <a:p>
            <a:pPr lvl="1"/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For RU&gt;=242 in 11be</a:t>
            </a: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MU-MIMO+OFDMA is simplified in 11bn</a:t>
            </a:r>
            <a:r>
              <a:rPr lang="en-US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[1,2]:</a:t>
            </a:r>
          </a:p>
          <a:p>
            <a:pPr lvl="1"/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MU-MIMO+OFDMA is dis-allowed on RU242</a:t>
            </a:r>
          </a:p>
          <a:p>
            <a:pPr marL="400050" lvl="1" indent="0">
              <a:buNone/>
            </a:pP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  <a:sym typeface="Wingdings" panose="05000000000000000000" pitchFamily="2" charset="2"/>
              </a:rPr>
              <a:t> in 11bn, </a:t>
            </a:r>
            <a:r>
              <a:rPr lang="en-US" sz="1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LDPC only for all MU-MIMO cases with just one exception: BW 20MHz PPDU</a:t>
            </a:r>
          </a:p>
          <a:p>
            <a:pPr marL="400050" lvl="1" indent="0">
              <a:buNone/>
            </a:pPr>
            <a:endParaRPr lang="en-US" sz="1400" dirty="0"/>
          </a:p>
          <a:p>
            <a:r>
              <a:rPr lang="en-US" sz="1600" dirty="0"/>
              <a:t>In addition, 11bn also limits LDPC as the only FEC coding for the followings [1,2]:</a:t>
            </a:r>
          </a:p>
          <a:p>
            <a:pPr lvl="1"/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UEQM</a:t>
            </a:r>
          </a:p>
          <a:p>
            <a:pPr lvl="1"/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COBF</a:t>
            </a:r>
          </a:p>
          <a:p>
            <a:pPr lvl="1"/>
            <a:r>
              <a:rPr lang="en-US" sz="1200" dirty="0">
                <a:latin typeface="Times New Roman" panose="02020603050405020304" pitchFamily="18" charset="0"/>
                <a:ea typeface="SimSun" panose="02010600030101010101" pitchFamily="2" charset="-122"/>
              </a:rPr>
              <a:t>IM</a:t>
            </a:r>
          </a:p>
          <a:p>
            <a:pPr marL="0" indent="0">
              <a:buNone/>
            </a:pPr>
            <a:endParaRPr lang="en-US" sz="16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With all above, it would be worth &amp; reasonable </a:t>
            </a:r>
            <a:r>
              <a:rPr lang="en-US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to consider LDPC as the only FEC coding scheme for DL/UL MU-MIMO in 11bn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: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Simplify the testing cases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</a:rPr>
              <a:t>Can free up the coding bit for other potential use</a:t>
            </a:r>
          </a:p>
          <a:p>
            <a:pPr lvl="1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Furthermore, propose that </a:t>
            </a:r>
            <a:r>
              <a:rPr lang="en-US" sz="1600" b="1" dirty="0">
                <a:latin typeface="Times New Roman" panose="02020603050405020304" pitchFamily="18" charset="0"/>
                <a:ea typeface="SimSun" panose="02010600030101010101" pitchFamily="2" charset="-122"/>
              </a:rPr>
              <a:t>DL/UL MU-MIMO in UHR is optional for 20MHz only STA</a:t>
            </a: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 considering the support of LDPC coding is optional for BW20 PPDU in 11be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2566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altLang="zh-TW" dirty="0"/>
              <a:t>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AEF4C1-5E31-E06D-B5FB-2047275CBA96}"/>
              </a:ext>
            </a:extLst>
          </p:cNvPr>
          <p:cNvSpPr txBox="1"/>
          <p:nvPr/>
        </p:nvSpPr>
        <p:spPr>
          <a:xfrm>
            <a:off x="445923" y="1676400"/>
            <a:ext cx="8252153" cy="3887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r>
              <a:rPr lang="en-US" sz="1600" dirty="0"/>
              <a:t>[1]. Draft IEEE P802.11bn D0.1</a:t>
            </a:r>
          </a:p>
          <a:p>
            <a:r>
              <a:rPr lang="en-US" sz="1600" dirty="0"/>
              <a:t>[2]. 11-24-0209-09-00bn-specification-framework-for-tgbn</a:t>
            </a:r>
          </a:p>
          <a:p>
            <a:br>
              <a:rPr lang="en-US" sz="1600" dirty="0"/>
            </a:b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156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382000" cy="1752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marL="68580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a typeface="SimSun" panose="02010600030101010101" pitchFamily="2" charset="-122"/>
              </a:rPr>
              <a:t>LDPC is the only FEC coding scheme for DL/UL MU-MIMO in 11bn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8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352215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284883"/>
          </a:xfrm>
        </p:spPr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382000" cy="17526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DL/UL MU-MIMO in UHR  is optional for 20MHz only STA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800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5438137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135532</TotalTime>
  <Words>334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Discussion on LDPC only for MU-MIMO in 11bn</vt:lpstr>
      <vt:lpstr>Discussions on LDPC only for MU-MIMO in 11bn</vt:lpstr>
      <vt:lpstr>Reference</vt:lpstr>
      <vt:lpstr>SP#1</vt:lpstr>
      <vt:lpstr>SP#2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1291</cp:revision>
  <cp:lastPrinted>1998-02-10T13:28:06Z</cp:lastPrinted>
  <dcterms:created xsi:type="dcterms:W3CDTF">2007-05-21T21:00:37Z</dcterms:created>
  <dcterms:modified xsi:type="dcterms:W3CDTF">2025-03-12T04:49:52Z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