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70" r:id="rId2"/>
    <p:sldId id="4994" r:id="rId3"/>
    <p:sldId id="4998" r:id="rId4"/>
    <p:sldId id="4971" r:id="rId5"/>
    <p:sldId id="4999" r:id="rId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8943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3" autoAdjust="0"/>
    <p:restoredTop sz="93484" autoAdjust="0"/>
  </p:normalViewPr>
  <p:slideViewPr>
    <p:cSldViewPr>
      <p:cViewPr varScale="1">
        <p:scale>
          <a:sx n="125" d="100"/>
          <a:sy n="125" d="100"/>
        </p:scale>
        <p:origin x="3302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3" d="100"/>
          <a:sy n="93" d="100"/>
        </p:scale>
        <p:origin x="6187" y="8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93344" y="6475413"/>
            <a:ext cx="95058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xxx, Broadcom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2024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2025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22437" y="6475413"/>
            <a:ext cx="12214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xxx, NEWRACOM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802.11-25/0396r1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858209"/>
            <a:ext cx="8523287" cy="819506"/>
          </a:xfrm>
        </p:spPr>
        <p:txBody>
          <a:bodyPr/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Discussion on LDPC only for MU-MIMO in 11bn</a:t>
            </a:r>
            <a:endParaRPr lang="en-US" dirty="0">
              <a:effectLst/>
              <a:ea typeface="DengXian" panose="02010600030101010101" pitchFamily="2" charset="-122"/>
              <a:cs typeface="Calibri" panose="020F050202020403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4400" y="31427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 2025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771525" y="1883794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2025-03-08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02005" y="2333909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Mediatek Inc.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6490974"/>
              </p:ext>
            </p:extLst>
          </p:nvPr>
        </p:nvGraphicFramePr>
        <p:xfrm>
          <a:off x="990600" y="2895600"/>
          <a:ext cx="7391400" cy="181810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75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5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Shengquan Hu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Mediatek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2840 Junction Ave.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San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Jose, CA, 95134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Shengquan.hu@mediatek.com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5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Jianhan Liu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Jianhan.liu@mediatek.com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56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Thomas Pare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88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600740"/>
            <a:ext cx="7772400" cy="609600"/>
          </a:xfrm>
        </p:spPr>
        <p:txBody>
          <a:bodyPr/>
          <a:lstStyle/>
          <a:p>
            <a:r>
              <a:rPr lang="en-US" sz="2400" dirty="0"/>
              <a:t>Discussions on LDPC only for MU-MIMO in 11bn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0339"/>
            <a:ext cx="7772400" cy="5265073"/>
          </a:xfrm>
        </p:spPr>
        <p:txBody>
          <a:bodyPr/>
          <a:lstStyle/>
          <a:p>
            <a:r>
              <a:rPr lang="en-US" sz="1600" dirty="0"/>
              <a:t>LDPC is the only FEC coding scheme when RU size &gt;= 484</a:t>
            </a:r>
          </a:p>
          <a:p>
            <a:r>
              <a:rPr lang="en-US" sz="1600" dirty="0">
                <a:latin typeface="Times New Roman" panose="02020603050405020304" pitchFamily="18" charset="0"/>
                <a:ea typeface="SimSun" panose="02010600030101010101" pitchFamily="2" charset="-122"/>
              </a:rPr>
              <a:t>MU-MIMO+OFDMA is supported:</a:t>
            </a:r>
          </a:p>
          <a:p>
            <a:pPr lvl="1"/>
            <a:r>
              <a:rPr lang="en-US" sz="1200" dirty="0">
                <a:latin typeface="Times New Roman" panose="02020603050405020304" pitchFamily="18" charset="0"/>
                <a:ea typeface="SimSun" panose="02010600030101010101" pitchFamily="2" charset="-122"/>
              </a:rPr>
              <a:t>For RU&gt;=106 in 11ax</a:t>
            </a:r>
          </a:p>
          <a:p>
            <a:pPr lvl="1"/>
            <a:r>
              <a:rPr lang="en-US" sz="1200" dirty="0">
                <a:latin typeface="Times New Roman" panose="02020603050405020304" pitchFamily="18" charset="0"/>
                <a:ea typeface="SimSun" panose="02010600030101010101" pitchFamily="2" charset="-122"/>
              </a:rPr>
              <a:t>For RU&gt;=242 in 11be</a:t>
            </a:r>
          </a:p>
          <a:p>
            <a:r>
              <a:rPr lang="en-US" sz="1600" dirty="0">
                <a:latin typeface="Times New Roman" panose="02020603050405020304" pitchFamily="18" charset="0"/>
                <a:ea typeface="SimSun" panose="02010600030101010101" pitchFamily="2" charset="-122"/>
              </a:rPr>
              <a:t>MU-MIMO+OFDMA is simplified in 11bn</a:t>
            </a:r>
            <a:r>
              <a:rPr lang="en-US" sz="1600" b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1600" dirty="0">
                <a:latin typeface="Times New Roman" panose="02020603050405020304" pitchFamily="18" charset="0"/>
                <a:ea typeface="SimSun" panose="02010600030101010101" pitchFamily="2" charset="-122"/>
              </a:rPr>
              <a:t>[1,2]:</a:t>
            </a:r>
          </a:p>
          <a:p>
            <a:pPr lvl="1"/>
            <a:r>
              <a:rPr lang="en-US" sz="1200" dirty="0">
                <a:latin typeface="Times New Roman" panose="02020603050405020304" pitchFamily="18" charset="0"/>
                <a:ea typeface="SimSun" panose="02010600030101010101" pitchFamily="2" charset="-122"/>
              </a:rPr>
              <a:t>MU-MIMO+OFDMA is dis-allowed on RU242</a:t>
            </a:r>
          </a:p>
          <a:p>
            <a:pPr marL="400050" lvl="1" indent="0">
              <a:buNone/>
            </a:pPr>
            <a:r>
              <a:rPr lang="en-US" sz="1400" b="1" dirty="0">
                <a:latin typeface="Times New Roman" panose="02020603050405020304" pitchFamily="18" charset="0"/>
                <a:ea typeface="SimSun" panose="02010600030101010101" pitchFamily="2" charset="-122"/>
                <a:sym typeface="Wingdings" panose="05000000000000000000" pitchFamily="2" charset="2"/>
              </a:rPr>
              <a:t> in 11bn, </a:t>
            </a:r>
            <a:r>
              <a:rPr lang="en-US" sz="1400" b="1" dirty="0">
                <a:latin typeface="Times New Roman" panose="02020603050405020304" pitchFamily="18" charset="0"/>
                <a:ea typeface="SimSun" panose="02010600030101010101" pitchFamily="2" charset="-122"/>
              </a:rPr>
              <a:t>LDPC only for all MU-MIMO cases with just one exception: BW 20MHz PPDU</a:t>
            </a:r>
          </a:p>
          <a:p>
            <a:pPr marL="400050" lvl="1" indent="0">
              <a:buNone/>
            </a:pPr>
            <a:endParaRPr lang="en-US" sz="1400" dirty="0"/>
          </a:p>
          <a:p>
            <a:r>
              <a:rPr lang="en-US" sz="1600" dirty="0"/>
              <a:t>In addition, 11bn also limits LDPC as the only FEC coding for the followings [1,2]:</a:t>
            </a:r>
          </a:p>
          <a:p>
            <a:pPr lvl="1"/>
            <a:r>
              <a:rPr lang="en-US" sz="1200" dirty="0">
                <a:latin typeface="Times New Roman" panose="02020603050405020304" pitchFamily="18" charset="0"/>
                <a:ea typeface="SimSun" panose="02010600030101010101" pitchFamily="2" charset="-122"/>
              </a:rPr>
              <a:t>UEQM</a:t>
            </a:r>
          </a:p>
          <a:p>
            <a:pPr lvl="1"/>
            <a:r>
              <a:rPr lang="en-US" sz="1200" dirty="0">
                <a:latin typeface="Times New Roman" panose="02020603050405020304" pitchFamily="18" charset="0"/>
                <a:ea typeface="SimSun" panose="02010600030101010101" pitchFamily="2" charset="-122"/>
              </a:rPr>
              <a:t>COBF</a:t>
            </a:r>
          </a:p>
          <a:p>
            <a:pPr lvl="1"/>
            <a:r>
              <a:rPr lang="en-US" sz="1200" dirty="0">
                <a:latin typeface="Times New Roman" panose="02020603050405020304" pitchFamily="18" charset="0"/>
                <a:ea typeface="SimSun" panose="02010600030101010101" pitchFamily="2" charset="-122"/>
              </a:rPr>
              <a:t>IM</a:t>
            </a:r>
          </a:p>
          <a:p>
            <a:pPr marL="0" indent="0">
              <a:buNone/>
            </a:pPr>
            <a:endParaRPr lang="en-US" sz="16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r>
              <a:rPr lang="en-US" sz="1600" dirty="0">
                <a:latin typeface="Times New Roman" panose="02020603050405020304" pitchFamily="18" charset="0"/>
                <a:ea typeface="SimSun" panose="02010600030101010101" pitchFamily="2" charset="-122"/>
              </a:rPr>
              <a:t>With all above, it would be worth &amp; reasonable </a:t>
            </a:r>
            <a:r>
              <a:rPr lang="en-US" sz="1600" b="1" dirty="0">
                <a:latin typeface="Times New Roman" panose="02020603050405020304" pitchFamily="18" charset="0"/>
                <a:ea typeface="SimSun" panose="02010600030101010101" pitchFamily="2" charset="-122"/>
              </a:rPr>
              <a:t>to consider LDPC as the only FEC coding scheme for DL/UL MU-MIMO in 11bn</a:t>
            </a:r>
            <a:r>
              <a:rPr lang="en-US" sz="1600" dirty="0">
                <a:latin typeface="Times New Roman" panose="02020603050405020304" pitchFamily="18" charset="0"/>
                <a:ea typeface="SimSun" panose="02010600030101010101" pitchFamily="2" charset="-122"/>
              </a:rPr>
              <a:t>:</a:t>
            </a:r>
          </a:p>
          <a:p>
            <a:pPr lvl="1"/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</a:rPr>
              <a:t>Simplify the testing cases</a:t>
            </a:r>
          </a:p>
          <a:p>
            <a:pPr lvl="1"/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</a:rPr>
              <a:t>Can free up the coding bit for other potential use</a:t>
            </a:r>
          </a:p>
          <a:p>
            <a:pPr lvl="1"/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r>
              <a:rPr lang="en-US" sz="1600" dirty="0">
                <a:latin typeface="Times New Roman" panose="02020603050405020304" pitchFamily="18" charset="0"/>
                <a:ea typeface="SimSun" panose="02010600030101010101" pitchFamily="2" charset="-122"/>
              </a:rPr>
              <a:t>Furthermore, propose that </a:t>
            </a:r>
            <a:r>
              <a:rPr lang="en-US" sz="1600" b="1" dirty="0">
                <a:latin typeface="Times New Roman" panose="02020603050405020304" pitchFamily="18" charset="0"/>
                <a:ea typeface="SimSun" panose="02010600030101010101" pitchFamily="2" charset="-122"/>
              </a:rPr>
              <a:t>DL/UL MU-MIMO in UHR is optional for 20MHz only STA</a:t>
            </a:r>
            <a:r>
              <a:rPr lang="en-US" sz="1600" dirty="0">
                <a:latin typeface="Times New Roman" panose="02020603050405020304" pitchFamily="18" charset="0"/>
                <a:ea typeface="SimSun" panose="02010600030101010101" pitchFamily="2" charset="-122"/>
              </a:rPr>
              <a:t> considering the support of LDPC coding is optional for BW20 PPDU in 11be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2025</a:t>
            </a:r>
          </a:p>
        </p:txBody>
      </p:sp>
    </p:spTree>
    <p:extLst>
      <p:ext uri="{BB962C8B-B14F-4D97-AF65-F5344CB8AC3E}">
        <p14:creationId xmlns:p14="http://schemas.microsoft.com/office/powerpoint/2010/main" val="325662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284883"/>
          </a:xfrm>
        </p:spPr>
        <p:txBody>
          <a:bodyPr/>
          <a:lstStyle/>
          <a:p>
            <a:r>
              <a:rPr lang="en-US" altLang="zh-TW" dirty="0"/>
              <a:t>Reference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CDB06A7D-7429-4DAB-A39D-B320A56081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4400" y="31427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5AEF4C1-5E31-E06D-B5FB-2047275CBA96}"/>
              </a:ext>
            </a:extLst>
          </p:cNvPr>
          <p:cNvSpPr txBox="1"/>
          <p:nvPr/>
        </p:nvSpPr>
        <p:spPr>
          <a:xfrm>
            <a:off x="445923" y="1676400"/>
            <a:ext cx="8252153" cy="38875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r>
              <a:rPr lang="en-US" sz="1600" dirty="0"/>
              <a:t>[1]. Draft IEEE P802.11bn D0.1</a:t>
            </a:r>
          </a:p>
          <a:p>
            <a:r>
              <a:rPr lang="en-US" sz="1600" dirty="0"/>
              <a:t>[2]. 11-24-0209-09-00bn-specification-framework-for-tgbn</a:t>
            </a:r>
          </a:p>
          <a:p>
            <a:br>
              <a:rPr lang="en-US" sz="1600" dirty="0"/>
            </a:b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001564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284883"/>
          </a:xfrm>
        </p:spPr>
        <p:txBody>
          <a:bodyPr/>
          <a:lstStyle/>
          <a:p>
            <a:r>
              <a:rPr lang="en-US" dirty="0"/>
              <a:t>SP#1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8382000" cy="175260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r>
              <a:rPr lang="en-US" sz="1800" dirty="0">
                <a:effectLst/>
                <a:ea typeface="DengXian" panose="02010600030101010101" pitchFamily="2" charset="-122"/>
                <a:cs typeface="Calibri" panose="020F0502020204030204" pitchFamily="34" charset="0"/>
              </a:rPr>
              <a:t>Do you agree to include the following text to the 11bn SFD?</a:t>
            </a:r>
          </a:p>
          <a:p>
            <a:pPr marL="68580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dirty="0">
                <a:ea typeface="SimSun" panose="02010600030101010101" pitchFamily="2" charset="-122"/>
              </a:rPr>
              <a:t>LDPC is the only FEC coding scheme for DL/UL MU-MIMO in 11bn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endParaRPr lang="en-US" sz="1800" dirty="0">
              <a:effectLst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CDB06A7D-7429-4DAB-A39D-B320A56081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4400" y="31427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2025</a:t>
            </a:r>
          </a:p>
        </p:txBody>
      </p:sp>
    </p:spTree>
    <p:extLst>
      <p:ext uri="{BB962C8B-B14F-4D97-AF65-F5344CB8AC3E}">
        <p14:creationId xmlns:p14="http://schemas.microsoft.com/office/powerpoint/2010/main" val="3522154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284883"/>
          </a:xfrm>
        </p:spPr>
        <p:txBody>
          <a:bodyPr/>
          <a:lstStyle/>
          <a:p>
            <a:r>
              <a:rPr lang="en-US" dirty="0"/>
              <a:t>SP#2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8382000" cy="175260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r>
              <a:rPr lang="en-US" sz="1800" dirty="0">
                <a:effectLst/>
                <a:ea typeface="DengXian" panose="02010600030101010101" pitchFamily="2" charset="-122"/>
                <a:cs typeface="Calibri" panose="020F0502020204030204" pitchFamily="34" charset="0"/>
              </a:rPr>
              <a:t>Do you agree to include the following text to the 11bn SFD?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DL/UL MU-MIMO in UHR  is optional for 20MHz only STA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endParaRPr lang="en-US" sz="1800" dirty="0">
              <a:effectLst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CDB06A7D-7429-4DAB-A39D-B320A56081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4400" y="31427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2025</a:t>
            </a:r>
          </a:p>
        </p:txBody>
      </p:sp>
    </p:spTree>
    <p:extLst>
      <p:ext uri="{BB962C8B-B14F-4D97-AF65-F5344CB8AC3E}">
        <p14:creationId xmlns:p14="http://schemas.microsoft.com/office/powerpoint/2010/main" val="65438137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83bcef13-7cac-433f-ba1d-47a323951816}" enabled="1" method="Privileged" siteId="{a7687ede-7a6b-4ef6-bace-642f677fbe31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135532</TotalTime>
  <Words>334</Words>
  <Application>Microsoft Office PowerPoint</Application>
  <PresentationFormat>On-screen Show (4:3)</PresentationFormat>
  <Paragraphs>68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802-11-Submission</vt:lpstr>
      <vt:lpstr>Discussion on LDPC only for MU-MIMO in 11bn</vt:lpstr>
      <vt:lpstr>Discussions on LDPC only for MU-MIMO in 11bn</vt:lpstr>
      <vt:lpstr>Reference</vt:lpstr>
      <vt:lpstr>SP#1</vt:lpstr>
      <vt:lpstr>SP#2</vt:lpstr>
    </vt:vector>
  </TitlesOfParts>
  <Company>Mediatek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EHT Tone Plans and Tone Mapper</dc:title>
  <dc:creator>Jianhan Liu</dc:creator>
  <cp:lastModifiedBy>Shengquan Hu</cp:lastModifiedBy>
  <cp:revision>1291</cp:revision>
  <cp:lastPrinted>1998-02-10T13:28:06Z</cp:lastPrinted>
  <dcterms:created xsi:type="dcterms:W3CDTF">2007-05-21T21:00:37Z</dcterms:created>
  <dcterms:modified xsi:type="dcterms:W3CDTF">2025-03-12T04:49:52Z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MSIP_Label_83bcef13-7cac-433f-ba1d-47a323951816_Enabled">
    <vt:lpwstr>true</vt:lpwstr>
  </property>
  <property fmtid="{D5CDD505-2E9C-101B-9397-08002B2CF9AE}" pid="4" name="MSIP_Label_83bcef13-7cac-433f-ba1d-47a323951816_SetDate">
    <vt:lpwstr>2022-11-28T23:02:32Z</vt:lpwstr>
  </property>
  <property fmtid="{D5CDD505-2E9C-101B-9397-08002B2CF9AE}" pid="5" name="MSIP_Label_83bcef13-7cac-433f-ba1d-47a323951816_Method">
    <vt:lpwstr>Privileged</vt:lpwstr>
  </property>
  <property fmtid="{D5CDD505-2E9C-101B-9397-08002B2CF9AE}" pid="6" name="MSIP_Label_83bcef13-7cac-433f-ba1d-47a323951816_Name">
    <vt:lpwstr>MTK_Unclassified</vt:lpwstr>
  </property>
  <property fmtid="{D5CDD505-2E9C-101B-9397-08002B2CF9AE}" pid="7" name="MSIP_Label_83bcef13-7cac-433f-ba1d-47a323951816_SiteId">
    <vt:lpwstr>a7687ede-7a6b-4ef6-bace-642f677fbe31</vt:lpwstr>
  </property>
  <property fmtid="{D5CDD505-2E9C-101B-9397-08002B2CF9AE}" pid="8" name="MSIP_Label_83bcef13-7cac-433f-ba1d-47a323951816_ActionId">
    <vt:lpwstr>594ac713-ed2d-4529-ace9-aee2509cd8c0</vt:lpwstr>
  </property>
  <property fmtid="{D5CDD505-2E9C-101B-9397-08002B2CF9AE}" pid="9" name="MSIP_Label_83bcef13-7cac-433f-ba1d-47a323951816_ContentBits">
    <vt:lpwstr>0</vt:lpwstr>
  </property>
</Properties>
</file>