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70" r:id="rId5"/>
    <p:sldId id="141170220" r:id="rId6"/>
    <p:sldId id="141170282" r:id="rId7"/>
    <p:sldId id="141170260" r:id="rId8"/>
    <p:sldId id="141170273" r:id="rId9"/>
    <p:sldId id="141170261" r:id="rId10"/>
    <p:sldId id="2147473613" r:id="rId11"/>
    <p:sldId id="141170283" r:id="rId12"/>
    <p:sldId id="2147473616" r:id="rId13"/>
    <p:sldId id="2147473614" r:id="rId14"/>
    <p:sldId id="2147473615" r:id="rId15"/>
    <p:sldId id="141170230" r:id="rId16"/>
    <p:sldId id="2147473606" r:id="rId17"/>
    <p:sldId id="2147473611" r:id="rId18"/>
    <p:sldId id="2147473605" r:id="rId19"/>
    <p:sldId id="141170237" r:id="rId20"/>
    <p:sldId id="141170145" r:id="rId21"/>
    <p:sldId id="14117018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000"/>
    <a:srgbClr val="FEC8C4"/>
    <a:srgbClr val="FC3728"/>
    <a:srgbClr val="C9D0F1"/>
    <a:srgbClr val="C498FE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EE13E-D4D6-46F2-AC9E-9EB0F80D887D}" v="99" dt="2024-12-19T01:35:03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B1EEE13E-D4D6-46F2-AC9E-9EB0F80D887D}"/>
    <pc:docChg chg="undo redo custSel addSld delSld modSld sldOrd modMainMaster">
      <pc:chgData name="Alice Chen" userId="7b3df222-37f2-4ef5-b6ff-21f127db4b9a" providerId="ADAL" clId="{B1EEE13E-D4D6-46F2-AC9E-9EB0F80D887D}" dt="2024-12-19T02:04:16.124" v="6487" actId="20577"/>
      <pc:docMkLst>
        <pc:docMk/>
      </pc:docMkLst>
      <pc:sldChg chg="modSp mod">
        <pc:chgData name="Alice Chen" userId="7b3df222-37f2-4ef5-b6ff-21f127db4b9a" providerId="ADAL" clId="{B1EEE13E-D4D6-46F2-AC9E-9EB0F80D887D}" dt="2024-12-19T02:04:16.124" v="6487" actId="20577"/>
        <pc:sldMkLst>
          <pc:docMk/>
          <pc:sldMk cId="1089148663" sldId="270"/>
        </pc:sldMkLst>
        <pc:spChg chg="mod">
          <ac:chgData name="Alice Chen" userId="7b3df222-37f2-4ef5-b6ff-21f127db4b9a" providerId="ADAL" clId="{B1EEE13E-D4D6-46F2-AC9E-9EB0F80D887D}" dt="2024-12-19T02:04:16.124" v="6487" actId="20577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lice Chen" userId="7b3df222-37f2-4ef5-b6ff-21f127db4b9a" providerId="ADAL" clId="{B1EEE13E-D4D6-46F2-AC9E-9EB0F80D887D}" dt="2024-12-19T00:03:10.247" v="3549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lice Chen" userId="7b3df222-37f2-4ef5-b6ff-21f127db4b9a" providerId="ADAL" clId="{B1EEE13E-D4D6-46F2-AC9E-9EB0F80D887D}" dt="2024-12-18T23:26:46.480" v="2359" actId="1036"/>
        <pc:sldMkLst>
          <pc:docMk/>
          <pc:sldMk cId="487931915" sldId="141170187"/>
        </pc:sldMkLst>
        <pc:spChg chg="mod">
          <ac:chgData name="Alice Chen" userId="7b3df222-37f2-4ef5-b6ff-21f127db4b9a" providerId="ADAL" clId="{B1EEE13E-D4D6-46F2-AC9E-9EB0F80D887D}" dt="2024-12-18T23:26:34.662" v="2339" actId="20577"/>
          <ac:spMkLst>
            <pc:docMk/>
            <pc:sldMk cId="487931915" sldId="141170187"/>
            <ac:spMk id="2" creationId="{22200148-DBED-D85D-E9D6-876FFECF5B0B}"/>
          </ac:spMkLst>
        </pc:spChg>
        <pc:spChg chg="mod">
          <ac:chgData name="Alice Chen" userId="7b3df222-37f2-4ef5-b6ff-21f127db4b9a" providerId="ADAL" clId="{B1EEE13E-D4D6-46F2-AC9E-9EB0F80D887D}" dt="2024-12-18T02:06:39.415" v="1802" actId="20577"/>
          <ac:spMkLst>
            <pc:docMk/>
            <pc:sldMk cId="487931915" sldId="141170187"/>
            <ac:spMk id="3" creationId="{AB759929-648E-72F0-E8AF-938FAF06A0A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0" creationId="{F0E7BB90-461C-8F4B-C662-98887A69D84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1" creationId="{EAD6F63A-12E7-F06F-9C15-441FCE691BAE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2" creationId="{5E46F1AA-2510-DD9E-470E-33DED5C20DD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3" creationId="{54E668F6-E7E4-98B6-89BF-D4F23DB586F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4" creationId="{F6B7CBD4-9733-894F-1C87-48B74EC1B3DF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5" creationId="{305C3473-7C5B-28BE-051C-EAC5C7364C1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6" creationId="{C5138EF5-7FBA-98EF-6EFD-772ADAA4758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7" creationId="{76B09366-9ECC-40F0-E636-48DC8B160DF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8" creationId="{8275048A-7856-982A-1414-9A169148B7D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19" creationId="{3C3FBD07-B172-73D9-2EA4-46CBA5BDCF11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0" creationId="{C6F82588-AED4-8888-2439-3AD36A39B92C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5" creationId="{5875B68A-9F6B-49F4-7F44-D5ED68E80F6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6" creationId="{134F58B9-2CE6-0AB8-1204-0493307A256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7" creationId="{61170A39-A415-3AC1-819C-0DA9AF92D57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8" creationId="{21A2638E-E7C5-A17A-F08D-E331BD81DFB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29" creationId="{226CEA8A-7472-565A-11A5-67E7D322E8F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0" creationId="{30708E4A-6F66-2423-6C8E-D3EF79EFA39E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1" creationId="{C6AAE005-B03B-7350-8787-4A56B4085EA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2" creationId="{4823EDEE-C839-768E-D210-0CF088BA0580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3" creationId="{D1E7450F-0CA8-8DA8-6056-0E2A57E37070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34" creationId="{F59589A0-CC02-DBEA-3739-36BC56DE66F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2" creationId="{B3D4EA4D-7E60-F136-1CB8-E184EEAA04D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3" creationId="{B96B4FBF-6ED8-8FAB-B746-F931267BBAE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4" creationId="{FD028813-8A28-E83B-D305-CEC06533473A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5" creationId="{1BBC345C-7AC3-2994-CE84-18035549144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6" creationId="{C2BB2163-24BB-C109-78FB-2F12BCB04D2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7" creationId="{3FBE45BB-5FA3-2AE7-528A-FAB23C35135D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8" creationId="{164C700D-10C7-E690-7C13-93E66053170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49" creationId="{680C06B1-8832-6F27-A158-2A3C145D1D01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0" creationId="{51C9B65C-19A6-E216-8186-6BC58FAFFB9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1" creationId="{2EDEF665-1682-54C1-025D-7C8131F8FFE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2" creationId="{885F0B90-C365-B751-1902-FC4AA1E57118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3" creationId="{963E7A9E-9855-46B2-F337-61AD47EBC87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4" creationId="{4338DD6B-DC37-7450-3799-765D2909A77C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5" creationId="{3A478857-2E67-22C5-2356-C9D21DB455A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6" creationId="{3677DCA8-CE2F-38DE-E9E5-9110082EDAE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7" creationId="{7D332CCB-EEDE-0814-1362-80FF9FEC07E4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59" creationId="{571FEE77-AB8B-E5B1-12E2-5C6C29B90082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0" creationId="{A75564F9-8E14-0857-E5AA-1226278FB895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1" creationId="{15B36897-1257-AFDD-EEB5-F8AF1450C3A3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2" creationId="{B0A75177-01AA-2C26-EE47-1A0B33244EE6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3" creationId="{2F664E0B-AF9C-C861-C480-A72FE9A32E67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4" creationId="{649F5FB0-9A00-6D96-652D-064BE998EA3F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5" creationId="{16B0F0C3-D390-1E7E-7647-A4EC0DADAF4A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6" creationId="{6C5BD25E-BC0D-D03A-ABBF-B7D4C07A7FD9}"/>
          </ac:spMkLst>
        </pc:spChg>
        <pc:spChg chg="mod">
          <ac:chgData name="Alice Chen" userId="7b3df222-37f2-4ef5-b6ff-21f127db4b9a" providerId="ADAL" clId="{B1EEE13E-D4D6-46F2-AC9E-9EB0F80D887D}" dt="2024-12-18T23:26:46.480" v="2359" actId="1036"/>
          <ac:spMkLst>
            <pc:docMk/>
            <pc:sldMk cId="487931915" sldId="141170187"/>
            <ac:spMk id="67" creationId="{86A76BD9-1419-3E1E-A50B-9CF9116A158B}"/>
          </ac:spMkLst>
        </pc:spChg>
        <pc:grpChg chg="mod">
          <ac:chgData name="Alice Chen" userId="7b3df222-37f2-4ef5-b6ff-21f127db4b9a" providerId="ADAL" clId="{B1EEE13E-D4D6-46F2-AC9E-9EB0F80D887D}" dt="2024-12-18T23:26:46.480" v="2359" actId="1036"/>
          <ac:grpSpMkLst>
            <pc:docMk/>
            <pc:sldMk cId="487931915" sldId="141170187"/>
            <ac:grpSpMk id="9" creationId="{FD8DBED4-1917-9C0B-3428-E134251DA0F2}"/>
          </ac:grpSpMkLst>
        </pc:grpChg>
      </pc:sldChg>
      <pc:sldChg chg="modSp mod">
        <pc:chgData name="Alice Chen" userId="7b3df222-37f2-4ef5-b6ff-21f127db4b9a" providerId="ADAL" clId="{B1EEE13E-D4D6-46F2-AC9E-9EB0F80D887D}" dt="2024-12-19T01:53:41.592" v="6269" actId="20577"/>
        <pc:sldMkLst>
          <pc:docMk/>
          <pc:sldMk cId="3637830992" sldId="141170219"/>
        </pc:sldMkLst>
        <pc:spChg chg="mod">
          <ac:chgData name="Alice Chen" userId="7b3df222-37f2-4ef5-b6ff-21f127db4b9a" providerId="ADAL" clId="{B1EEE13E-D4D6-46F2-AC9E-9EB0F80D887D}" dt="2024-12-19T01:53:41.592" v="6269" actId="20577"/>
          <ac:spMkLst>
            <pc:docMk/>
            <pc:sldMk cId="3637830992" sldId="141170219"/>
            <ac:spMk id="2" creationId="{9B6781F2-91C2-DA23-E98D-65F1049A58E3}"/>
          </ac:spMkLst>
        </pc:spChg>
      </pc:sldChg>
      <pc:sldChg chg="modSp mod">
        <pc:chgData name="Alice Chen" userId="7b3df222-37f2-4ef5-b6ff-21f127db4b9a" providerId="ADAL" clId="{B1EEE13E-D4D6-46F2-AC9E-9EB0F80D887D}" dt="2024-12-19T00:53:31.295" v="3618" actId="20577"/>
        <pc:sldMkLst>
          <pc:docMk/>
          <pc:sldMk cId="3136311437" sldId="141170220"/>
        </pc:sldMkLst>
        <pc:spChg chg="mod">
          <ac:chgData name="Alice Chen" userId="7b3df222-37f2-4ef5-b6ff-21f127db4b9a" providerId="ADAL" clId="{B1EEE13E-D4D6-46F2-AC9E-9EB0F80D887D}" dt="2024-12-19T00:53:31.295" v="3618" actId="20577"/>
          <ac:spMkLst>
            <pc:docMk/>
            <pc:sldMk cId="3136311437" sldId="141170220"/>
            <ac:spMk id="2" creationId="{C9FC5067-EB49-5A53-5046-083672EF90D7}"/>
          </ac:spMkLst>
        </pc:spChg>
      </pc:sldChg>
      <pc:sldChg chg="modSp mod">
        <pc:chgData name="Alice Chen" userId="7b3df222-37f2-4ef5-b6ff-21f127db4b9a" providerId="ADAL" clId="{B1EEE13E-D4D6-46F2-AC9E-9EB0F80D887D}" dt="2024-12-18T23:33:33.029" v="2520" actId="20577"/>
        <pc:sldMkLst>
          <pc:docMk/>
          <pc:sldMk cId="1939787931" sldId="141170221"/>
        </pc:sldMkLst>
        <pc:spChg chg="mod">
          <ac:chgData name="Alice Chen" userId="7b3df222-37f2-4ef5-b6ff-21f127db4b9a" providerId="ADAL" clId="{B1EEE13E-D4D6-46F2-AC9E-9EB0F80D887D}" dt="2024-12-18T23:33:33.029" v="2520" actId="20577"/>
          <ac:spMkLst>
            <pc:docMk/>
            <pc:sldMk cId="1939787931" sldId="141170221"/>
            <ac:spMk id="2" creationId="{06521933-722C-2383-237B-8CD12D4F1E4B}"/>
          </ac:spMkLst>
        </pc:spChg>
        <pc:spChg chg="mod">
          <ac:chgData name="Alice Chen" userId="7b3df222-37f2-4ef5-b6ff-21f127db4b9a" providerId="ADAL" clId="{B1EEE13E-D4D6-46F2-AC9E-9EB0F80D887D}" dt="2024-12-18T01:19:51.520" v="633" actId="404"/>
          <ac:spMkLst>
            <pc:docMk/>
            <pc:sldMk cId="1939787931" sldId="141170221"/>
            <ac:spMk id="3" creationId="{DD9C2F3F-2CB6-A019-3623-F2862A3167BA}"/>
          </ac:spMkLst>
        </pc:spChg>
      </pc:sldChg>
      <pc:sldChg chg="modSp mod">
        <pc:chgData name="Alice Chen" userId="7b3df222-37f2-4ef5-b6ff-21f127db4b9a" providerId="ADAL" clId="{B1EEE13E-D4D6-46F2-AC9E-9EB0F80D887D}" dt="2024-12-19T01:41:55.287" v="5812" actId="6549"/>
        <pc:sldMkLst>
          <pc:docMk/>
          <pc:sldMk cId="4010626959" sldId="141170222"/>
        </pc:sldMkLst>
        <pc:spChg chg="mod">
          <ac:chgData name="Alice Chen" userId="7b3df222-37f2-4ef5-b6ff-21f127db4b9a" providerId="ADAL" clId="{B1EEE13E-D4D6-46F2-AC9E-9EB0F80D887D}" dt="2024-12-19T01:41:55.287" v="5812" actId="6549"/>
          <ac:spMkLst>
            <pc:docMk/>
            <pc:sldMk cId="4010626959" sldId="141170222"/>
            <ac:spMk id="2" creationId="{06521933-722C-2383-237B-8CD12D4F1E4B}"/>
          </ac:spMkLst>
        </pc:spChg>
      </pc:sldChg>
      <pc:sldChg chg="modSp mod">
        <pc:chgData name="Alice Chen" userId="7b3df222-37f2-4ef5-b6ff-21f127db4b9a" providerId="ADAL" clId="{B1EEE13E-D4D6-46F2-AC9E-9EB0F80D887D}" dt="2024-12-19T01:41:46.588" v="5808" actId="20577"/>
        <pc:sldMkLst>
          <pc:docMk/>
          <pc:sldMk cId="1254546954" sldId="141170223"/>
        </pc:sldMkLst>
        <pc:spChg chg="mod">
          <ac:chgData name="Alice Chen" userId="7b3df222-37f2-4ef5-b6ff-21f127db4b9a" providerId="ADAL" clId="{B1EEE13E-D4D6-46F2-AC9E-9EB0F80D887D}" dt="2024-12-19T01:41:46.588" v="5808" actId="20577"/>
          <ac:spMkLst>
            <pc:docMk/>
            <pc:sldMk cId="1254546954" sldId="141170223"/>
            <ac:spMk id="2" creationId="{45EA5B1F-A50F-6B89-12E9-2F4567E08C3C}"/>
          </ac:spMkLst>
        </pc:spChg>
      </pc:sldChg>
      <pc:sldChg chg="modSp mod">
        <pc:chgData name="Alice Chen" userId="7b3df222-37f2-4ef5-b6ff-21f127db4b9a" providerId="ADAL" clId="{B1EEE13E-D4D6-46F2-AC9E-9EB0F80D887D}" dt="2024-12-19T00:59:25.974" v="3899" actId="1035"/>
        <pc:sldMkLst>
          <pc:docMk/>
          <pc:sldMk cId="574294509" sldId="141170224"/>
        </pc:sldMkLst>
        <pc:spChg chg="mod">
          <ac:chgData name="Alice Chen" userId="7b3df222-37f2-4ef5-b6ff-21f127db4b9a" providerId="ADAL" clId="{B1EEE13E-D4D6-46F2-AC9E-9EB0F80D887D}" dt="2024-12-19T00:59:25.974" v="3899" actId="1035"/>
          <ac:spMkLst>
            <pc:docMk/>
            <pc:sldMk cId="574294509" sldId="141170224"/>
            <ac:spMk id="2" creationId="{C5E7BC4E-1911-974E-F486-DC6660740CF5}"/>
          </ac:spMkLst>
        </pc:spChg>
      </pc:sldChg>
      <pc:sldChg chg="modSp mod">
        <pc:chgData name="Alice Chen" userId="7b3df222-37f2-4ef5-b6ff-21f127db4b9a" providerId="ADAL" clId="{B1EEE13E-D4D6-46F2-AC9E-9EB0F80D887D}" dt="2024-12-19T01:42:33.270" v="5837" actId="14"/>
        <pc:sldMkLst>
          <pc:docMk/>
          <pc:sldMk cId="1966898938" sldId="141170225"/>
        </pc:sldMkLst>
        <pc:spChg chg="mod">
          <ac:chgData name="Alice Chen" userId="7b3df222-37f2-4ef5-b6ff-21f127db4b9a" providerId="ADAL" clId="{B1EEE13E-D4D6-46F2-AC9E-9EB0F80D887D}" dt="2024-12-19T01:42:33.270" v="5837" actId="14"/>
          <ac:spMkLst>
            <pc:docMk/>
            <pc:sldMk cId="1966898938" sldId="141170225"/>
            <ac:spMk id="2" creationId="{D2BABEC2-7D77-D186-F06F-38F0C8DF0918}"/>
          </ac:spMkLst>
        </pc:spChg>
        <pc:spChg chg="mod">
          <ac:chgData name="Alice Chen" userId="7b3df222-37f2-4ef5-b6ff-21f127db4b9a" providerId="ADAL" clId="{B1EEE13E-D4D6-46F2-AC9E-9EB0F80D887D}" dt="2024-12-18T02:01:57.788" v="1453" actId="20577"/>
          <ac:spMkLst>
            <pc:docMk/>
            <pc:sldMk cId="1966898938" sldId="141170225"/>
            <ac:spMk id="3" creationId="{A4EF7BDA-BE07-CB91-CDE6-480B632E0DCE}"/>
          </ac:spMkLst>
        </pc:spChg>
      </pc:sldChg>
      <pc:sldChg chg="modSp mod">
        <pc:chgData name="Alice Chen" userId="7b3df222-37f2-4ef5-b6ff-21f127db4b9a" providerId="ADAL" clId="{B1EEE13E-D4D6-46F2-AC9E-9EB0F80D887D}" dt="2024-12-18T02:03:54.989" v="1779" actId="20577"/>
        <pc:sldMkLst>
          <pc:docMk/>
          <pc:sldMk cId="3108861317" sldId="141170226"/>
        </pc:sldMkLst>
        <pc:spChg chg="mod">
          <ac:chgData name="Alice Chen" userId="7b3df222-37f2-4ef5-b6ff-21f127db4b9a" providerId="ADAL" clId="{B1EEE13E-D4D6-46F2-AC9E-9EB0F80D887D}" dt="2024-12-18T02:03:54.989" v="1779" actId="20577"/>
          <ac:spMkLst>
            <pc:docMk/>
            <pc:sldMk cId="3108861317" sldId="141170226"/>
            <ac:spMk id="2" creationId="{D2BABEC2-7D77-D186-F06F-38F0C8DF0918}"/>
          </ac:spMkLst>
        </pc:spChg>
      </pc:sldChg>
      <pc:sldChg chg="modSp mod">
        <pc:chgData name="Alice Chen" userId="7b3df222-37f2-4ef5-b6ff-21f127db4b9a" providerId="ADAL" clId="{B1EEE13E-D4D6-46F2-AC9E-9EB0F80D887D}" dt="2024-12-18T02:01:22.026" v="1448" actId="20577"/>
        <pc:sldMkLst>
          <pc:docMk/>
          <pc:sldMk cId="1508592034" sldId="141170228"/>
        </pc:sldMkLst>
        <pc:spChg chg="mod">
          <ac:chgData name="Alice Chen" userId="7b3df222-37f2-4ef5-b6ff-21f127db4b9a" providerId="ADAL" clId="{B1EEE13E-D4D6-46F2-AC9E-9EB0F80D887D}" dt="2024-12-18T02:01:22.026" v="1448" actId="20577"/>
          <ac:spMkLst>
            <pc:docMk/>
            <pc:sldMk cId="1508592034" sldId="141170228"/>
            <ac:spMk id="2" creationId="{05052B49-44F7-F201-1C6A-9163451C4A91}"/>
          </ac:spMkLst>
        </pc:spChg>
      </pc:sldChg>
      <pc:sldChg chg="modSp mod">
        <pc:chgData name="Alice Chen" userId="7b3df222-37f2-4ef5-b6ff-21f127db4b9a" providerId="ADAL" clId="{B1EEE13E-D4D6-46F2-AC9E-9EB0F80D887D}" dt="2024-12-19T01:04:29.375" v="4285" actId="404"/>
        <pc:sldMkLst>
          <pc:docMk/>
          <pc:sldMk cId="2837376961" sldId="141170229"/>
        </pc:sldMkLst>
        <pc:spChg chg="mod">
          <ac:chgData name="Alice Chen" userId="7b3df222-37f2-4ef5-b6ff-21f127db4b9a" providerId="ADAL" clId="{B1EEE13E-D4D6-46F2-AC9E-9EB0F80D887D}" dt="2024-12-19T01:04:29.375" v="4285" actId="404"/>
          <ac:spMkLst>
            <pc:docMk/>
            <pc:sldMk cId="2837376961" sldId="141170229"/>
            <ac:spMk id="2" creationId="{F1468A39-AD94-2F89-EF60-48EC6B4A6A2C}"/>
          </ac:spMkLst>
        </pc:spChg>
      </pc:sldChg>
      <pc:sldChg chg="modSp mod">
        <pc:chgData name="Alice Chen" userId="7b3df222-37f2-4ef5-b6ff-21f127db4b9a" providerId="ADAL" clId="{B1EEE13E-D4D6-46F2-AC9E-9EB0F80D887D}" dt="2024-12-18T02:10:46.698" v="2075"/>
        <pc:sldMkLst>
          <pc:docMk/>
          <pc:sldMk cId="767149838" sldId="141170230"/>
        </pc:sldMkLst>
        <pc:spChg chg="mod">
          <ac:chgData name="Alice Chen" userId="7b3df222-37f2-4ef5-b6ff-21f127db4b9a" providerId="ADAL" clId="{B1EEE13E-D4D6-46F2-AC9E-9EB0F80D887D}" dt="2024-12-18T02:10:46.698" v="2075"/>
          <ac:spMkLst>
            <pc:docMk/>
            <pc:sldMk cId="767149838" sldId="141170230"/>
            <ac:spMk id="2" creationId="{9B6781F2-91C2-DA23-E98D-65F1049A58E3}"/>
          </ac:spMkLst>
        </pc:spChg>
      </pc:sldChg>
      <pc:sldChg chg="addSp modSp new mod ord">
        <pc:chgData name="Alice Chen" userId="7b3df222-37f2-4ef5-b6ff-21f127db4b9a" providerId="ADAL" clId="{B1EEE13E-D4D6-46F2-AC9E-9EB0F80D887D}" dt="2024-12-18T02:15:00.432" v="2198" actId="6549"/>
        <pc:sldMkLst>
          <pc:docMk/>
          <pc:sldMk cId="1405487696" sldId="141170231"/>
        </pc:sldMkLst>
        <pc:spChg chg="mod">
          <ac:chgData name="Alice Chen" userId="7b3df222-37f2-4ef5-b6ff-21f127db4b9a" providerId="ADAL" clId="{B1EEE13E-D4D6-46F2-AC9E-9EB0F80D887D}" dt="2024-12-18T02:15:00.432" v="2198" actId="6549"/>
          <ac:spMkLst>
            <pc:docMk/>
            <pc:sldMk cId="1405487696" sldId="141170231"/>
            <ac:spMk id="2" creationId="{449CF9E1-0A31-0844-F99F-B15F03A0D2FE}"/>
          </ac:spMkLst>
        </pc:spChg>
        <pc:spChg chg="mod">
          <ac:chgData name="Alice Chen" userId="7b3df222-37f2-4ef5-b6ff-21f127db4b9a" providerId="ADAL" clId="{B1EEE13E-D4D6-46F2-AC9E-9EB0F80D887D}" dt="2024-12-18T02:06:54.735" v="1848" actId="20577"/>
          <ac:spMkLst>
            <pc:docMk/>
            <pc:sldMk cId="1405487696" sldId="141170231"/>
            <ac:spMk id="3" creationId="{F5E53EA4-9285-73ED-43B1-FC37DC01011B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8" creationId="{2E08661D-85F7-DC1C-B658-357D66B034E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9" creationId="{CBE26E8B-A94A-C745-AA32-77271648C66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0" creationId="{A45B0F24-838E-5950-DAC8-3A169A3CCF75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1" creationId="{7D3728D8-6E9F-4535-D81F-9657E5DB58A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2" creationId="{30E69409-0E59-1267-F21B-3C9A10281C8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3" creationId="{DA2F0B2A-E6B0-50A1-C251-BEF6CD2A7E1B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4" creationId="{2F53F073-841F-B25F-9249-4AA26A4722F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5" creationId="{755C6395-E626-1B93-5D87-FC2B97B9A67F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6" creationId="{55063557-979E-58E3-3F34-855A2C75FFC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7" creationId="{8022247D-8DE4-F9F3-2E8F-A4D5E697639F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8" creationId="{23914FB9-3C46-83AC-A324-1F76CF171DC4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19" creationId="{4527A92F-094F-ED25-FBB1-4A926EBE646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0" creationId="{E3D530E8-0044-E3D8-48E5-B523B8B81F7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1" creationId="{7823B98D-83CC-1DF9-F06D-3664FFEDC04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2" creationId="{7400DBDB-6E02-5F49-ABAD-1D9471CEBF4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3" creationId="{CE6C04BB-36EC-7CED-DE2B-5DDE0ABD6F9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4" creationId="{5DB204F2-710D-453F-8950-3DCB8AA734A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5" creationId="{C0A628E3-5C8D-CD16-0CA2-D702F85A1E6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6" creationId="{F452774C-BB90-737C-C972-141A93E99F2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7" creationId="{616FB9D3-D765-99C8-9C13-A8725C62A8E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8" creationId="{55E34DB6-F647-6C6E-99B9-B0FF888D8118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29" creationId="{30EB5F51-187C-31E2-BAA6-E86F6A3393C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0" creationId="{54E8929E-8B91-5AB2-0F6C-A68D798C246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1" creationId="{55E29B88-2928-65C9-D88B-C800A8DAE09C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2" creationId="{0DB219B3-7220-410E-4B62-B3F3C0DAB89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3" creationId="{B6A9A78F-C004-4274-F2FD-9FA4909638B7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4" creationId="{D7F78AE6-FAAC-F32C-552B-5FABCA56FA4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5" creationId="{85DD3F31-D64E-5CB3-2A95-453AD349FFE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6" creationId="{CE9B6AA7-0358-13D7-B9C7-A9E79CCED474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7" creationId="{6012E323-D5D1-A32B-F238-6EE7B2EADB2A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8" creationId="{C69B9801-B450-6DE3-8AC9-94F35BA581E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39" creationId="{77274FA9-2ED9-A8AE-1AA0-98E84023502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0" creationId="{7A9D6298-8494-1E10-24E1-BA52B1BD6259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1" creationId="{901504E6-5F17-E648-C48D-E3D7265F869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2" creationId="{F99AA114-279C-8690-1BE2-AEA3D820CFE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3" creationId="{3F9389BB-7369-8333-9229-8F255B4B5AFD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4" creationId="{77BC91C8-FE82-17C4-6494-A6D6EBA6E813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5" creationId="{672C2560-9A5B-2EF9-02AE-9960F5A840B5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6" creationId="{36A3257B-DFDF-964C-D75C-D9F498F55E7A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7" creationId="{43930891-1341-F959-8C56-B64C36370176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8" creationId="{06A2EA85-B491-D5C1-E1D1-AD8D99B2FD2D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49" creationId="{8A04E3A2-669C-93B0-58DF-10189053A89E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0" creationId="{570DE91D-A4CD-A49C-3931-61F768EC42E0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1" creationId="{DDDCEFD2-309D-E2E1-1F92-419DB36CED51}"/>
          </ac:spMkLst>
        </pc:spChg>
        <pc:spChg chg="mod">
          <ac:chgData name="Alice Chen" userId="7b3df222-37f2-4ef5-b6ff-21f127db4b9a" providerId="ADAL" clId="{B1EEE13E-D4D6-46F2-AC9E-9EB0F80D887D}" dt="2024-12-18T02:08:15.332" v="1923" actId="1076"/>
          <ac:spMkLst>
            <pc:docMk/>
            <pc:sldMk cId="1405487696" sldId="141170231"/>
            <ac:spMk id="52" creationId="{FB2E00EC-3AA8-D966-1797-830D81FBD6F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4" creationId="{DEA8A87B-DA3B-3A51-7FA2-CDC539697A06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5" creationId="{FEC485B2-4E2C-01FE-F6CF-5B04DB0E058A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6" creationId="{81818FEE-E9AD-F4BF-5C74-F453DA65B487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7" creationId="{AB884E07-66FC-EC42-ED9C-86EA9E040F40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8" creationId="{6E77F7EB-714C-F0EA-1617-B81DAE7AEDA3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59" creationId="{8D30CE81-67F7-1DD2-5323-B31604CF56CE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0" creationId="{F93E6EC5-87F9-C1C6-793B-2D13C4BF7F9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1" creationId="{6EF1C3FD-17B5-7D14-EB5F-1458A3D0D656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2" creationId="{52171062-2F1C-CEEC-E2D4-EF6BD51DB39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3" creationId="{E7C3DBF5-5FDB-B2B9-0F0D-8025FEDF5A31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4" creationId="{F815D974-A635-CECD-59F4-F046C4849882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5" creationId="{B47A1AEE-C221-3478-BE47-76F28C28158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6" creationId="{A2C2CAF7-7E05-3967-0A5D-7B0B1604AA29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7" creationId="{05C631CA-A7CA-F626-4D63-F47A8AA317F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8" creationId="{72EF7A51-6869-5128-35B7-E7EC99FC84BF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69" creationId="{E823FF6C-BFC0-5C07-4449-2FCF9620453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0" creationId="{1C3C937C-C685-B702-B219-7B7190A7D845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1" creationId="{DCA6360E-13BE-BBC6-640C-038A3BF11724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2" creationId="{F3E195C9-C07F-363A-B0AE-2F11596557C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3" creationId="{E9E02BB0-DB5F-3680-D663-C08C5E1A5E0C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4" creationId="{94498A11-FEE4-44D4-D460-954347404768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5" creationId="{DD3A02A3-389A-6EE9-5D75-28892F9DFE5A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6" creationId="{B0B4A059-D24C-A381-180F-B588210BD0AB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7" creationId="{452B0E59-B593-7822-8DDC-DB86323ADCBE}"/>
          </ac:spMkLst>
        </pc:spChg>
        <pc:spChg chg="mod">
          <ac:chgData name="Alice Chen" userId="7b3df222-37f2-4ef5-b6ff-21f127db4b9a" providerId="ADAL" clId="{B1EEE13E-D4D6-46F2-AC9E-9EB0F80D887D}" dt="2024-12-18T02:08:20.628" v="1924" actId="1076"/>
          <ac:spMkLst>
            <pc:docMk/>
            <pc:sldMk cId="1405487696" sldId="141170231"/>
            <ac:spMk id="78" creationId="{773EF7E2-9ADC-0FD5-613C-3F00CCD8C281}"/>
          </ac:spMkLst>
        </pc:spChg>
        <pc:grpChg chg="add mod">
          <ac:chgData name="Alice Chen" userId="7b3df222-37f2-4ef5-b6ff-21f127db4b9a" providerId="ADAL" clId="{B1EEE13E-D4D6-46F2-AC9E-9EB0F80D887D}" dt="2024-12-18T02:08:15.332" v="1923" actId="1076"/>
          <ac:grpSpMkLst>
            <pc:docMk/>
            <pc:sldMk cId="1405487696" sldId="141170231"/>
            <ac:grpSpMk id="7" creationId="{ED6422A6-3388-2021-D1CA-60B40AB48BEC}"/>
          </ac:grpSpMkLst>
        </pc:grpChg>
        <pc:grpChg chg="add mod">
          <ac:chgData name="Alice Chen" userId="7b3df222-37f2-4ef5-b6ff-21f127db4b9a" providerId="ADAL" clId="{B1EEE13E-D4D6-46F2-AC9E-9EB0F80D887D}" dt="2024-12-18T02:08:20.628" v="1924" actId="1076"/>
          <ac:grpSpMkLst>
            <pc:docMk/>
            <pc:sldMk cId="1405487696" sldId="141170231"/>
            <ac:grpSpMk id="53" creationId="{EEE54B33-92BE-27FD-AFB0-5139E3BA0522}"/>
          </ac:grpSpMkLst>
        </pc:grpChg>
      </pc:sldChg>
      <pc:sldChg chg="addSp modSp new mod ord">
        <pc:chgData name="Alice Chen" userId="7b3df222-37f2-4ef5-b6ff-21f127db4b9a" providerId="ADAL" clId="{B1EEE13E-D4D6-46F2-AC9E-9EB0F80D887D}" dt="2024-12-18T02:12:53.061" v="2140"/>
        <pc:sldMkLst>
          <pc:docMk/>
          <pc:sldMk cId="96287456" sldId="141170232"/>
        </pc:sldMkLst>
        <pc:spChg chg="mod">
          <ac:chgData name="Alice Chen" userId="7b3df222-37f2-4ef5-b6ff-21f127db4b9a" providerId="ADAL" clId="{B1EEE13E-D4D6-46F2-AC9E-9EB0F80D887D}" dt="2024-12-18T02:12:42.347" v="2138" actId="20577"/>
          <ac:spMkLst>
            <pc:docMk/>
            <pc:sldMk cId="96287456" sldId="141170232"/>
            <ac:spMk id="2" creationId="{7B40A148-D92E-F793-E7A8-4FCDE961BBA0}"/>
          </ac:spMkLst>
        </pc:spChg>
        <pc:spChg chg="mod">
          <ac:chgData name="Alice Chen" userId="7b3df222-37f2-4ef5-b6ff-21f127db4b9a" providerId="ADAL" clId="{B1EEE13E-D4D6-46F2-AC9E-9EB0F80D887D}" dt="2024-12-18T02:11:52.831" v="2131" actId="20577"/>
          <ac:spMkLst>
            <pc:docMk/>
            <pc:sldMk cId="96287456" sldId="141170232"/>
            <ac:spMk id="3" creationId="{34D9EDB4-9BB1-296D-66C2-9C832249945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7" creationId="{AA36BE70-1F92-A153-92F7-D4098DB5B18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8" creationId="{64927B78-B5EC-3FE0-609A-48F43445EFD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1" creationId="{70D259C2-01BD-C28C-3007-9385707975A1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2" creationId="{6F545B45-9B24-8A0C-F95C-FD2C4757E29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3" creationId="{B1F3580F-2C94-B2AB-4B5F-6207A9087C90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4" creationId="{55EB676F-9C8A-F5D0-C47A-8703E3DDF388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5" creationId="{C3D12B6C-D98A-477D-65F8-53603C62BA4A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6" creationId="{80FF7079-94DD-0A66-80B0-1496ABB5956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7" creationId="{B1BF364A-8F75-A2D3-ED0E-ED2250F073ED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8" creationId="{95F3ED27-3D1B-DCF5-A022-C530E546AA7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19" creationId="{C1E3A945-4E68-AA5D-1B3D-D5EE42D32263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0" creationId="{E829637D-213C-3B0D-1949-27764D6D9D0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1" creationId="{FF7645A3-A4BE-4EEB-BFB6-B7FF6EA90E3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2" creationId="{FA76B95D-7A9F-9961-B8CB-B17AEEAC2BD2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3" creationId="{96E25FE4-6403-76AE-C73B-BC0AB9DEC4FC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4" creationId="{8427A160-2881-94C4-7F88-DF7D084F1B5B}"/>
          </ac:spMkLst>
        </pc:spChg>
        <pc:spChg chg="add mod">
          <ac:chgData name="Alice Chen" userId="7b3df222-37f2-4ef5-b6ff-21f127db4b9a" providerId="ADAL" clId="{B1EEE13E-D4D6-46F2-AC9E-9EB0F80D887D}" dt="2024-12-18T02:12:02.955" v="2133"/>
          <ac:spMkLst>
            <pc:docMk/>
            <pc:sldMk cId="96287456" sldId="141170232"/>
            <ac:spMk id="26" creationId="{20BE760B-015D-0632-8BC8-38C16FC67EEF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27" creationId="{F274A4A0-BBCA-762D-C2B4-B6305416CFF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28" creationId="{1F149B31-B442-9543-BCE5-97A4F427729D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1" creationId="{8AAEF36A-866C-1F41-79F0-9F0E1EEA35A2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2" creationId="{D0ACD402-549F-D978-693D-B6DE84A7CF8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3" creationId="{70CF05D0-D30A-9881-0D92-BC244AB62B34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4" creationId="{AF8B125C-3C4F-FDBD-65BB-66A84B0D33C5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5" creationId="{06956E58-8D6E-C189-EBAC-79052DD8B267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6" creationId="{9FBB1B92-39F2-42E4-9D97-4CAA61B3A21E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7" creationId="{1838AECC-E37C-0E36-55D4-0BE4A23B13D8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8" creationId="{EB36D0D8-FC4C-DDE0-6C11-BBFB3399D03E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39" creationId="{0F6BC2D8-AB81-DAE9-C634-91F13D800DD3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0" creationId="{1D8E259A-107E-FBB5-BFD2-A5BD84B0142D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1" creationId="{837AEBFE-AD4B-A193-E187-D12B8CE05BAA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2" creationId="{26ABEA41-9A36-23B4-2158-D630E4C7A481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3" creationId="{D68BB404-B01F-0BE4-F61D-0CD416D8CC6B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4" creationId="{488AD5FC-06C9-C48B-E58F-59929E8D901C}"/>
          </ac:spMkLst>
        </pc:spChg>
        <pc:spChg chg="add mod">
          <ac:chgData name="Alice Chen" userId="7b3df222-37f2-4ef5-b6ff-21f127db4b9a" providerId="ADAL" clId="{B1EEE13E-D4D6-46F2-AC9E-9EB0F80D887D}" dt="2024-12-18T02:12:18.588" v="2135" actId="164"/>
          <ac:spMkLst>
            <pc:docMk/>
            <pc:sldMk cId="96287456" sldId="141170232"/>
            <ac:spMk id="46" creationId="{5B7D2E9F-C299-1362-EEFF-6D05B84B2C1D}"/>
          </ac:spMkLst>
        </pc:spChg>
        <pc:grpChg chg="add mod">
          <ac:chgData name="Alice Chen" userId="7b3df222-37f2-4ef5-b6ff-21f127db4b9a" providerId="ADAL" clId="{B1EEE13E-D4D6-46F2-AC9E-9EB0F80D887D}" dt="2024-12-18T02:12:18.588" v="2135" actId="164"/>
          <ac:grpSpMkLst>
            <pc:docMk/>
            <pc:sldMk cId="96287456" sldId="141170232"/>
            <ac:grpSpMk id="47" creationId="{F372F5B8-C0B7-2121-9D0A-FA606297FAC1}"/>
          </ac:grpSpMkLst>
        </pc:grp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9" creationId="{54EFECB0-91EF-F6CB-B67C-3DCD232CA8A4}"/>
          </ac:cxnSpMkLst>
        </pc:cxn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10" creationId="{7545906F-70B5-44DA-F58C-64AF5D86D0F5}"/>
          </ac:cxnSpMkLst>
        </pc:cxnChg>
        <pc:cxnChg chg="add mod">
          <ac:chgData name="Alice Chen" userId="7b3df222-37f2-4ef5-b6ff-21f127db4b9a" providerId="ADAL" clId="{B1EEE13E-D4D6-46F2-AC9E-9EB0F80D887D}" dt="2024-12-18T02:12:02.955" v="2133"/>
          <ac:cxnSpMkLst>
            <pc:docMk/>
            <pc:sldMk cId="96287456" sldId="141170232"/>
            <ac:cxnSpMk id="25" creationId="{F19DD238-1019-6A8A-FE02-02D0467F0D63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29" creationId="{4B9D58FC-EE34-3AD6-97D6-1CAF26E78149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30" creationId="{8C594553-43EC-DEC3-CE82-F618C6B957B0}"/>
          </ac:cxnSpMkLst>
        </pc:cxnChg>
        <pc:cxnChg chg="add mod">
          <ac:chgData name="Alice Chen" userId="7b3df222-37f2-4ef5-b6ff-21f127db4b9a" providerId="ADAL" clId="{B1EEE13E-D4D6-46F2-AC9E-9EB0F80D887D}" dt="2024-12-18T02:12:18.588" v="2135" actId="164"/>
          <ac:cxnSpMkLst>
            <pc:docMk/>
            <pc:sldMk cId="96287456" sldId="141170232"/>
            <ac:cxnSpMk id="45" creationId="{30FF5D20-262E-CF5C-52ED-50FD0C97F29A}"/>
          </ac:cxnSpMkLst>
        </pc:cxnChg>
      </pc:sldChg>
      <pc:sldChg chg="addSp delSp modSp new mod">
        <pc:chgData name="Alice Chen" userId="7b3df222-37f2-4ef5-b6ff-21f127db4b9a" providerId="ADAL" clId="{B1EEE13E-D4D6-46F2-AC9E-9EB0F80D887D}" dt="2024-12-19T02:02:23.995" v="6452" actId="20577"/>
        <pc:sldMkLst>
          <pc:docMk/>
          <pc:sldMk cId="1999589886" sldId="141170233"/>
        </pc:sldMkLst>
        <pc:spChg chg="add del mod">
          <ac:chgData name="Alice Chen" userId="7b3df222-37f2-4ef5-b6ff-21f127db4b9a" providerId="ADAL" clId="{B1EEE13E-D4D6-46F2-AC9E-9EB0F80D887D}" dt="2024-12-19T02:02:23.995" v="6452" actId="20577"/>
          <ac:spMkLst>
            <pc:docMk/>
            <pc:sldMk cId="1999589886" sldId="141170233"/>
            <ac:spMk id="2" creationId="{484DFF65-391E-3075-6100-EB3A07851DA6}"/>
          </ac:spMkLst>
        </pc:spChg>
        <pc:spChg chg="mod">
          <ac:chgData name="Alice Chen" userId="7b3df222-37f2-4ef5-b6ff-21f127db4b9a" providerId="ADAL" clId="{B1EEE13E-D4D6-46F2-AC9E-9EB0F80D887D}" dt="2024-12-18T23:42:45.838" v="2667" actId="20577"/>
          <ac:spMkLst>
            <pc:docMk/>
            <pc:sldMk cId="1999589886" sldId="141170233"/>
            <ac:spMk id="3" creationId="{67F16AD1-69B2-3EE9-6A10-5789F6AAFC3D}"/>
          </ac:spMkLst>
        </pc:spChg>
        <pc:spChg chg="add mod">
          <ac:chgData name="Alice Chen" userId="7b3df222-37f2-4ef5-b6ff-21f127db4b9a" providerId="ADAL" clId="{B1EEE13E-D4D6-46F2-AC9E-9EB0F80D887D}" dt="2024-12-18T23:44:10.033" v="2669"/>
          <ac:spMkLst>
            <pc:docMk/>
            <pc:sldMk cId="1999589886" sldId="141170233"/>
            <ac:spMk id="7" creationId="{FA8C2BAC-8CF3-705E-5C08-273C5FFB8593}"/>
          </ac:spMkLst>
        </pc:spChg>
      </pc:sldChg>
      <pc:sldChg chg="new del">
        <pc:chgData name="Alice Chen" userId="7b3df222-37f2-4ef5-b6ff-21f127db4b9a" providerId="ADAL" clId="{B1EEE13E-D4D6-46F2-AC9E-9EB0F80D887D}" dt="2024-12-19T01:14:58.070" v="4483" actId="680"/>
        <pc:sldMkLst>
          <pc:docMk/>
          <pc:sldMk cId="308792645" sldId="141170234"/>
        </pc:sldMkLst>
      </pc:sldChg>
      <pc:sldChg chg="new del">
        <pc:chgData name="Alice Chen" userId="7b3df222-37f2-4ef5-b6ff-21f127db4b9a" providerId="ADAL" clId="{B1EEE13E-D4D6-46F2-AC9E-9EB0F80D887D}" dt="2024-12-19T01:14:53.007" v="4481" actId="680"/>
        <pc:sldMkLst>
          <pc:docMk/>
          <pc:sldMk cId="2308905051" sldId="141170234"/>
        </pc:sldMkLst>
      </pc:sldChg>
      <pc:sldChg chg="addSp delSp modSp add mod">
        <pc:chgData name="Alice Chen" userId="7b3df222-37f2-4ef5-b6ff-21f127db4b9a" providerId="ADAL" clId="{B1EEE13E-D4D6-46F2-AC9E-9EB0F80D887D}" dt="2024-12-19T02:02:59.662" v="6459" actId="255"/>
        <pc:sldMkLst>
          <pc:docMk/>
          <pc:sldMk cId="3225105147" sldId="141170234"/>
        </pc:sldMkLst>
        <pc:spChg chg="mod">
          <ac:chgData name="Alice Chen" userId="7b3df222-37f2-4ef5-b6ff-21f127db4b9a" providerId="ADAL" clId="{B1EEE13E-D4D6-46F2-AC9E-9EB0F80D887D}" dt="2024-12-19T02:02:59.662" v="6459" actId="255"/>
          <ac:spMkLst>
            <pc:docMk/>
            <pc:sldMk cId="3225105147" sldId="141170234"/>
            <ac:spMk id="2" creationId="{09579553-75F8-236B-91DA-9717D8E6B3FC}"/>
          </ac:spMkLst>
        </pc:spChg>
        <pc:graphicFrameChg chg="add mod">
          <ac:chgData name="Alice Chen" userId="7b3df222-37f2-4ef5-b6ff-21f127db4b9a" providerId="ADAL" clId="{B1EEE13E-D4D6-46F2-AC9E-9EB0F80D887D}" dt="2024-12-19T01:15:08.233" v="4486"/>
          <ac:graphicFrameMkLst>
            <pc:docMk/>
            <pc:sldMk cId="3225105147" sldId="141170234"/>
            <ac:graphicFrameMk id="7" creationId="{A099B438-56E3-E693-185A-F9CB4452A12B}"/>
          </ac:graphicFrameMkLst>
        </pc:graphicFrameChg>
        <pc:graphicFrameChg chg="add del mod">
          <ac:chgData name="Alice Chen" userId="7b3df222-37f2-4ef5-b6ff-21f127db4b9a" providerId="ADAL" clId="{B1EEE13E-D4D6-46F2-AC9E-9EB0F80D887D}" dt="2024-12-19T01:15:27.590" v="4488" actId="478"/>
          <ac:graphicFrameMkLst>
            <pc:docMk/>
            <pc:sldMk cId="3225105147" sldId="141170234"/>
            <ac:graphicFrameMk id="8" creationId="{65EE6919-9432-A4CC-39DE-D354A434E422}"/>
          </ac:graphicFrameMkLst>
        </pc:graphicFrameChg>
        <pc:graphicFrameChg chg="add mod">
          <ac:chgData name="Alice Chen" userId="7b3df222-37f2-4ef5-b6ff-21f127db4b9a" providerId="ADAL" clId="{B1EEE13E-D4D6-46F2-AC9E-9EB0F80D887D}" dt="2024-12-19T01:15:34.320" v="4489"/>
          <ac:graphicFrameMkLst>
            <pc:docMk/>
            <pc:sldMk cId="3225105147" sldId="141170234"/>
            <ac:graphicFrameMk id="9" creationId="{2B8E09E1-1EFA-EF47-4959-CB821A8FB7A9}"/>
          </ac:graphicFrameMkLst>
        </pc:graphicFrameChg>
        <pc:graphicFrameChg chg="add mod modGraphic">
          <ac:chgData name="Alice Chen" userId="7b3df222-37f2-4ef5-b6ff-21f127db4b9a" providerId="ADAL" clId="{B1EEE13E-D4D6-46F2-AC9E-9EB0F80D887D}" dt="2024-12-19T01:15:40.888" v="4492" actId="20577"/>
          <ac:graphicFrameMkLst>
            <pc:docMk/>
            <pc:sldMk cId="3225105147" sldId="141170234"/>
            <ac:graphicFrameMk id="10" creationId="{C5D589F0-ED77-E880-2378-420CAB9F2479}"/>
          </ac:graphicFrameMkLst>
        </pc:graphicFrameChg>
      </pc:sldChg>
      <pc:sldChg chg="new del">
        <pc:chgData name="Alice Chen" userId="7b3df222-37f2-4ef5-b6ff-21f127db4b9a" providerId="ADAL" clId="{B1EEE13E-D4D6-46F2-AC9E-9EB0F80D887D}" dt="2024-12-19T01:20:18.288" v="4697" actId="680"/>
        <pc:sldMkLst>
          <pc:docMk/>
          <pc:sldMk cId="2587660160" sldId="141170235"/>
        </pc:sldMkLst>
      </pc:sldChg>
      <pc:sldChg chg="delSp modSp add mod">
        <pc:chgData name="Alice Chen" userId="7b3df222-37f2-4ef5-b6ff-21f127db4b9a" providerId="ADAL" clId="{B1EEE13E-D4D6-46F2-AC9E-9EB0F80D887D}" dt="2024-12-19T01:43:51.741" v="5852" actId="20577"/>
        <pc:sldMkLst>
          <pc:docMk/>
          <pc:sldMk cId="2693986145" sldId="141170235"/>
        </pc:sldMkLst>
        <pc:spChg chg="mod">
          <ac:chgData name="Alice Chen" userId="7b3df222-37f2-4ef5-b6ff-21f127db4b9a" providerId="ADAL" clId="{B1EEE13E-D4D6-46F2-AC9E-9EB0F80D887D}" dt="2024-12-19T01:38:14.791" v="5541" actId="15"/>
          <ac:spMkLst>
            <pc:docMk/>
            <pc:sldMk cId="2693986145" sldId="141170235"/>
            <ac:spMk id="2" creationId="{78E71F30-6A95-8A47-AD46-AA4E6B8C8E23}"/>
          </ac:spMkLst>
        </pc:spChg>
        <pc:spChg chg="mod">
          <ac:chgData name="Alice Chen" userId="7b3df222-37f2-4ef5-b6ff-21f127db4b9a" providerId="ADAL" clId="{B1EEE13E-D4D6-46F2-AC9E-9EB0F80D887D}" dt="2024-12-19T01:43:51.741" v="5852" actId="20577"/>
          <ac:spMkLst>
            <pc:docMk/>
            <pc:sldMk cId="2693986145" sldId="141170235"/>
            <ac:spMk id="3" creationId="{87635B88-1643-A8DA-903D-419CEA4D41B4}"/>
          </ac:spMkLst>
        </pc:spChg>
        <pc:graphicFrameChg chg="del">
          <ac:chgData name="Alice Chen" userId="7b3df222-37f2-4ef5-b6ff-21f127db4b9a" providerId="ADAL" clId="{B1EEE13E-D4D6-46F2-AC9E-9EB0F80D887D}" dt="2024-12-19T01:20:26.916" v="4699" actId="478"/>
          <ac:graphicFrameMkLst>
            <pc:docMk/>
            <pc:sldMk cId="2693986145" sldId="141170235"/>
            <ac:graphicFrameMk id="10" creationId="{70FBDDBF-0FE4-E95A-FBEC-FB89F6945A35}"/>
          </ac:graphicFrameMkLst>
        </pc:graphicFrameChg>
      </pc:sldChg>
      <pc:sldChg chg="new del">
        <pc:chgData name="Alice Chen" userId="7b3df222-37f2-4ef5-b6ff-21f127db4b9a" providerId="ADAL" clId="{B1EEE13E-D4D6-46F2-AC9E-9EB0F80D887D}" dt="2024-12-19T01:31:18.278" v="5294" actId="680"/>
        <pc:sldMkLst>
          <pc:docMk/>
          <pc:sldMk cId="398196487" sldId="141170236"/>
        </pc:sldMkLst>
      </pc:sldChg>
      <pc:sldChg chg="modSp add mod">
        <pc:chgData name="Alice Chen" userId="7b3df222-37f2-4ef5-b6ff-21f127db4b9a" providerId="ADAL" clId="{B1EEE13E-D4D6-46F2-AC9E-9EB0F80D887D}" dt="2024-12-19T01:43:55.382" v="5853"/>
        <pc:sldMkLst>
          <pc:docMk/>
          <pc:sldMk cId="790999115" sldId="141170236"/>
        </pc:sldMkLst>
        <pc:spChg chg="mod">
          <ac:chgData name="Alice Chen" userId="7b3df222-37f2-4ef5-b6ff-21f127db4b9a" providerId="ADAL" clId="{B1EEE13E-D4D6-46F2-AC9E-9EB0F80D887D}" dt="2024-12-19T01:38:58.945" v="5589" actId="15"/>
          <ac:spMkLst>
            <pc:docMk/>
            <pc:sldMk cId="790999115" sldId="141170236"/>
            <ac:spMk id="2" creationId="{13CE90C7-E6D2-7723-EC7F-9D5ADB35ECFF}"/>
          </ac:spMkLst>
        </pc:spChg>
        <pc:spChg chg="mod">
          <ac:chgData name="Alice Chen" userId="7b3df222-37f2-4ef5-b6ff-21f127db4b9a" providerId="ADAL" clId="{B1EEE13E-D4D6-46F2-AC9E-9EB0F80D887D}" dt="2024-12-19T01:43:55.382" v="5853"/>
          <ac:spMkLst>
            <pc:docMk/>
            <pc:sldMk cId="790999115" sldId="141170236"/>
            <ac:spMk id="3" creationId="{3C21A8C7-4278-D445-05F7-776587A142B2}"/>
          </ac:spMkLst>
        </pc:spChg>
      </pc:sldChg>
      <pc:sldChg chg="modSp add mod">
        <pc:chgData name="Alice Chen" userId="7b3df222-37f2-4ef5-b6ff-21f127db4b9a" providerId="ADAL" clId="{B1EEE13E-D4D6-46F2-AC9E-9EB0F80D887D}" dt="2024-12-19T01:54:45.153" v="6361" actId="20577"/>
        <pc:sldMkLst>
          <pc:docMk/>
          <pc:sldMk cId="361399844" sldId="141170237"/>
        </pc:sldMkLst>
        <pc:spChg chg="mod">
          <ac:chgData name="Alice Chen" userId="7b3df222-37f2-4ef5-b6ff-21f127db4b9a" providerId="ADAL" clId="{B1EEE13E-D4D6-46F2-AC9E-9EB0F80D887D}" dt="2024-12-19T01:54:45.153" v="6361" actId="20577"/>
          <ac:spMkLst>
            <pc:docMk/>
            <pc:sldMk cId="361399844" sldId="141170237"/>
            <ac:spMk id="2" creationId="{99B6D977-6362-FD20-8707-0BACB3A0F872}"/>
          </ac:spMkLst>
        </pc:spChg>
        <pc:spChg chg="mod">
          <ac:chgData name="Alice Chen" userId="7b3df222-37f2-4ef5-b6ff-21f127db4b9a" providerId="ADAL" clId="{B1EEE13E-D4D6-46F2-AC9E-9EB0F80D887D}" dt="2024-12-19T01:43:57.726" v="5854"/>
          <ac:spMkLst>
            <pc:docMk/>
            <pc:sldMk cId="361399844" sldId="141170237"/>
            <ac:spMk id="3" creationId="{A44CD2D3-E526-247C-0D8D-C945017B6053}"/>
          </ac:spMkLst>
        </pc:spChg>
      </pc:sldChg>
      <pc:sldMasterChg chg="modSp mod">
        <pc:chgData name="Alice Chen" userId="7b3df222-37f2-4ef5-b6ff-21f127db4b9a" providerId="ADAL" clId="{B1EEE13E-D4D6-46F2-AC9E-9EB0F80D887D}" dt="2024-12-19T00:00:13.790" v="3516" actId="20577"/>
        <pc:sldMasterMkLst>
          <pc:docMk/>
          <pc:sldMasterMk cId="0" sldId="2147483648"/>
        </pc:sldMasterMkLst>
        <pc:spChg chg="mod">
          <ac:chgData name="Alice Chen" userId="7b3df222-37f2-4ef5-b6ff-21f127db4b9a" providerId="ADAL" clId="{B1EEE13E-D4D6-46F2-AC9E-9EB0F80D887D}" dt="2024-12-19T00:00:02.872" v="3505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Alice Chen" userId="7b3df222-37f2-4ef5-b6ff-21f127db4b9a" providerId="ADAL" clId="{B1EEE13E-D4D6-46F2-AC9E-9EB0F80D887D}" dt="2024-12-19T00:00:13.790" v="3516" actId="20577"/>
          <ac:spMkLst>
            <pc:docMk/>
            <pc:sldMasterMk cId="0" sldId="2147483648"/>
            <ac:spMk id="1029" creationId="{00000000-0000-0000-0000-000000000000}"/>
          </ac:spMkLst>
        </pc:spChg>
      </pc:sldMasterChg>
    </pc:docChg>
  </pc:docChgLst>
  <pc:docChgLst>
    <pc:chgData name="Sameer Vermani" userId="9be839be-9431-4430-9a85-afa36f2ea81d" providerId="ADAL" clId="{A3B47D5D-045F-4296-80A8-9432BF9C2622}"/>
    <pc:docChg chg="undo custSel addSld delSld modSld sldOrd">
      <pc:chgData name="Sameer Vermani" userId="9be839be-9431-4430-9a85-afa36f2ea81d" providerId="ADAL" clId="{A3B47D5D-045F-4296-80A8-9432BF9C2622}" dt="2024-11-06T17:13:44.570" v="5019" actId="20577"/>
      <pc:docMkLst>
        <pc:docMk/>
      </pc:docMkLst>
      <pc:sldChg chg="modSp mod">
        <pc:chgData name="Sameer Vermani" userId="9be839be-9431-4430-9a85-afa36f2ea81d" providerId="ADAL" clId="{A3B47D5D-045F-4296-80A8-9432BF9C2622}" dt="2024-11-04T21:00:11.133" v="3914" actId="20577"/>
        <pc:sldMkLst>
          <pc:docMk/>
          <pc:sldMk cId="1089148663" sldId="270"/>
        </pc:sldMkLst>
        <pc:spChg chg="mod">
          <ac:chgData name="Sameer Vermani" userId="9be839be-9431-4430-9a85-afa36f2ea81d" providerId="ADAL" clId="{A3B47D5D-045F-4296-80A8-9432BF9C2622}" dt="2024-11-04T21:00:00.268" v="3908" actId="20577"/>
          <ac:spMkLst>
            <pc:docMk/>
            <pc:sldMk cId="1089148663" sldId="270"/>
            <ac:spMk id="2" creationId="{00000000-0000-0000-0000-000000000000}"/>
          </ac:spMkLst>
        </pc:spChg>
        <pc:spChg chg="mod">
          <ac:chgData name="Sameer Vermani" userId="9be839be-9431-4430-9a85-afa36f2ea81d" providerId="ADAL" clId="{A3B47D5D-045F-4296-80A8-9432BF9C2622}" dt="2024-11-04T21:00:11.133" v="3914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del">
        <pc:chgData name="Sameer Vermani" userId="9be839be-9431-4430-9a85-afa36f2ea81d" providerId="ADAL" clId="{A3B47D5D-045F-4296-80A8-9432BF9C2622}" dt="2024-11-04T21:05:54.503" v="4233" actId="47"/>
        <pc:sldMkLst>
          <pc:docMk/>
          <pc:sldMk cId="3131313011" sldId="141170141"/>
        </pc:sldMkLst>
      </pc:sldChg>
      <pc:sldChg chg="del">
        <pc:chgData name="Sameer Vermani" userId="9be839be-9431-4430-9a85-afa36f2ea81d" providerId="ADAL" clId="{A3B47D5D-045F-4296-80A8-9432BF9C2622}" dt="2024-11-04T20:59:24.361" v="3894" actId="47"/>
        <pc:sldMkLst>
          <pc:docMk/>
          <pc:sldMk cId="1010259240" sldId="141170165"/>
        </pc:sldMkLst>
      </pc:sldChg>
      <pc:sldChg chg="modSp del mod">
        <pc:chgData name="Sameer Vermani" userId="9be839be-9431-4430-9a85-afa36f2ea81d" providerId="ADAL" clId="{A3B47D5D-045F-4296-80A8-9432BF9C2622}" dt="2024-11-04T22:05:51.202" v="4486" actId="47"/>
        <pc:sldMkLst>
          <pc:docMk/>
          <pc:sldMk cId="1826660087" sldId="141170170"/>
        </pc:sldMkLst>
        <pc:spChg chg="mod">
          <ac:chgData name="Sameer Vermani" userId="9be839be-9431-4430-9a85-afa36f2ea81d" providerId="ADAL" clId="{A3B47D5D-045F-4296-80A8-9432BF9C2622}" dt="2024-11-04T20:40:38.721" v="2410" actId="20577"/>
          <ac:spMkLst>
            <pc:docMk/>
            <pc:sldMk cId="1826660087" sldId="141170170"/>
            <ac:spMk id="2" creationId="{F88ABDE0-5A48-0FDA-FEA8-579220CCEA25}"/>
          </ac:spMkLst>
        </pc:spChg>
      </pc:sldChg>
      <pc:sldChg chg="addSp modSp mod ord">
        <pc:chgData name="Sameer Vermani" userId="9be839be-9431-4430-9a85-afa36f2ea81d" providerId="ADAL" clId="{A3B47D5D-045F-4296-80A8-9432BF9C2622}" dt="2024-11-04T22:06:04.501" v="4492" actId="20577"/>
        <pc:sldMkLst>
          <pc:docMk/>
          <pc:sldMk cId="2219599652" sldId="141170174"/>
        </pc:sldMkLst>
        <pc:spChg chg="mod">
          <ac:chgData name="Sameer Vermani" userId="9be839be-9431-4430-9a85-afa36f2ea81d" providerId="ADAL" clId="{A3B47D5D-045F-4296-80A8-9432BF9C2622}" dt="2024-11-04T22:06:04.501" v="4492" actId="20577"/>
          <ac:spMkLst>
            <pc:docMk/>
            <pc:sldMk cId="2219599652" sldId="141170174"/>
            <ac:spMk id="3" creationId="{12A162EF-A9FE-BE28-3202-8E90024B3916}"/>
          </ac:spMkLst>
        </pc:spChg>
        <pc:graphicFrameChg chg="add mod">
          <ac:chgData name="Sameer Vermani" userId="9be839be-9431-4430-9a85-afa36f2ea81d" providerId="ADAL" clId="{A3B47D5D-045F-4296-80A8-9432BF9C2622}" dt="2024-11-04T20:57:48.190" v="3870"/>
          <ac:graphicFrameMkLst>
            <pc:docMk/>
            <pc:sldMk cId="2219599652" sldId="141170174"/>
            <ac:graphicFrameMk id="7" creationId="{BA50BE8F-BB66-AA79-6396-218E7F08985A}"/>
          </ac:graphicFrameMkLst>
        </pc:graphicFrameChg>
      </pc:sldChg>
      <pc:sldChg chg="modSp mod">
        <pc:chgData name="Sameer Vermani" userId="9be839be-9431-4430-9a85-afa36f2ea81d" providerId="ADAL" clId="{A3B47D5D-045F-4296-80A8-9432BF9C2622}" dt="2024-11-04T23:59:46.107" v="4822" actId="20577"/>
        <pc:sldMkLst>
          <pc:docMk/>
          <pc:sldMk cId="3543160289" sldId="141170175"/>
        </pc:sldMkLst>
        <pc:spChg chg="mod">
          <ac:chgData name="Sameer Vermani" userId="9be839be-9431-4430-9a85-afa36f2ea81d" providerId="ADAL" clId="{A3B47D5D-045F-4296-80A8-9432BF9C2622}" dt="2024-11-04T20:43:07.681" v="2731" actId="20577"/>
          <ac:spMkLst>
            <pc:docMk/>
            <pc:sldMk cId="3543160289" sldId="141170175"/>
            <ac:spMk id="2" creationId="{8B1A29BA-8C7F-3AD8-499A-A5B1EB7A7A53}"/>
          </ac:spMkLst>
        </pc:spChg>
        <pc:spChg chg="mod">
          <ac:chgData name="Sameer Vermani" userId="9be839be-9431-4430-9a85-afa36f2ea81d" providerId="ADAL" clId="{A3B47D5D-045F-4296-80A8-9432BF9C2622}" dt="2024-11-04T23:59:46.107" v="4822" actId="20577"/>
          <ac:spMkLst>
            <pc:docMk/>
            <pc:sldMk cId="3543160289" sldId="141170175"/>
            <ac:spMk id="3" creationId="{E3132C58-EB23-6002-B306-FB70EB85F498}"/>
          </ac:spMkLst>
        </pc:spChg>
      </pc:sldChg>
      <pc:sldChg chg="modSp modAnim">
        <pc:chgData name="Sameer Vermani" userId="9be839be-9431-4430-9a85-afa36f2ea81d" providerId="ADAL" clId="{A3B47D5D-045F-4296-80A8-9432BF9C2622}" dt="2024-11-06T17:04:59.943" v="4900" actId="20577"/>
        <pc:sldMkLst>
          <pc:docMk/>
          <pc:sldMk cId="2294384424" sldId="141170176"/>
        </pc:sldMkLst>
        <pc:spChg chg="mod">
          <ac:chgData name="Sameer Vermani" userId="9be839be-9431-4430-9a85-afa36f2ea81d" providerId="ADAL" clId="{A3B47D5D-045F-4296-80A8-9432BF9C2622}" dt="2024-11-06T17:04:59.943" v="4900" actId="20577"/>
          <ac:spMkLst>
            <pc:docMk/>
            <pc:sldMk cId="2294384424" sldId="141170176"/>
            <ac:spMk id="2" creationId="{3F281146-B54B-4359-32FD-091A877236D6}"/>
          </ac:spMkLst>
        </pc:spChg>
      </pc:sldChg>
      <pc:sldChg chg="del">
        <pc:chgData name="Sameer Vermani" userId="9be839be-9431-4430-9a85-afa36f2ea81d" providerId="ADAL" clId="{A3B47D5D-045F-4296-80A8-9432BF9C2622}" dt="2024-11-04T20:59:15.498" v="3893" actId="47"/>
        <pc:sldMkLst>
          <pc:docMk/>
          <pc:sldMk cId="3250687973" sldId="141170180"/>
        </pc:sldMkLst>
      </pc:sldChg>
      <pc:sldChg chg="del">
        <pc:chgData name="Sameer Vermani" userId="9be839be-9431-4430-9a85-afa36f2ea81d" providerId="ADAL" clId="{A3B47D5D-045F-4296-80A8-9432BF9C2622}" dt="2024-11-04T20:59:38.921" v="3897" actId="47"/>
        <pc:sldMkLst>
          <pc:docMk/>
          <pc:sldMk cId="4175003007" sldId="141170181"/>
        </pc:sldMkLst>
      </pc:sldChg>
      <pc:sldChg chg="del">
        <pc:chgData name="Sameer Vermani" userId="9be839be-9431-4430-9a85-afa36f2ea81d" providerId="ADAL" clId="{A3B47D5D-045F-4296-80A8-9432BF9C2622}" dt="2024-11-04T20:59:32.955" v="3896" actId="47"/>
        <pc:sldMkLst>
          <pc:docMk/>
          <pc:sldMk cId="4050797143" sldId="141170182"/>
        </pc:sldMkLst>
      </pc:sldChg>
      <pc:sldChg chg="del">
        <pc:chgData name="Sameer Vermani" userId="9be839be-9431-4430-9a85-afa36f2ea81d" providerId="ADAL" clId="{A3B47D5D-045F-4296-80A8-9432BF9C2622}" dt="2024-11-04T20:59:10.226" v="3892" actId="47"/>
        <pc:sldMkLst>
          <pc:docMk/>
          <pc:sldMk cId="3793406829" sldId="141170184"/>
        </pc:sldMkLst>
      </pc:sldChg>
      <pc:sldChg chg="modSp mod">
        <pc:chgData name="Sameer Vermani" userId="9be839be-9431-4430-9a85-afa36f2ea81d" providerId="ADAL" clId="{A3B47D5D-045F-4296-80A8-9432BF9C2622}" dt="2024-11-06T17:04:23.409" v="4898" actId="20577"/>
        <pc:sldMkLst>
          <pc:docMk/>
          <pc:sldMk cId="687439189" sldId="141170200"/>
        </pc:sldMkLst>
        <pc:spChg chg="mod">
          <ac:chgData name="Sameer Vermani" userId="9be839be-9431-4430-9a85-afa36f2ea81d" providerId="ADAL" clId="{A3B47D5D-045F-4296-80A8-9432BF9C2622}" dt="2024-11-06T17:04:23.409" v="4898" actId="20577"/>
          <ac:spMkLst>
            <pc:docMk/>
            <pc:sldMk cId="687439189" sldId="141170200"/>
            <ac:spMk id="2" creationId="{E5BFCE62-4E1D-FC28-1624-045E72113678}"/>
          </ac:spMkLst>
        </pc:spChg>
        <pc:spChg chg="mod">
          <ac:chgData name="Sameer Vermani" userId="9be839be-9431-4430-9a85-afa36f2ea81d" providerId="ADAL" clId="{A3B47D5D-045F-4296-80A8-9432BF9C2622}" dt="2024-11-04T21:01:42.797" v="4061" actId="20577"/>
          <ac:spMkLst>
            <pc:docMk/>
            <pc:sldMk cId="687439189" sldId="141170200"/>
            <ac:spMk id="3" creationId="{72E56659-6432-9577-2A76-85AFFBB97BCE}"/>
          </ac:spMkLst>
        </pc:spChg>
      </pc:sldChg>
      <pc:sldChg chg="del">
        <pc:chgData name="Sameer Vermani" userId="9be839be-9431-4430-9a85-afa36f2ea81d" providerId="ADAL" clId="{A3B47D5D-045F-4296-80A8-9432BF9C2622}" dt="2024-11-04T21:06:34.151" v="4234" actId="47"/>
        <pc:sldMkLst>
          <pc:docMk/>
          <pc:sldMk cId="1123642350" sldId="141170201"/>
        </pc:sldMkLst>
      </pc:sldChg>
      <pc:sldChg chg="del">
        <pc:chgData name="Sameer Vermani" userId="9be839be-9431-4430-9a85-afa36f2ea81d" providerId="ADAL" clId="{A3B47D5D-045F-4296-80A8-9432BF9C2622}" dt="2024-11-04T20:59:30.590" v="3895" actId="47"/>
        <pc:sldMkLst>
          <pc:docMk/>
          <pc:sldMk cId="3343939585" sldId="141170203"/>
        </pc:sldMkLst>
      </pc:sldChg>
      <pc:sldChg chg="modSp mod">
        <pc:chgData name="Sameer Vermani" userId="9be839be-9431-4430-9a85-afa36f2ea81d" providerId="ADAL" clId="{A3B47D5D-045F-4296-80A8-9432BF9C2622}" dt="2024-11-06T17:03:03.987" v="4883" actId="20577"/>
        <pc:sldMkLst>
          <pc:docMk/>
          <pc:sldMk cId="152565761" sldId="141170204"/>
        </pc:sldMkLst>
        <pc:spChg chg="mod">
          <ac:chgData name="Sameer Vermani" userId="9be839be-9431-4430-9a85-afa36f2ea81d" providerId="ADAL" clId="{A3B47D5D-045F-4296-80A8-9432BF9C2622}" dt="2024-11-06T17:03:03.987" v="4883" actId="20577"/>
          <ac:spMkLst>
            <pc:docMk/>
            <pc:sldMk cId="152565761" sldId="141170204"/>
            <ac:spMk id="2" creationId="{BF1EF668-A61F-EA3C-169F-F9C7F1158F68}"/>
          </ac:spMkLst>
        </pc:spChg>
      </pc:sldChg>
      <pc:sldChg chg="modSp mod">
        <pc:chgData name="Sameer Vermani" userId="9be839be-9431-4430-9a85-afa36f2ea81d" providerId="ADAL" clId="{A3B47D5D-045F-4296-80A8-9432BF9C2622}" dt="2024-11-04T19:38:35.813" v="1165" actId="20577"/>
        <pc:sldMkLst>
          <pc:docMk/>
          <pc:sldMk cId="4173309426" sldId="141170205"/>
        </pc:sldMkLst>
        <pc:spChg chg="mod">
          <ac:chgData name="Sameer Vermani" userId="9be839be-9431-4430-9a85-afa36f2ea81d" providerId="ADAL" clId="{A3B47D5D-045F-4296-80A8-9432BF9C2622}" dt="2024-11-04T19:38:35.813" v="1165" actId="20577"/>
          <ac:spMkLst>
            <pc:docMk/>
            <pc:sldMk cId="4173309426" sldId="141170205"/>
            <ac:spMk id="2" creationId="{B292EE0E-9C49-1172-710E-963CC3866421}"/>
          </ac:spMkLst>
        </pc:spChg>
      </pc:sldChg>
      <pc:sldChg chg="del">
        <pc:chgData name="Sameer Vermani" userId="9be839be-9431-4430-9a85-afa36f2ea81d" providerId="ADAL" clId="{A3B47D5D-045F-4296-80A8-9432BF9C2622}" dt="2024-11-04T21:05:52.990" v="4231" actId="47"/>
        <pc:sldMkLst>
          <pc:docMk/>
          <pc:sldMk cId="2628435699" sldId="141170206"/>
        </pc:sldMkLst>
      </pc:sldChg>
      <pc:sldChg chg="del">
        <pc:chgData name="Sameer Vermani" userId="9be839be-9431-4430-9a85-afa36f2ea81d" providerId="ADAL" clId="{A3B47D5D-045F-4296-80A8-9432BF9C2622}" dt="2024-11-04T21:05:52.322" v="4230" actId="47"/>
        <pc:sldMkLst>
          <pc:docMk/>
          <pc:sldMk cId="750791263" sldId="141170207"/>
        </pc:sldMkLst>
      </pc:sldChg>
      <pc:sldChg chg="del">
        <pc:chgData name="Sameer Vermani" userId="9be839be-9431-4430-9a85-afa36f2ea81d" providerId="ADAL" clId="{A3B47D5D-045F-4296-80A8-9432BF9C2622}" dt="2024-11-04T20:42:02.571" v="2576" actId="47"/>
        <pc:sldMkLst>
          <pc:docMk/>
          <pc:sldMk cId="3442037196" sldId="141170209"/>
        </pc:sldMkLst>
      </pc:sldChg>
      <pc:sldChg chg="del">
        <pc:chgData name="Sameer Vermani" userId="9be839be-9431-4430-9a85-afa36f2ea81d" providerId="ADAL" clId="{A3B47D5D-045F-4296-80A8-9432BF9C2622}" dt="2024-11-04T21:05:53.525" v="4232" actId="47"/>
        <pc:sldMkLst>
          <pc:docMk/>
          <pc:sldMk cId="2568132287" sldId="141170216"/>
        </pc:sldMkLst>
      </pc:sldChg>
      <pc:sldChg chg="modSp mod ord">
        <pc:chgData name="Sameer Vermani" userId="9be839be-9431-4430-9a85-afa36f2ea81d" providerId="ADAL" clId="{A3B47D5D-045F-4296-80A8-9432BF9C2622}" dt="2024-11-04T22:00:11.172" v="4403" actId="20577"/>
        <pc:sldMkLst>
          <pc:docMk/>
          <pc:sldMk cId="448717157" sldId="141170217"/>
        </pc:sldMkLst>
        <pc:spChg chg="mod">
          <ac:chgData name="Sameer Vermani" userId="9be839be-9431-4430-9a85-afa36f2ea81d" providerId="ADAL" clId="{A3B47D5D-045F-4296-80A8-9432BF9C2622}" dt="2024-11-04T22:00:11.172" v="4403" actId="20577"/>
          <ac:spMkLst>
            <pc:docMk/>
            <pc:sldMk cId="448717157" sldId="141170217"/>
            <ac:spMk id="2" creationId="{F341E1B2-602B-632B-8E65-B33979C01BDE}"/>
          </ac:spMkLst>
        </pc:spChg>
        <pc:spChg chg="mod">
          <ac:chgData name="Sameer Vermani" userId="9be839be-9431-4430-9a85-afa36f2ea81d" providerId="ADAL" clId="{A3B47D5D-045F-4296-80A8-9432BF9C2622}" dt="2024-11-04T19:00:36.822" v="27" actId="20577"/>
          <ac:spMkLst>
            <pc:docMk/>
            <pc:sldMk cId="448717157" sldId="141170217"/>
            <ac:spMk id="3" creationId="{2506CAD8-624B-ABA8-57BA-BC2EDACADB2E}"/>
          </ac:spMkLst>
        </pc:spChg>
      </pc:sldChg>
      <pc:sldChg chg="modSp mod">
        <pc:chgData name="Sameer Vermani" userId="9be839be-9431-4430-9a85-afa36f2ea81d" providerId="ADAL" clId="{A3B47D5D-045F-4296-80A8-9432BF9C2622}" dt="2024-11-04T22:05:54.202" v="4488" actId="20577"/>
        <pc:sldMkLst>
          <pc:docMk/>
          <pc:sldMk cId="1484136720" sldId="141170218"/>
        </pc:sldMkLst>
        <pc:spChg chg="mod">
          <ac:chgData name="Sameer Vermani" userId="9be839be-9431-4430-9a85-afa36f2ea81d" providerId="ADAL" clId="{A3B47D5D-045F-4296-80A8-9432BF9C2622}" dt="2024-11-04T22:05:54.202" v="4488" actId="20577"/>
          <ac:spMkLst>
            <pc:docMk/>
            <pc:sldMk cId="1484136720" sldId="141170218"/>
            <ac:spMk id="3" creationId="{5B676AA7-70D1-D86A-4C1D-06FB75F24AD5}"/>
          </ac:spMkLst>
        </pc:spChg>
      </pc:sldChg>
      <pc:sldChg chg="modSp mod">
        <pc:chgData name="Sameer Vermani" userId="9be839be-9431-4430-9a85-afa36f2ea81d" providerId="ADAL" clId="{A3B47D5D-045F-4296-80A8-9432BF9C2622}" dt="2024-11-06T17:11:48.352" v="4977" actId="20577"/>
        <pc:sldMkLst>
          <pc:docMk/>
          <pc:sldMk cId="3637830992" sldId="141170219"/>
        </pc:sldMkLst>
        <pc:spChg chg="mod">
          <ac:chgData name="Sameer Vermani" userId="9be839be-9431-4430-9a85-afa36f2ea81d" providerId="ADAL" clId="{A3B47D5D-045F-4296-80A8-9432BF9C2622}" dt="2024-11-06T17:11:48.352" v="4977" actId="20577"/>
          <ac:spMkLst>
            <pc:docMk/>
            <pc:sldMk cId="3637830992" sldId="141170219"/>
            <ac:spMk id="2" creationId="{9B6781F2-91C2-DA23-E98D-65F1049A58E3}"/>
          </ac:spMkLst>
        </pc:spChg>
        <pc:spChg chg="mod">
          <ac:chgData name="Sameer Vermani" userId="9be839be-9431-4430-9a85-afa36f2ea81d" providerId="ADAL" clId="{A3B47D5D-045F-4296-80A8-9432BF9C2622}" dt="2024-11-04T20:27:23.259" v="2173" actId="20577"/>
          <ac:spMkLst>
            <pc:docMk/>
            <pc:sldMk cId="3637830992" sldId="141170219"/>
            <ac:spMk id="3" creationId="{606648B2-2899-6024-2D4B-3A2A65C1FB6A}"/>
          </ac:spMkLst>
        </pc:spChg>
      </pc:sldChg>
      <pc:sldChg chg="addSp delSp modSp mod">
        <pc:chgData name="Sameer Vermani" userId="9be839be-9431-4430-9a85-afa36f2ea81d" providerId="ADAL" clId="{A3B47D5D-045F-4296-80A8-9432BF9C2622}" dt="2024-11-04T21:13:10.713" v="4401" actId="20577"/>
        <pc:sldMkLst>
          <pc:docMk/>
          <pc:sldMk cId="3341944065" sldId="141170220"/>
        </pc:sldMkLst>
        <pc:spChg chg="mod">
          <ac:chgData name="Sameer Vermani" userId="9be839be-9431-4430-9a85-afa36f2ea81d" providerId="ADAL" clId="{A3B47D5D-045F-4296-80A8-9432BF9C2622}" dt="2024-11-04T21:13:10.713" v="4401" actId="20577"/>
          <ac:spMkLst>
            <pc:docMk/>
            <pc:sldMk cId="3341944065" sldId="141170220"/>
            <ac:spMk id="2" creationId="{C41218B9-EF2A-CF10-6B0C-60A8AAFC2753}"/>
          </ac:spMkLst>
        </pc:spChg>
        <pc:spChg chg="add mod">
          <ac:chgData name="Sameer Vermani" userId="9be839be-9431-4430-9a85-afa36f2ea81d" providerId="ADAL" clId="{A3B47D5D-045F-4296-80A8-9432BF9C2622}" dt="2024-11-04T20:18:22.775" v="1613"/>
          <ac:spMkLst>
            <pc:docMk/>
            <pc:sldMk cId="3341944065" sldId="141170220"/>
            <ac:spMk id="9" creationId="{45143DEC-54DD-5380-A32C-3644D11AD5E9}"/>
          </ac:spMkLst>
        </pc:spChg>
        <pc:graphicFrameChg chg="add del mod modGraphic">
          <ac:chgData name="Sameer Vermani" userId="9be839be-9431-4430-9a85-afa36f2ea81d" providerId="ADAL" clId="{A3B47D5D-045F-4296-80A8-9432BF9C2622}" dt="2024-11-04T21:03:21.864" v="4144" actId="20577"/>
          <ac:graphicFrameMkLst>
            <pc:docMk/>
            <pc:sldMk cId="3341944065" sldId="141170220"/>
            <ac:graphicFrameMk id="7" creationId="{F87B958C-E2BB-4AC1-C8A3-6FF30EC1C631}"/>
          </ac:graphicFrameMkLst>
        </pc:graphicFrameChg>
        <pc:graphicFrameChg chg="add mod">
          <ac:chgData name="Sameer Vermani" userId="9be839be-9431-4430-9a85-afa36f2ea81d" providerId="ADAL" clId="{A3B47D5D-045F-4296-80A8-9432BF9C2622}" dt="2024-11-04T20:18:22.775" v="1613"/>
          <ac:graphicFrameMkLst>
            <pc:docMk/>
            <pc:sldMk cId="3341944065" sldId="141170220"/>
            <ac:graphicFrameMk id="8" creationId="{7B8D7E79-1D08-7FED-6756-E2E4CF295B73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6T17:06:14.881" v="4932" actId="20577"/>
        <pc:sldMkLst>
          <pc:docMk/>
          <pc:sldMk cId="3681440205" sldId="141170222"/>
        </pc:sldMkLst>
        <pc:spChg chg="mod">
          <ac:chgData name="Sameer Vermani" userId="9be839be-9431-4430-9a85-afa36f2ea81d" providerId="ADAL" clId="{A3B47D5D-045F-4296-80A8-9432BF9C2622}" dt="2024-11-06T17:06:14.881" v="4932" actId="20577"/>
          <ac:spMkLst>
            <pc:docMk/>
            <pc:sldMk cId="3681440205" sldId="141170222"/>
            <ac:spMk id="2" creationId="{005649F5-669E-5393-F373-1C3533D83D57}"/>
          </ac:spMkLst>
        </pc:spChg>
        <pc:spChg chg="mod">
          <ac:chgData name="Sameer Vermani" userId="9be839be-9431-4430-9a85-afa36f2ea81d" providerId="ADAL" clId="{A3B47D5D-045F-4296-80A8-9432BF9C2622}" dt="2024-11-04T19:16:49.423" v="402" actId="20577"/>
          <ac:spMkLst>
            <pc:docMk/>
            <pc:sldMk cId="3681440205" sldId="141170222"/>
            <ac:spMk id="3" creationId="{ECD893E1-B28B-DE42-CB8C-7B5B3A57A362}"/>
          </ac:spMkLst>
        </pc:spChg>
      </pc:sldChg>
      <pc:sldChg chg="addSp delSp modSp new mod">
        <pc:chgData name="Sameer Vermani" userId="9be839be-9431-4430-9a85-afa36f2ea81d" providerId="ADAL" clId="{A3B47D5D-045F-4296-80A8-9432BF9C2622}" dt="2024-11-06T17:07:33.294" v="4935" actId="20577"/>
        <pc:sldMkLst>
          <pc:docMk/>
          <pc:sldMk cId="3788712624" sldId="141170223"/>
        </pc:sldMkLst>
        <pc:spChg chg="mod">
          <ac:chgData name="Sameer Vermani" userId="9be839be-9431-4430-9a85-afa36f2ea81d" providerId="ADAL" clId="{A3B47D5D-045F-4296-80A8-9432BF9C2622}" dt="2024-11-04T19:51:30.440" v="1464" actId="20577"/>
          <ac:spMkLst>
            <pc:docMk/>
            <pc:sldMk cId="3788712624" sldId="141170223"/>
            <ac:spMk id="2" creationId="{A2256BC5-E307-0A54-8B6A-CC998F0A1861}"/>
          </ac:spMkLst>
        </pc:spChg>
        <pc:spChg chg="mod">
          <ac:chgData name="Sameer Vermani" userId="9be839be-9431-4430-9a85-afa36f2ea81d" providerId="ADAL" clId="{A3B47D5D-045F-4296-80A8-9432BF9C2622}" dt="2024-11-04T21:02:38.360" v="4132" actId="20577"/>
          <ac:spMkLst>
            <pc:docMk/>
            <pc:sldMk cId="3788712624" sldId="141170223"/>
            <ac:spMk id="3" creationId="{42589061-6151-EF6E-A553-EE82EF47EA97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8" creationId="{F7260920-D91F-8DF6-CE43-9CD4E466EC65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9" creationId="{80D06437-F0B0-6FC9-FB8D-35E2EF97C0E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0" creationId="{B0BEC81B-D55F-C2D6-995D-3D68A1AC0D6A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1" creationId="{A7CA705C-3118-E265-9FDB-A7CD340B2678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2" creationId="{6AAAE46A-BA37-437B-EE33-08FCA89F756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3" creationId="{783E6ADA-614D-8AE0-0D19-572B7B8518E1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4" creationId="{57DCF6D8-3284-7B57-CAC7-D83B026ED97C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5" creationId="{DB9BDBAF-00C6-1207-8F7B-E76581BD4DB2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6" creationId="{05131D40-5B62-A75B-ABBA-62911E58D86B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7" creationId="{8CA712C0-8F66-42A3-1FF8-41366B96D8C3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8" creationId="{1849B7C6-5EB4-A528-9F6D-132E385D115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19" creationId="{A8DF2B8B-5E9D-9898-2FBC-40E708CD417E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0" creationId="{AEDD35A1-9BAD-0A3C-33CD-722300ADBEA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1" creationId="{CDF9A517-C208-331E-1991-6F712A9BA589}"/>
          </ac:spMkLst>
        </pc:spChg>
        <pc:spChg chg="del mod">
          <ac:chgData name="Sameer Vermani" userId="9be839be-9431-4430-9a85-afa36f2ea81d" providerId="ADAL" clId="{A3B47D5D-045F-4296-80A8-9432BF9C2622}" dt="2024-11-04T19:47:04.480" v="1320" actId="478"/>
          <ac:spMkLst>
            <pc:docMk/>
            <pc:sldMk cId="3788712624" sldId="141170223"/>
            <ac:spMk id="22" creationId="{915993F0-D23A-0EC1-63C8-F10613F55279}"/>
          </ac:spMkLst>
        </pc:spChg>
        <pc:spChg chg="del mod">
          <ac:chgData name="Sameer Vermani" userId="9be839be-9431-4430-9a85-afa36f2ea81d" providerId="ADAL" clId="{A3B47D5D-045F-4296-80A8-9432BF9C2622}" dt="2024-11-04T19:47:35.955" v="1328" actId="478"/>
          <ac:spMkLst>
            <pc:docMk/>
            <pc:sldMk cId="3788712624" sldId="141170223"/>
            <ac:spMk id="23" creationId="{C0C7E2BA-3C2A-29F0-2C6B-7409680B9C4F}"/>
          </ac:spMkLst>
        </pc:spChg>
        <pc:spChg chg="del mod">
          <ac:chgData name="Sameer Vermani" userId="9be839be-9431-4430-9a85-afa36f2ea81d" providerId="ADAL" clId="{A3B47D5D-045F-4296-80A8-9432BF9C2622}" dt="2024-11-04T19:47:24.090" v="1326" actId="478"/>
          <ac:spMkLst>
            <pc:docMk/>
            <pc:sldMk cId="3788712624" sldId="141170223"/>
            <ac:spMk id="24" creationId="{2717A917-8817-5956-B689-AB233A998C5F}"/>
          </ac:spMkLst>
        </pc:spChg>
        <pc:spChg chg="del mod">
          <ac:chgData name="Sameer Vermani" userId="9be839be-9431-4430-9a85-afa36f2ea81d" providerId="ADAL" clId="{A3B47D5D-045F-4296-80A8-9432BF9C2622}" dt="2024-11-04T19:47:21.664" v="1325" actId="478"/>
          <ac:spMkLst>
            <pc:docMk/>
            <pc:sldMk cId="3788712624" sldId="141170223"/>
            <ac:spMk id="25" creationId="{E2D96169-43A7-2F8A-538A-7F82D4A2164E}"/>
          </ac:spMkLst>
        </pc:spChg>
        <pc:spChg chg="del mod">
          <ac:chgData name="Sameer Vermani" userId="9be839be-9431-4430-9a85-afa36f2ea81d" providerId="ADAL" clId="{A3B47D5D-045F-4296-80A8-9432BF9C2622}" dt="2024-11-04T19:47:09.309" v="1321" actId="478"/>
          <ac:spMkLst>
            <pc:docMk/>
            <pc:sldMk cId="3788712624" sldId="141170223"/>
            <ac:spMk id="26" creationId="{37092595-0FDF-917B-5E4E-D6292ED7F84D}"/>
          </ac:spMkLst>
        </pc:spChg>
        <pc:spChg chg="del mod">
          <ac:chgData name="Sameer Vermani" userId="9be839be-9431-4430-9a85-afa36f2ea81d" providerId="ADAL" clId="{A3B47D5D-045F-4296-80A8-9432BF9C2622}" dt="2024-11-04T19:47:27.619" v="1327" actId="478"/>
          <ac:spMkLst>
            <pc:docMk/>
            <pc:sldMk cId="3788712624" sldId="141170223"/>
            <ac:spMk id="27" creationId="{DD8229C5-3822-C4C9-A9CB-D1DA29A0492E}"/>
          </ac:spMkLst>
        </pc:spChg>
        <pc:spChg chg="del mod">
          <ac:chgData name="Sameer Vermani" userId="9be839be-9431-4430-9a85-afa36f2ea81d" providerId="ADAL" clId="{A3B47D5D-045F-4296-80A8-9432BF9C2622}" dt="2024-11-04T19:47:19.902" v="1324" actId="478"/>
          <ac:spMkLst>
            <pc:docMk/>
            <pc:sldMk cId="3788712624" sldId="141170223"/>
            <ac:spMk id="28" creationId="{0FA7E6F5-4F4F-DDF4-9CD0-BFC8EFC59E7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29" creationId="{0BEBE209-2348-BF50-F9A7-98620DD7B241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30" creationId="{BF64E3E2-3837-50CA-62E0-ECEC0DC6F18D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31" creationId="{5D87CF23-73F7-91B6-E2E4-3DFA0156A536}"/>
          </ac:spMkLst>
        </pc:spChg>
        <pc:spChg chg="del mod">
          <ac:chgData name="Sameer Vermani" userId="9be839be-9431-4430-9a85-afa36f2ea81d" providerId="ADAL" clId="{A3B47D5D-045F-4296-80A8-9432BF9C2622}" dt="2024-11-04T19:46:48.951" v="1318" actId="478"/>
          <ac:spMkLst>
            <pc:docMk/>
            <pc:sldMk cId="3788712624" sldId="141170223"/>
            <ac:spMk id="32" creationId="{2DFF120F-B241-0D0E-1353-EA86A075B0FD}"/>
          </ac:spMkLst>
        </pc:spChg>
        <pc:spChg chg="del mod">
          <ac:chgData name="Sameer Vermani" userId="9be839be-9431-4430-9a85-afa36f2ea81d" providerId="ADAL" clId="{A3B47D5D-045F-4296-80A8-9432BF9C2622}" dt="2024-11-04T19:46:42.437" v="1317" actId="478"/>
          <ac:spMkLst>
            <pc:docMk/>
            <pc:sldMk cId="3788712624" sldId="141170223"/>
            <ac:spMk id="33" creationId="{81234DEF-D0B9-E232-9242-2B228F99ED83}"/>
          </ac:spMkLst>
        </pc:spChg>
        <pc:spChg chg="del mod">
          <ac:chgData name="Sameer Vermani" userId="9be839be-9431-4430-9a85-afa36f2ea81d" providerId="ADAL" clId="{A3B47D5D-045F-4296-80A8-9432BF9C2622}" dt="2024-11-04T19:47:41.350" v="1329" actId="478"/>
          <ac:spMkLst>
            <pc:docMk/>
            <pc:sldMk cId="3788712624" sldId="141170223"/>
            <ac:spMk id="34" creationId="{2F854B02-EC58-9E9F-0FDA-2379144CD747}"/>
          </ac:spMkLst>
        </pc:spChg>
        <pc:spChg chg="del mod">
          <ac:chgData name="Sameer Vermani" userId="9be839be-9431-4430-9a85-afa36f2ea81d" providerId="ADAL" clId="{A3B47D5D-045F-4296-80A8-9432BF9C2622}" dt="2024-11-04T19:46:55.278" v="1319" actId="478"/>
          <ac:spMkLst>
            <pc:docMk/>
            <pc:sldMk cId="3788712624" sldId="141170223"/>
            <ac:spMk id="35" creationId="{78888CF0-9D3F-D7A7-CC4D-9DA540564D7B}"/>
          </ac:spMkLst>
        </pc:spChg>
        <pc:spChg chg="del mod">
          <ac:chgData name="Sameer Vermani" userId="9be839be-9431-4430-9a85-afa36f2ea81d" providerId="ADAL" clId="{A3B47D5D-045F-4296-80A8-9432BF9C2622}" dt="2024-11-04T19:47:50.911" v="1332" actId="478"/>
          <ac:spMkLst>
            <pc:docMk/>
            <pc:sldMk cId="3788712624" sldId="141170223"/>
            <ac:spMk id="36" creationId="{0D69004D-E7DD-5264-4E0E-CA9ED026890D}"/>
          </ac:spMkLst>
        </pc:spChg>
        <pc:spChg chg="del mod">
          <ac:chgData name="Sameer Vermani" userId="9be839be-9431-4430-9a85-afa36f2ea81d" providerId="ADAL" clId="{A3B47D5D-045F-4296-80A8-9432BF9C2622}" dt="2024-11-04T19:47:47.907" v="1331" actId="478"/>
          <ac:spMkLst>
            <pc:docMk/>
            <pc:sldMk cId="3788712624" sldId="141170223"/>
            <ac:spMk id="37" creationId="{245CC9E9-86C5-57B8-CBA2-BD5DD1D782B5}"/>
          </ac:spMkLst>
        </pc:spChg>
        <pc:spChg chg="del mod">
          <ac:chgData name="Sameer Vermani" userId="9be839be-9431-4430-9a85-afa36f2ea81d" providerId="ADAL" clId="{A3B47D5D-045F-4296-80A8-9432BF9C2622}" dt="2024-11-04T19:47:45.035" v="1330" actId="478"/>
          <ac:spMkLst>
            <pc:docMk/>
            <pc:sldMk cId="3788712624" sldId="141170223"/>
            <ac:spMk id="38" creationId="{8E0A5FCE-3489-0957-4DCE-B2E4D263317F}"/>
          </ac:spMkLst>
        </pc:spChg>
        <pc:spChg chg="del mod">
          <ac:chgData name="Sameer Vermani" userId="9be839be-9431-4430-9a85-afa36f2ea81d" providerId="ADAL" clId="{A3B47D5D-045F-4296-80A8-9432BF9C2622}" dt="2024-11-04T19:45:47.872" v="1309" actId="478"/>
          <ac:spMkLst>
            <pc:docMk/>
            <pc:sldMk cId="3788712624" sldId="141170223"/>
            <ac:spMk id="39" creationId="{3C36C965-0154-4A3D-2688-5B68FA9DBCB1}"/>
          </ac:spMkLst>
        </pc:spChg>
        <pc:spChg chg="del mod">
          <ac:chgData name="Sameer Vermani" userId="9be839be-9431-4430-9a85-afa36f2ea81d" providerId="ADAL" clId="{A3B47D5D-045F-4296-80A8-9432BF9C2622}" dt="2024-11-04T19:50:39.381" v="1420" actId="478"/>
          <ac:spMkLst>
            <pc:docMk/>
            <pc:sldMk cId="3788712624" sldId="141170223"/>
            <ac:spMk id="40" creationId="{A8554846-1C98-1EE5-6EFC-5D966230E4AA}"/>
          </ac:spMkLst>
        </pc:spChg>
        <pc:spChg chg="del mod">
          <ac:chgData name="Sameer Vermani" userId="9be839be-9431-4430-9a85-afa36f2ea81d" providerId="ADAL" clId="{A3B47D5D-045F-4296-80A8-9432BF9C2622}" dt="2024-11-04T19:50:10.478" v="1418" actId="478"/>
          <ac:spMkLst>
            <pc:docMk/>
            <pc:sldMk cId="3788712624" sldId="141170223"/>
            <ac:spMk id="41" creationId="{882FC131-0970-7957-D333-4A41AC984559}"/>
          </ac:spMkLst>
        </pc:spChg>
        <pc:spChg chg="del mod">
          <ac:chgData name="Sameer Vermani" userId="9be839be-9431-4430-9a85-afa36f2ea81d" providerId="ADAL" clId="{A3B47D5D-045F-4296-80A8-9432BF9C2622}" dt="2024-11-04T19:45:45.181" v="1308" actId="478"/>
          <ac:spMkLst>
            <pc:docMk/>
            <pc:sldMk cId="3788712624" sldId="141170223"/>
            <ac:spMk id="42" creationId="{C3D26272-001C-3A77-5790-F7BD7502EDD8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43" creationId="{CEDEE2B9-DDDA-E659-19E8-FC660EEFD523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44" creationId="{A0F05A43-7EF3-50EA-A241-A10B79676E4A}"/>
          </ac:spMkLst>
        </pc:spChg>
        <pc:spChg chg="del mod">
          <ac:chgData name="Sameer Vermani" userId="9be839be-9431-4430-9a85-afa36f2ea81d" providerId="ADAL" clId="{A3B47D5D-045F-4296-80A8-9432BF9C2622}" dt="2024-11-04T19:46:14.024" v="1313" actId="478"/>
          <ac:spMkLst>
            <pc:docMk/>
            <pc:sldMk cId="3788712624" sldId="141170223"/>
            <ac:spMk id="45" creationId="{CEA63074-5DD3-2468-1974-94B01C9FF73A}"/>
          </ac:spMkLst>
        </pc:spChg>
        <pc:spChg chg="del mod">
          <ac:chgData name="Sameer Vermani" userId="9be839be-9431-4430-9a85-afa36f2ea81d" providerId="ADAL" clId="{A3B47D5D-045F-4296-80A8-9432BF9C2622}" dt="2024-11-04T19:46:38.900" v="1316" actId="478"/>
          <ac:spMkLst>
            <pc:docMk/>
            <pc:sldMk cId="3788712624" sldId="141170223"/>
            <ac:spMk id="46" creationId="{00A8B390-F7F6-54D6-0490-C7625000C44C}"/>
          </ac:spMkLst>
        </pc:spChg>
        <pc:spChg chg="del mod">
          <ac:chgData name="Sameer Vermani" userId="9be839be-9431-4430-9a85-afa36f2ea81d" providerId="ADAL" clId="{A3B47D5D-045F-4296-80A8-9432BF9C2622}" dt="2024-11-04T19:46:04.893" v="1311" actId="478"/>
          <ac:spMkLst>
            <pc:docMk/>
            <pc:sldMk cId="3788712624" sldId="141170223"/>
            <ac:spMk id="47" creationId="{84341CAB-2B2D-3722-9E16-BB74AF6F3E3E}"/>
          </ac:spMkLst>
        </pc:spChg>
        <pc:spChg chg="del mod">
          <ac:chgData name="Sameer Vermani" userId="9be839be-9431-4430-9a85-afa36f2ea81d" providerId="ADAL" clId="{A3B47D5D-045F-4296-80A8-9432BF9C2622}" dt="2024-11-04T19:46:22.734" v="1315" actId="478"/>
          <ac:spMkLst>
            <pc:docMk/>
            <pc:sldMk cId="3788712624" sldId="141170223"/>
            <ac:spMk id="48" creationId="{2E823A18-33B5-7059-8134-09DAEE11332D}"/>
          </ac:spMkLst>
        </pc:spChg>
        <pc:spChg chg="del mod">
          <ac:chgData name="Sameer Vermani" userId="9be839be-9431-4430-9a85-afa36f2ea81d" providerId="ADAL" clId="{A3B47D5D-045F-4296-80A8-9432BF9C2622}" dt="2024-11-04T19:46:08.834" v="1312" actId="478"/>
          <ac:spMkLst>
            <pc:docMk/>
            <pc:sldMk cId="3788712624" sldId="141170223"/>
            <ac:spMk id="49" creationId="{BDB56B67-EDAD-4412-AF87-50815A3A4651}"/>
          </ac:spMkLst>
        </pc:spChg>
        <pc:spChg chg="del mod">
          <ac:chgData name="Sameer Vermani" userId="9be839be-9431-4430-9a85-afa36f2ea81d" providerId="ADAL" clId="{A3B47D5D-045F-4296-80A8-9432BF9C2622}" dt="2024-11-04T19:46:17.275" v="1314" actId="478"/>
          <ac:spMkLst>
            <pc:docMk/>
            <pc:sldMk cId="3788712624" sldId="141170223"/>
            <ac:spMk id="50" creationId="{D85C8111-AC48-94A2-ED88-F31A35F9E72E}"/>
          </ac:spMkLst>
        </pc:spChg>
        <pc:spChg chg="del mod">
          <ac:chgData name="Sameer Vermani" userId="9be839be-9431-4430-9a85-afa36f2ea81d" providerId="ADAL" clId="{A3B47D5D-045F-4296-80A8-9432BF9C2622}" dt="2024-11-04T19:46:02.385" v="1310" actId="478"/>
          <ac:spMkLst>
            <pc:docMk/>
            <pc:sldMk cId="3788712624" sldId="141170223"/>
            <ac:spMk id="51" creationId="{13F82CBF-187C-445E-AB00-EA08C10CBA4A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52" creationId="{C6FD4524-EFB2-B729-2BA2-EF540FA7DD1C}"/>
          </ac:spMkLst>
        </pc:spChg>
        <pc:spChg chg="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53" creationId="{F42B09E6-4E23-3957-4281-1885C7C10DD6}"/>
          </ac:spMkLst>
        </pc:spChg>
        <pc:spChg chg="add del mod">
          <ac:chgData name="Sameer Vermani" userId="9be839be-9431-4430-9a85-afa36f2ea81d" providerId="ADAL" clId="{A3B47D5D-045F-4296-80A8-9432BF9C2622}" dt="2024-11-04T19:43:43.962" v="1273"/>
          <ac:spMkLst>
            <pc:docMk/>
            <pc:sldMk cId="3788712624" sldId="141170223"/>
            <ac:spMk id="56" creationId="{140C5D53-84E4-AE5F-F94A-CA087ECAF651}"/>
          </ac:spMkLst>
        </pc:spChg>
        <pc:spChg chg="add mod">
          <ac:chgData name="Sameer Vermani" userId="9be839be-9431-4430-9a85-afa36f2ea81d" providerId="ADAL" clId="{A3B47D5D-045F-4296-80A8-9432BF9C2622}" dt="2024-11-06T17:07:33.294" v="4935" actId="20577"/>
          <ac:spMkLst>
            <pc:docMk/>
            <pc:sldMk cId="3788712624" sldId="141170223"/>
            <ac:spMk id="57" creationId="{1AB7483A-29F6-1B26-AB96-117DCFAFFAD5}"/>
          </ac:spMkLst>
        </pc:spChg>
        <pc:spChg chg="add mod">
          <ac:chgData name="Sameer Vermani" userId="9be839be-9431-4430-9a85-afa36f2ea81d" providerId="ADAL" clId="{A3B47D5D-045F-4296-80A8-9432BF9C2622}" dt="2024-11-04T19:51:42.399" v="1465" actId="1076"/>
          <ac:spMkLst>
            <pc:docMk/>
            <pc:sldMk cId="3788712624" sldId="141170223"/>
            <ac:spMk id="61" creationId="{496FF7BB-E7D1-310D-A80A-28D015188652}"/>
          </ac:spMkLst>
        </pc:spChg>
        <pc:grpChg chg="add mod">
          <ac:chgData name="Sameer Vermani" userId="9be839be-9431-4430-9a85-afa36f2ea81d" providerId="ADAL" clId="{A3B47D5D-045F-4296-80A8-9432BF9C2622}" dt="2024-11-04T19:51:42.399" v="1465" actId="1076"/>
          <ac:grpSpMkLst>
            <pc:docMk/>
            <pc:sldMk cId="3788712624" sldId="141170223"/>
            <ac:grpSpMk id="7" creationId="{550F3F7C-926C-F801-6D59-13B6BD592FDB}"/>
          </ac:grpSpMkLst>
        </pc:grpChg>
        <pc:cxnChg chg="add mod">
          <ac:chgData name="Sameer Vermani" userId="9be839be-9431-4430-9a85-afa36f2ea81d" providerId="ADAL" clId="{A3B47D5D-045F-4296-80A8-9432BF9C2622}" dt="2024-11-04T19:51:42.399" v="1465" actId="1076"/>
          <ac:cxnSpMkLst>
            <pc:docMk/>
            <pc:sldMk cId="3788712624" sldId="141170223"/>
            <ac:cxnSpMk id="55" creationId="{55CB9491-82F3-022D-64C3-8AF847AC802C}"/>
          </ac:cxnSpMkLst>
        </pc:cxnChg>
        <pc:cxnChg chg="add mod">
          <ac:chgData name="Sameer Vermani" userId="9be839be-9431-4430-9a85-afa36f2ea81d" providerId="ADAL" clId="{A3B47D5D-045F-4296-80A8-9432BF9C2622}" dt="2024-11-04T19:51:42.399" v="1465" actId="1076"/>
          <ac:cxnSpMkLst>
            <pc:docMk/>
            <pc:sldMk cId="3788712624" sldId="141170223"/>
            <ac:cxnSpMk id="60" creationId="{2C6CB7CB-9E4C-D061-7FA8-CCF08933B372}"/>
          </ac:cxnSpMkLst>
        </pc:cxnChg>
      </pc:sldChg>
      <pc:sldChg chg="addSp delSp modSp new del mod">
        <pc:chgData name="Sameer Vermani" userId="9be839be-9431-4430-9a85-afa36f2ea81d" providerId="ADAL" clId="{A3B47D5D-045F-4296-80A8-9432BF9C2622}" dt="2024-11-04T22:01:45.715" v="4441" actId="47"/>
        <pc:sldMkLst>
          <pc:docMk/>
          <pc:sldMk cId="1223139876" sldId="141170224"/>
        </pc:sldMkLst>
        <pc:spChg chg="mod">
          <ac:chgData name="Sameer Vermani" userId="9be839be-9431-4430-9a85-afa36f2ea81d" providerId="ADAL" clId="{A3B47D5D-045F-4296-80A8-9432BF9C2622}" dt="2024-11-04T20:09:30.652" v="1606" actId="20577"/>
          <ac:spMkLst>
            <pc:docMk/>
            <pc:sldMk cId="1223139876" sldId="141170224"/>
            <ac:spMk id="2" creationId="{399C6A01-B47E-9947-0463-B7FC47447D19}"/>
          </ac:spMkLst>
        </pc:spChg>
        <pc:spChg chg="mod">
          <ac:chgData name="Sameer Vermani" userId="9be839be-9431-4430-9a85-afa36f2ea81d" providerId="ADAL" clId="{A3B47D5D-045F-4296-80A8-9432BF9C2622}" dt="2024-11-04T19:51:59.453" v="1508" actId="20577"/>
          <ac:spMkLst>
            <pc:docMk/>
            <pc:sldMk cId="1223139876" sldId="141170224"/>
            <ac:spMk id="3" creationId="{793F44AD-B545-0CB7-7926-4C9D86E31469}"/>
          </ac:spMkLst>
        </pc:spChg>
        <pc:spChg chg="add del mod">
          <ac:chgData name="Sameer Vermani" userId="9be839be-9431-4430-9a85-afa36f2ea81d" providerId="ADAL" clId="{A3B47D5D-045F-4296-80A8-9432BF9C2622}" dt="2024-11-04T20:09:17.901" v="1569" actId="478"/>
          <ac:spMkLst>
            <pc:docMk/>
            <pc:sldMk cId="1223139876" sldId="141170224"/>
            <ac:spMk id="8" creationId="{33183763-7A11-4995-A0A7-1D0F81567A9D}"/>
          </ac:spMkLst>
        </pc:spChg>
        <pc:graphicFrameChg chg="add mod modGraphic">
          <ac:chgData name="Sameer Vermani" userId="9be839be-9431-4430-9a85-afa36f2ea81d" providerId="ADAL" clId="{A3B47D5D-045F-4296-80A8-9432BF9C2622}" dt="2024-11-04T20:10:07.986" v="1608" actId="13926"/>
          <ac:graphicFrameMkLst>
            <pc:docMk/>
            <pc:sldMk cId="1223139876" sldId="141170224"/>
            <ac:graphicFrameMk id="7" creationId="{993C0046-6ECD-E130-2A19-D477C6862F08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6T17:10:42.170" v="4946" actId="20577"/>
        <pc:sldMkLst>
          <pc:docMk/>
          <pc:sldMk cId="1313653509" sldId="141170225"/>
        </pc:sldMkLst>
        <pc:spChg chg="mod">
          <ac:chgData name="Sameer Vermani" userId="9be839be-9431-4430-9a85-afa36f2ea81d" providerId="ADAL" clId="{A3B47D5D-045F-4296-80A8-9432BF9C2622}" dt="2024-11-06T17:10:42.170" v="4946" actId="20577"/>
          <ac:spMkLst>
            <pc:docMk/>
            <pc:sldMk cId="1313653509" sldId="141170225"/>
            <ac:spMk id="2" creationId="{7EBBF1E1-7F28-60DC-F0E6-CA8672BCB37E}"/>
          </ac:spMkLst>
        </pc:spChg>
        <pc:spChg chg="mod">
          <ac:chgData name="Sameer Vermani" userId="9be839be-9431-4430-9a85-afa36f2ea81d" providerId="ADAL" clId="{A3B47D5D-045F-4296-80A8-9432BF9C2622}" dt="2024-11-04T20:19:46.219" v="1689" actId="20577"/>
          <ac:spMkLst>
            <pc:docMk/>
            <pc:sldMk cId="1313653509" sldId="141170225"/>
            <ac:spMk id="3" creationId="{D9B98165-0A40-78BD-43EA-6F3C1EC0405E}"/>
          </ac:spMkLst>
        </pc:spChg>
      </pc:sldChg>
      <pc:sldChg chg="modSp new mod">
        <pc:chgData name="Sameer Vermani" userId="9be839be-9431-4430-9a85-afa36f2ea81d" providerId="ADAL" clId="{A3B47D5D-045F-4296-80A8-9432BF9C2622}" dt="2024-11-04T22:05:58.266" v="4490" actId="20577"/>
        <pc:sldMkLst>
          <pc:docMk/>
          <pc:sldMk cId="2208708737" sldId="141170226"/>
        </pc:sldMkLst>
        <pc:spChg chg="mod">
          <ac:chgData name="Sameer Vermani" userId="9be839be-9431-4430-9a85-afa36f2ea81d" providerId="ADAL" clId="{A3B47D5D-045F-4296-80A8-9432BF9C2622}" dt="2024-11-04T20:41:47.647" v="2575" actId="20577"/>
          <ac:spMkLst>
            <pc:docMk/>
            <pc:sldMk cId="2208708737" sldId="141170226"/>
            <ac:spMk id="2" creationId="{951AC012-54A2-7F7A-09D0-B9FC39260109}"/>
          </ac:spMkLst>
        </pc:spChg>
        <pc:spChg chg="mod">
          <ac:chgData name="Sameer Vermani" userId="9be839be-9431-4430-9a85-afa36f2ea81d" providerId="ADAL" clId="{A3B47D5D-045F-4296-80A8-9432BF9C2622}" dt="2024-11-04T22:05:58.266" v="4490" actId="20577"/>
          <ac:spMkLst>
            <pc:docMk/>
            <pc:sldMk cId="2208708737" sldId="141170226"/>
            <ac:spMk id="3" creationId="{FA1F7783-88FD-BCAE-EF6B-EA8D86859C92}"/>
          </ac:spMkLst>
        </pc:spChg>
      </pc:sldChg>
      <pc:sldChg chg="modSp new mod">
        <pc:chgData name="Sameer Vermani" userId="9be839be-9431-4430-9a85-afa36f2ea81d" providerId="ADAL" clId="{A3B47D5D-045F-4296-80A8-9432BF9C2622}" dt="2024-11-05T00:31:44.487" v="4847" actId="20577"/>
        <pc:sldMkLst>
          <pc:docMk/>
          <pc:sldMk cId="3580421385" sldId="141170227"/>
        </pc:sldMkLst>
        <pc:spChg chg="mod">
          <ac:chgData name="Sameer Vermani" userId="9be839be-9431-4430-9a85-afa36f2ea81d" providerId="ADAL" clId="{A3B47D5D-045F-4296-80A8-9432BF9C2622}" dt="2024-11-05T00:31:44.487" v="4847" actId="20577"/>
          <ac:spMkLst>
            <pc:docMk/>
            <pc:sldMk cId="3580421385" sldId="141170227"/>
            <ac:spMk id="2" creationId="{DD6A04E3-4DDF-7B06-3930-4EDB7FD9EED8}"/>
          </ac:spMkLst>
        </pc:spChg>
        <pc:spChg chg="mod">
          <ac:chgData name="Sameer Vermani" userId="9be839be-9431-4430-9a85-afa36f2ea81d" providerId="ADAL" clId="{A3B47D5D-045F-4296-80A8-9432BF9C2622}" dt="2024-11-04T22:09:59.347" v="4494" actId="20577"/>
          <ac:spMkLst>
            <pc:docMk/>
            <pc:sldMk cId="3580421385" sldId="141170227"/>
            <ac:spMk id="3" creationId="{3CA6FEC7-963E-B88B-2DE0-4F3279B1F1E7}"/>
          </ac:spMkLst>
        </pc:spChg>
      </pc:sldChg>
      <pc:sldChg chg="modSp new mod">
        <pc:chgData name="Sameer Vermani" userId="9be839be-9431-4430-9a85-afa36f2ea81d" providerId="ADAL" clId="{A3B47D5D-045F-4296-80A8-9432BF9C2622}" dt="2024-11-04T22:10:04.572" v="4496" actId="20577"/>
        <pc:sldMkLst>
          <pc:docMk/>
          <pc:sldMk cId="1947309842" sldId="141170228"/>
        </pc:sldMkLst>
        <pc:spChg chg="mod">
          <ac:chgData name="Sameer Vermani" userId="9be839be-9431-4430-9a85-afa36f2ea81d" providerId="ADAL" clId="{A3B47D5D-045F-4296-80A8-9432BF9C2622}" dt="2024-11-04T20:52:08.979" v="3219" actId="20577"/>
          <ac:spMkLst>
            <pc:docMk/>
            <pc:sldMk cId="1947309842" sldId="141170228"/>
            <ac:spMk id="2" creationId="{902794AB-3D15-D72A-2E1C-42E1F08BD316}"/>
          </ac:spMkLst>
        </pc:spChg>
        <pc:spChg chg="mod">
          <ac:chgData name="Sameer Vermani" userId="9be839be-9431-4430-9a85-afa36f2ea81d" providerId="ADAL" clId="{A3B47D5D-045F-4296-80A8-9432BF9C2622}" dt="2024-11-04T22:10:04.572" v="4496" actId="20577"/>
          <ac:spMkLst>
            <pc:docMk/>
            <pc:sldMk cId="1947309842" sldId="141170228"/>
            <ac:spMk id="3" creationId="{07E4DBEA-54E6-D403-4DA4-334EC7FEF2BE}"/>
          </ac:spMkLst>
        </pc:spChg>
      </pc:sldChg>
      <pc:sldChg chg="modSp new mod">
        <pc:chgData name="Sameer Vermani" userId="9be839be-9431-4430-9a85-afa36f2ea81d" providerId="ADAL" clId="{A3B47D5D-045F-4296-80A8-9432BF9C2622}" dt="2024-11-04T23:59:50.194" v="4824" actId="20577"/>
        <pc:sldMkLst>
          <pc:docMk/>
          <pc:sldMk cId="1107734570" sldId="141170229"/>
        </pc:sldMkLst>
        <pc:spChg chg="mod">
          <ac:chgData name="Sameer Vermani" userId="9be839be-9431-4430-9a85-afa36f2ea81d" providerId="ADAL" clId="{A3B47D5D-045F-4296-80A8-9432BF9C2622}" dt="2024-11-04T22:03:21.132" v="4482" actId="20577"/>
          <ac:spMkLst>
            <pc:docMk/>
            <pc:sldMk cId="1107734570" sldId="141170229"/>
            <ac:spMk id="2" creationId="{1F7DC2CA-82F6-7605-628A-6734E90CD61E}"/>
          </ac:spMkLst>
        </pc:spChg>
        <pc:spChg chg="mod">
          <ac:chgData name="Sameer Vermani" userId="9be839be-9431-4430-9a85-afa36f2ea81d" providerId="ADAL" clId="{A3B47D5D-045F-4296-80A8-9432BF9C2622}" dt="2024-11-04T23:59:50.194" v="4824" actId="20577"/>
          <ac:spMkLst>
            <pc:docMk/>
            <pc:sldMk cId="1107734570" sldId="141170229"/>
            <ac:spMk id="3" creationId="{128BD430-9FF1-C6DE-A6CE-006CD5634A12}"/>
          </ac:spMkLst>
        </pc:spChg>
      </pc:sldChg>
      <pc:sldChg chg="modSp new mod">
        <pc:chgData name="Sameer Vermani" userId="9be839be-9431-4430-9a85-afa36f2ea81d" providerId="ADAL" clId="{A3B47D5D-045F-4296-80A8-9432BF9C2622}" dt="2024-11-04T23:59:55.262" v="4826" actId="20577"/>
        <pc:sldMkLst>
          <pc:docMk/>
          <pc:sldMk cId="834124995" sldId="141170230"/>
        </pc:sldMkLst>
        <pc:spChg chg="mod">
          <ac:chgData name="Sameer Vermani" userId="9be839be-9431-4430-9a85-afa36f2ea81d" providerId="ADAL" clId="{A3B47D5D-045F-4296-80A8-9432BF9C2622}" dt="2024-11-04T21:05:17.016" v="4229" actId="20577"/>
          <ac:spMkLst>
            <pc:docMk/>
            <pc:sldMk cId="834124995" sldId="141170230"/>
            <ac:spMk id="2" creationId="{A9127385-6179-7AFB-5F31-FC61DF38AE98}"/>
          </ac:spMkLst>
        </pc:spChg>
        <pc:spChg chg="mod">
          <ac:chgData name="Sameer Vermani" userId="9be839be-9431-4430-9a85-afa36f2ea81d" providerId="ADAL" clId="{A3B47D5D-045F-4296-80A8-9432BF9C2622}" dt="2024-11-04T23:59:55.262" v="4826" actId="20577"/>
          <ac:spMkLst>
            <pc:docMk/>
            <pc:sldMk cId="834124995" sldId="141170230"/>
            <ac:spMk id="3" creationId="{0B464345-35F3-1F34-C568-ECE3DC89FF52}"/>
          </ac:spMkLst>
        </pc:spChg>
      </pc:sldChg>
      <pc:sldChg chg="modSp new del mod">
        <pc:chgData name="Sameer Vermani" userId="9be839be-9431-4430-9a85-afa36f2ea81d" providerId="ADAL" clId="{A3B47D5D-045F-4296-80A8-9432BF9C2622}" dt="2024-11-04T20:55:31.679" v="3584" actId="47"/>
        <pc:sldMkLst>
          <pc:docMk/>
          <pc:sldMk cId="2790881824" sldId="141170231"/>
        </pc:sldMkLst>
        <pc:spChg chg="mod">
          <ac:chgData name="Sameer Vermani" userId="9be839be-9431-4430-9a85-afa36f2ea81d" providerId="ADAL" clId="{A3B47D5D-045F-4296-80A8-9432BF9C2622}" dt="2024-11-04T20:54:37.838" v="3583" actId="20577"/>
          <ac:spMkLst>
            <pc:docMk/>
            <pc:sldMk cId="2790881824" sldId="141170231"/>
            <ac:spMk id="3" creationId="{19404487-E178-6633-F856-930728797A29}"/>
          </ac:spMkLst>
        </pc:spChg>
      </pc:sldChg>
      <pc:sldChg chg="addSp modSp new del mod">
        <pc:chgData name="Sameer Vermani" userId="9be839be-9431-4430-9a85-afa36f2ea81d" providerId="ADAL" clId="{A3B47D5D-045F-4296-80A8-9432BF9C2622}" dt="2024-11-04T22:03:38.023" v="4483" actId="47"/>
        <pc:sldMkLst>
          <pc:docMk/>
          <pc:sldMk cId="3401219262" sldId="141170231"/>
        </pc:sldMkLst>
        <pc:spChg chg="mod">
          <ac:chgData name="Sameer Vermani" userId="9be839be-9431-4430-9a85-afa36f2ea81d" providerId="ADAL" clId="{A3B47D5D-045F-4296-80A8-9432BF9C2622}" dt="2024-11-04T20:55:53.710" v="3650" actId="20577"/>
          <ac:spMkLst>
            <pc:docMk/>
            <pc:sldMk cId="3401219262" sldId="141170231"/>
            <ac:spMk id="2" creationId="{F21F1A25-E8B8-3370-6540-600036297C7C}"/>
          </ac:spMkLst>
        </pc:spChg>
        <pc:spChg chg="mod">
          <ac:chgData name="Sameer Vermani" userId="9be839be-9431-4430-9a85-afa36f2ea81d" providerId="ADAL" clId="{A3B47D5D-045F-4296-80A8-9432BF9C2622}" dt="2024-11-04T20:55:40.380" v="3589" actId="20577"/>
          <ac:spMkLst>
            <pc:docMk/>
            <pc:sldMk cId="3401219262" sldId="141170231"/>
            <ac:spMk id="3" creationId="{3832DC3A-FDE0-149B-3D72-B787C07EE83C}"/>
          </ac:spMkLst>
        </pc:spChg>
        <pc:graphicFrameChg chg="add mod">
          <ac:chgData name="Sameer Vermani" userId="9be839be-9431-4430-9a85-afa36f2ea81d" providerId="ADAL" clId="{A3B47D5D-045F-4296-80A8-9432BF9C2622}" dt="2024-11-04T20:57:27.530" v="3869" actId="1076"/>
          <ac:graphicFrameMkLst>
            <pc:docMk/>
            <pc:sldMk cId="3401219262" sldId="141170231"/>
            <ac:graphicFrameMk id="7" creationId="{FEA71B46-9467-66F1-DD16-0DC99E5FF669}"/>
          </ac:graphicFrameMkLst>
        </pc:graphicFrameChg>
      </pc:sldChg>
      <pc:sldChg chg="addSp modSp new mod">
        <pc:chgData name="Sameer Vermani" userId="9be839be-9431-4430-9a85-afa36f2ea81d" providerId="ADAL" clId="{A3B47D5D-045F-4296-80A8-9432BF9C2622}" dt="2024-11-06T17:13:44.570" v="5019" actId="20577"/>
        <pc:sldMkLst>
          <pc:docMk/>
          <pc:sldMk cId="4125121385" sldId="141170232"/>
        </pc:sldMkLst>
        <pc:spChg chg="mod">
          <ac:chgData name="Sameer Vermani" userId="9be839be-9431-4430-9a85-afa36f2ea81d" providerId="ADAL" clId="{A3B47D5D-045F-4296-80A8-9432BF9C2622}" dt="2024-11-04T20:58:36.481" v="3891" actId="20577"/>
          <ac:spMkLst>
            <pc:docMk/>
            <pc:sldMk cId="4125121385" sldId="141170232"/>
            <ac:spMk id="2" creationId="{CA980FB9-B8EB-4C4B-0A08-2FF52EDB59C5}"/>
          </ac:spMkLst>
        </pc:spChg>
        <pc:spChg chg="mod">
          <ac:chgData name="Sameer Vermani" userId="9be839be-9431-4430-9a85-afa36f2ea81d" providerId="ADAL" clId="{A3B47D5D-045F-4296-80A8-9432BF9C2622}" dt="2024-11-04T23:59:58.915" v="4829" actId="20577"/>
          <ac:spMkLst>
            <pc:docMk/>
            <pc:sldMk cId="4125121385" sldId="141170232"/>
            <ac:spMk id="3" creationId="{FB8125B2-0B9B-9EC0-4B90-5D0713AE0032}"/>
          </ac:spMkLst>
        </pc:spChg>
        <pc:graphicFrameChg chg="add mod modGraphic">
          <ac:chgData name="Sameer Vermani" userId="9be839be-9431-4430-9a85-afa36f2ea81d" providerId="ADAL" clId="{A3B47D5D-045F-4296-80A8-9432BF9C2622}" dt="2024-11-06T17:13:44.570" v="5019" actId="20577"/>
          <ac:graphicFrameMkLst>
            <pc:docMk/>
            <pc:sldMk cId="4125121385" sldId="141170232"/>
            <ac:graphicFrameMk id="7" creationId="{479DE6C8-2A42-B347-CEC1-F76421773F52}"/>
          </ac:graphicFrameMkLst>
        </pc:graphicFrameChg>
      </pc:sldChg>
      <pc:sldChg chg="modSp new mod">
        <pc:chgData name="Sameer Vermani" userId="9be839be-9431-4430-9a85-afa36f2ea81d" providerId="ADAL" clId="{A3B47D5D-045F-4296-80A8-9432BF9C2622}" dt="2024-11-04T23:58:17.452" v="4672" actId="20577"/>
        <pc:sldMkLst>
          <pc:docMk/>
          <pc:sldMk cId="2255593783" sldId="141170233"/>
        </pc:sldMkLst>
        <pc:spChg chg="mod">
          <ac:chgData name="Sameer Vermani" userId="9be839be-9431-4430-9a85-afa36f2ea81d" providerId="ADAL" clId="{A3B47D5D-045F-4296-80A8-9432BF9C2622}" dt="2024-11-04T23:58:08.142" v="4664" actId="20577"/>
          <ac:spMkLst>
            <pc:docMk/>
            <pc:sldMk cId="2255593783" sldId="141170233"/>
            <ac:spMk id="2" creationId="{56B8E9DF-F90D-A3CC-A549-6EC3F58E2843}"/>
          </ac:spMkLst>
        </pc:spChg>
        <pc:spChg chg="mod">
          <ac:chgData name="Sameer Vermani" userId="9be839be-9431-4430-9a85-afa36f2ea81d" providerId="ADAL" clId="{A3B47D5D-045F-4296-80A8-9432BF9C2622}" dt="2024-11-04T23:58:17.452" v="4672" actId="20577"/>
          <ac:spMkLst>
            <pc:docMk/>
            <pc:sldMk cId="2255593783" sldId="141170233"/>
            <ac:spMk id="3" creationId="{4FC3FF4D-A1F7-E696-5C5D-08E7F7973D25}"/>
          </ac:spMkLst>
        </pc:spChg>
      </pc:sldChg>
      <pc:sldChg chg="modSp new mod ord">
        <pc:chgData name="Sameer Vermani" userId="9be839be-9431-4430-9a85-afa36f2ea81d" providerId="ADAL" clId="{A3B47D5D-045F-4296-80A8-9432BF9C2622}" dt="2024-11-06T17:13:07.382" v="5018" actId="20577"/>
        <pc:sldMkLst>
          <pc:docMk/>
          <pc:sldMk cId="3392618808" sldId="141170234"/>
        </pc:sldMkLst>
        <pc:spChg chg="mod">
          <ac:chgData name="Sameer Vermani" userId="9be839be-9431-4430-9a85-afa36f2ea81d" providerId="ADAL" clId="{A3B47D5D-045F-4296-80A8-9432BF9C2622}" dt="2024-11-06T17:13:07.382" v="5018" actId="20577"/>
          <ac:spMkLst>
            <pc:docMk/>
            <pc:sldMk cId="3392618808" sldId="141170234"/>
            <ac:spMk id="2" creationId="{6177E9AC-954A-6A15-CE84-4C90590FEB39}"/>
          </ac:spMkLst>
        </pc:spChg>
        <pc:spChg chg="mod">
          <ac:chgData name="Sameer Vermani" userId="9be839be-9431-4430-9a85-afa36f2ea81d" providerId="ADAL" clId="{A3B47D5D-045F-4296-80A8-9432BF9C2622}" dt="2024-11-04T23:59:41.217" v="4820" actId="20577"/>
          <ac:spMkLst>
            <pc:docMk/>
            <pc:sldMk cId="3392618808" sldId="141170234"/>
            <ac:spMk id="3" creationId="{8387B812-C3BC-1925-2DEE-0A053DA1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F00F4-AAAA-9075-ACF1-22DB9D2434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8E5143-EC68-9388-344E-AD6A89C67D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A6A85-604D-5078-3FA1-73092041B6CA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827183B-48F5-31F4-DE70-5448F78CF1A0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14CF95-6D0D-5FF3-35F2-86DEE56B86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802.11-25/0389r1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087-00-00bn-co-triggering-frame-design-for-cobf.pptx" TargetMode="External"/><Relationship Id="rId2" Type="http://schemas.openxmlformats.org/officeDocument/2006/relationships/hyperlink" Target="https://mentor.ieee.org/802.11/dcn/24/11-24-1822-04-00bn-cobf-design-for-uhr.pptx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Information Exchange in the COBF Transmission Phase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068752"/>
              </p:ext>
            </p:extLst>
          </p:nvPr>
        </p:nvGraphicFramePr>
        <p:xfrm>
          <a:off x="791071" y="2696787"/>
          <a:ext cx="7752854" cy="1851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btian@qti.qualcomm.com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E7C04E-F618-E402-85A0-AE6CC98F9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96857C4-A79B-BB0D-B743-F67FEEC3B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8A89B-82EA-6B05-CD0C-79B329A8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F74EE-30BB-F6E7-4D9C-B627567F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05110-D38B-88B7-122F-22AF2C573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1BACA48-E3BA-2561-5969-0A8A575AE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76175"/>
              </p:ext>
            </p:extLst>
          </p:nvPr>
        </p:nvGraphicFramePr>
        <p:xfrm>
          <a:off x="509545" y="1555693"/>
          <a:ext cx="7954536" cy="4482465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224982559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Flag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Sync')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826047"/>
                  </a:ext>
                </a:extLst>
              </a:tr>
              <a:tr h="106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Length (12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 (9 bits), Maximum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 (9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687882"/>
                  </a:ext>
                </a:extLst>
              </a:tr>
              <a:tr h="10654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97981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30331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UL/DL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43660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Colors (6 bits each)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22201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 (7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451581"/>
                  </a:ext>
                </a:extLst>
              </a:tr>
              <a:tr h="1928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And Compression Mode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2)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219953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30820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759186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MCS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MCS0)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7516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085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880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44DB4-BCB2-3F64-8268-98F0A702E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9DA8F05-53E0-9908-258A-5D7E74523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Info Exchange – 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EFF22-AC29-4299-013F-6A09C3DE303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4719DE-8194-FD15-B2AA-F92392F1A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BCE54-6391-E866-A064-E1E8CE3EE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24B16ED-64A0-6266-E483-4291D9CBD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355380"/>
              </p:ext>
            </p:extLst>
          </p:nvPr>
        </p:nvGraphicFramePr>
        <p:xfrm>
          <a:off x="509545" y="1628104"/>
          <a:ext cx="8090580" cy="4835649"/>
        </p:xfrm>
        <a:graphic>
          <a:graphicData uri="http://schemas.openxmlformats.org/drawingml/2006/table">
            <a:tbl>
              <a:tblPr/>
              <a:tblGrid>
                <a:gridCol w="822216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2834640">
                  <a:extLst>
                    <a:ext uri="{9D8B030D-6E8A-4147-A177-3AD203B41FA5}">
                      <a16:colId xmlns:a16="http://schemas.microsoft.com/office/drawing/2014/main" val="3536564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382608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32466205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1584586614"/>
                    </a:ext>
                  </a:extLst>
                </a:gridCol>
                <a:gridCol w="1233324">
                  <a:extLst>
                    <a:ext uri="{9D8B030D-6E8A-4147-A177-3AD203B41FA5}">
                      <a16:colId xmlns:a16="http://schemas.microsoft.com/office/drawing/2014/main" val="3176847220"/>
                    </a:ext>
                  </a:extLst>
                </a:gridCol>
              </a:tblGrid>
              <a:tr h="3196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Preamble Field/Control Info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Information / Subfield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Response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Carried in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1309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659182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250061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 (3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at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498117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3850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 Factor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43038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(fixed to 1)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589725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Interference Mitigation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 (‘Disabled’)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9698"/>
                  </a:ext>
                </a:extLst>
              </a:tr>
              <a:tr h="3196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(i.e., Number of Non-OFDMA Users, 3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sharing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served by the shared AP (2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Yes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361965"/>
                  </a:ext>
                </a:extLst>
              </a:tr>
              <a:tr h="21309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UHR-SIG 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STA ID (11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sharing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684929"/>
                  </a:ext>
                </a:extLst>
              </a:tr>
              <a:tr h="1065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MCS (5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2146938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 (4 bits)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sharing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 (1 bit)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(for users in shared BSS)</a:t>
                      </a:r>
                      <a:endParaRPr lang="en-US" sz="1100" b="0" i="0" u="none" strike="noStrike" dirty="0">
                        <a:solidFill>
                          <a:srgbClr val="FF00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 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822184"/>
                  </a:ext>
                </a:extLst>
              </a:tr>
              <a:tr h="1855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Non-Essential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82043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2xLDPC (1 bit)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FF"/>
                          </a:solidFill>
                          <a:effectLst/>
                          <a:latin typeface="Times New Roman" panose="02020603050405020304" pitchFamily="18" charset="0"/>
                        </a:rPr>
                        <a:t>Essential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users in shared BSS)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 (for all users)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95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95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11-25/381r0, Some open issues on COBF,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11-24/1822r4</a:t>
            </a:r>
            <a:r>
              <a:rPr lang="en-US" dirty="0"/>
              <a:t>, </a:t>
            </a:r>
            <a:r>
              <a:rPr lang="en-US" sz="2000" dirty="0"/>
              <a:t>COBF Design for UHR, </a:t>
            </a:r>
            <a:r>
              <a:rPr lang="en-US" dirty="0"/>
              <a:t>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11-25/87r0</a:t>
            </a:r>
            <a:r>
              <a:rPr lang="en-US" dirty="0"/>
              <a:t>, Co-Triggering Frame Design for </a:t>
            </a:r>
            <a:r>
              <a:rPr lang="en-US" dirty="0" err="1"/>
              <a:t>CoBF</a:t>
            </a:r>
            <a:r>
              <a:rPr lang="en-US" dirty="0"/>
              <a:t>, </a:t>
            </a:r>
            <a:r>
              <a:rPr lang="en-US" dirty="0" err="1"/>
              <a:t>Insik</a:t>
            </a:r>
            <a:r>
              <a:rPr lang="en-US" dirty="0"/>
              <a:t> Jung, et al. (LGE)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11-25/399r0, COBF/COSR Design Follow-up, You-Wei Chen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11-25/401r0, </a:t>
            </a:r>
            <a:r>
              <a:rPr lang="en-US" dirty="0" err="1"/>
              <a:t>CoBF</a:t>
            </a:r>
            <a:r>
              <a:rPr lang="en-US" dirty="0"/>
              <a:t> PHY design consideration, Juan Fang, et al.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11-25/397r0, </a:t>
            </a:r>
            <a:r>
              <a:rPr lang="en-US" altLang="zh-CN" sz="2000" dirty="0"/>
              <a:t>Spatial Streams Indication for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TF and PPDU, </a:t>
            </a:r>
            <a:r>
              <a:rPr kumimoji="0" lang="en-US" altLang="ko-K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 Suh, et al. (Huawei)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714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6578-28DD-301C-D04E-3C518ECD1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D85BA-81B2-9D8C-056F-D4001561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Invite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11-25/389r1,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90E1D-118A-5D2C-33A4-D525225B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9C22-1F83-8B81-CBEB-B1733D9C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009D6-25CF-7FA5-33AA-DD7B7759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4663-756E-4AE5-82CD-A6A53B3BD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240C30B-5F63-7668-03A4-8372EA15CED0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76426"/>
          <a:ext cx="3566160" cy="21945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10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7C300-C042-8350-C7B5-0BB751F52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411AB-FCD4-D76C-FDF7-C5C62F87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Response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Supporting doc: 11-25/389r1, 11-25/399r0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C41C9-5CA3-1693-A666-848975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96B8-C0F8-BA00-281F-A2FB534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C7788-98C2-FC6A-8C5B-5596E162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DDEF-EB57-BBA1-7283-0189571B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6580C1A-8026-D3B1-76A5-37810652C158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67380"/>
          <a:ext cx="3566160" cy="182880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17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B1456F-4555-49C9-AD82-10963061C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1468B6-C7EE-AC72-373E-33B858912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Sync frame carries the following information?</a:t>
            </a:r>
          </a:p>
          <a:p>
            <a:pPr lvl="2"/>
            <a:r>
              <a:rPr lang="en-US" sz="1400" dirty="0"/>
              <a:t>How to indicate the information is TBD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dirty="0"/>
          </a:p>
          <a:p>
            <a:pPr lvl="1"/>
            <a:r>
              <a:rPr lang="en-US" sz="1600" dirty="0"/>
              <a:t>Supporting doc: 11-25/389r1, 11-25/399r0, 11-25/401r0</a:t>
            </a:r>
            <a:endParaRPr lang="en-US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16B22A2-7304-5351-A61B-892FBC27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8A6D4-1F76-EF91-7FB5-C2C5954C7BB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F651A-AF00-39D2-0197-4F14C9F6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BA74B-A395-35BD-E0F8-812848308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C10BF8E-5F4E-6F74-92CC-A8AC88C96204}"/>
              </a:ext>
            </a:extLst>
          </p:cNvPr>
          <p:cNvGraphicFramePr>
            <a:graphicFrameLocks noGrp="1"/>
          </p:cNvGraphicFramePr>
          <p:nvPr/>
        </p:nvGraphicFramePr>
        <p:xfrm>
          <a:off x="2058988" y="2731159"/>
          <a:ext cx="3566160" cy="31089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28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Both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604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165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736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9995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4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712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FA66-F798-0BB3-2FD7-C0B8ABE28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AA33E-B20B-E19E-E989-A568904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the 11bn SFD?</a:t>
            </a:r>
          </a:p>
          <a:p>
            <a:pPr lvl="1"/>
            <a:r>
              <a:rPr lang="en-US" sz="1600" dirty="0"/>
              <a:t>In each of the </a:t>
            </a:r>
            <a:r>
              <a:rPr lang="en-US" sz="1600" dirty="0" err="1"/>
              <a:t>CoBF</a:t>
            </a:r>
            <a:r>
              <a:rPr lang="en-US" sz="1600" dirty="0"/>
              <a:t> Invite, Response and Sync frames, if there is information for more than one users, the users are ordered according to </a:t>
            </a:r>
            <a:r>
              <a:rPr lang="en-US" sz="1600" dirty="0" err="1"/>
              <a:t>Nss</a:t>
            </a:r>
            <a:r>
              <a:rPr lang="en-US" sz="1600" dirty="0"/>
              <a:t> in non-increasing order?</a:t>
            </a:r>
          </a:p>
          <a:p>
            <a:pPr lvl="2"/>
            <a:r>
              <a:rPr lang="en-US" sz="1400" dirty="0"/>
              <a:t>The order of users in the sharing BSS in the Sync frame is aligned with that in the Invite frame.</a:t>
            </a:r>
          </a:p>
          <a:p>
            <a:pPr lvl="2"/>
            <a:r>
              <a:rPr lang="en-US" sz="1400" dirty="0"/>
              <a:t>The order of users in the shared BSS in the Sync frame is aligned with that in the Response frame.</a:t>
            </a:r>
          </a:p>
          <a:p>
            <a:pPr lvl="1"/>
            <a:r>
              <a:rPr lang="en-US" sz="1600" dirty="0"/>
              <a:t>Supporting doc: 11-25/389r1, 11-25/381r0, 11-25/397r0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C77CE-D0F9-A10A-409B-5250CA6C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6B5-5800-9355-8023-976704BA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8E60-70A2-B19E-3F39-A443432A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C681-8902-7750-5D33-66E6E0403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783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200148-DBED-D85D-E9D6-876FFECF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07338"/>
            <a:ext cx="7772400" cy="4343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600" dirty="0"/>
              <a:t>Concept level sequence in the transmission phase with 3-way handshaking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Invite: Sharing AP (TXOP holder) shares needed common preamble info in addition to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Response: Shared AP acknowledges it can null its signal at sharing AP’s client and declares which clients it will serve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COBF Sync: Sharing AP acknowledges it can null its signal at shared AP’s client</a:t>
            </a:r>
          </a:p>
          <a:p>
            <a:pPr lvl="2">
              <a:spcBef>
                <a:spcPts val="600"/>
              </a:spcBef>
            </a:pPr>
            <a:r>
              <a:rPr lang="en-US" sz="1200" dirty="0"/>
              <a:t>Can be used as synchronization message as well</a:t>
            </a:r>
          </a:p>
          <a:p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759929-648E-72F0-E8AF-938FAF06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Level Sequence for </a:t>
            </a:r>
            <a:r>
              <a:rPr lang="en-US" dirty="0" err="1"/>
              <a:t>CoBF</a:t>
            </a:r>
            <a:r>
              <a:rPr lang="en-US" dirty="0"/>
              <a:t> Transmission Phase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4EE95-B116-3C81-0F2F-A5C614D989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DE9F3-64E1-8E79-4406-EA395CEFC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D7A87-9118-637B-367D-2AE0584C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FD8DBED4-1917-9C0B-3428-E134251DA0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11325" y="3972010"/>
            <a:ext cx="5156200" cy="2628900"/>
            <a:chOff x="1078" y="2388"/>
            <a:chExt cx="3248" cy="1656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F0E7BB90-461C-8F4B-C662-98887A69D84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48" y="2388"/>
              <a:ext cx="3178" cy="1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5">
              <a:extLst>
                <a:ext uri="{FF2B5EF4-FFF2-40B4-BE49-F238E27FC236}">
                  <a16:creationId xmlns:a16="http://schemas.microsoft.com/office/drawing/2014/main" id="{EAD6F63A-12E7-F06F-9C15-441FCE691B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119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E46F1AA-2510-DD9E-470E-33DED5C20D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082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54E668F6-E7E4-98B6-89BF-D4F23DB58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2916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F6B7CBD4-9733-894F-1C87-48B74EC1B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2974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305C3473-7C5B-28BE-051C-EAC5C7364C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8" y="2957"/>
              <a:ext cx="45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Sharing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C5138EF5-7FBA-98EF-6EFD-772ADAA47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" y="3727"/>
              <a:ext cx="2776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6B09366-9ECC-40F0-E636-48DC8B160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1" y="3690"/>
              <a:ext cx="74" cy="74"/>
            </a:xfrm>
            <a:custGeom>
              <a:avLst/>
              <a:gdLst>
                <a:gd name="T0" fmla="*/ 140 w 140"/>
                <a:gd name="T1" fmla="*/ 70 h 140"/>
                <a:gd name="T2" fmla="*/ 0 w 140"/>
                <a:gd name="T3" fmla="*/ 140 h 140"/>
                <a:gd name="T4" fmla="*/ 0 w 140"/>
                <a:gd name="T5" fmla="*/ 0 h 140"/>
                <a:gd name="T6" fmla="*/ 140 w 140"/>
                <a:gd name="T7" fmla="*/ 7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0" h="140">
                  <a:moveTo>
                    <a:pt x="140" y="70"/>
                  </a:moveTo>
                  <a:lnTo>
                    <a:pt x="0" y="140"/>
                  </a:lnTo>
                  <a:cubicBezTo>
                    <a:pt x="22" y="96"/>
                    <a:pt x="22" y="44"/>
                    <a:pt x="0" y="0"/>
                  </a:cubicBezTo>
                  <a:lnTo>
                    <a:pt x="14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8275048A-7856-982A-1414-9A169148B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8" y="3524"/>
              <a:ext cx="1011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3">
              <a:extLst>
                <a:ext uri="{FF2B5EF4-FFF2-40B4-BE49-F238E27FC236}">
                  <a16:creationId xmlns:a16="http://schemas.microsoft.com/office/drawing/2014/main" id="{3C3FBD07-B172-73D9-2EA4-46CBA5BDC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8" y="3583"/>
              <a:ext cx="312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DL PPDU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4">
              <a:extLst>
                <a:ext uri="{FF2B5EF4-FFF2-40B4-BE49-F238E27FC236}">
                  <a16:creationId xmlns:a16="http://schemas.microsoft.com/office/drawing/2014/main" id="{C6F82588-AED4-8888-2439-3AD36A39B9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0" y="3563"/>
              <a:ext cx="437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AP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9">
              <a:extLst>
                <a:ext uri="{FF2B5EF4-FFF2-40B4-BE49-F238E27FC236}">
                  <a16:creationId xmlns:a16="http://schemas.microsoft.com/office/drawing/2014/main" id="{5875B68A-9F6B-49F4-7F44-D5ED68E80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" y="2916"/>
              <a:ext cx="30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0">
              <a:extLst>
                <a:ext uri="{FF2B5EF4-FFF2-40B4-BE49-F238E27FC236}">
                  <a16:creationId xmlns:a16="http://schemas.microsoft.com/office/drawing/2014/main" id="{134F58B9-2CE6-0AB8-1204-0493307A2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935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61170A39-A415-3AC1-819C-0DA9AF92D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3016"/>
              <a:ext cx="16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Invite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21A2638E-E7C5-A17A-F08D-E331BD81DF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226CEA8A-7472-565A-11A5-67E7D322E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1" y="3302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4">
              <a:extLst>
                <a:ext uri="{FF2B5EF4-FFF2-40B4-BE49-F238E27FC236}">
                  <a16:creationId xmlns:a16="http://schemas.microsoft.com/office/drawing/2014/main" id="{30708E4A-6F66-2423-6C8E-D3EF79EFA3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18" y="3321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6AAE005-B03B-7350-8787-4A56B4085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9" y="3302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6">
              <a:extLst>
                <a:ext uri="{FF2B5EF4-FFF2-40B4-BE49-F238E27FC236}">
                  <a16:creationId xmlns:a16="http://schemas.microsoft.com/office/drawing/2014/main" id="{4823EDEE-C839-768E-D210-0CF088BA0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9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7">
              <a:extLst>
                <a:ext uri="{FF2B5EF4-FFF2-40B4-BE49-F238E27FC236}">
                  <a16:creationId xmlns:a16="http://schemas.microsoft.com/office/drawing/2014/main" id="{D1E7450F-0CA8-8DA8-6056-0E2A57E37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0" y="3296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F59589A0-CC02-DBEA-3739-36BC56DE6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219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6">
              <a:extLst>
                <a:ext uri="{FF2B5EF4-FFF2-40B4-BE49-F238E27FC236}">
                  <a16:creationId xmlns:a16="http://schemas.microsoft.com/office/drawing/2014/main" id="{B3D4EA4D-7E60-F136-1CB8-E184EEAA0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0" y="3524"/>
              <a:ext cx="354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7">
              <a:extLst>
                <a:ext uri="{FF2B5EF4-FFF2-40B4-BE49-F238E27FC236}">
                  <a16:creationId xmlns:a16="http://schemas.microsoft.com/office/drawing/2014/main" id="{B96B4FBF-6ED8-8FAB-B746-F931267BB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9" y="3541"/>
              <a:ext cx="16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38">
              <a:extLst>
                <a:ext uri="{FF2B5EF4-FFF2-40B4-BE49-F238E27FC236}">
                  <a16:creationId xmlns:a16="http://schemas.microsoft.com/office/drawing/2014/main" id="{FD028813-8A28-E83B-D305-CEC065334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9" y="3622"/>
              <a:ext cx="337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Line 39">
              <a:extLst>
                <a:ext uri="{FF2B5EF4-FFF2-40B4-BE49-F238E27FC236}">
                  <a16:creationId xmlns:a16="http://schemas.microsoft.com/office/drawing/2014/main" id="{1BBC345C-7AC3-2994-CE84-180355491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3" y="3399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C2BB2163-24BB-C109-78FB-2F12BCB04D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7" y="3380"/>
              <a:ext cx="38" cy="39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49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1">
              <a:extLst>
                <a:ext uri="{FF2B5EF4-FFF2-40B4-BE49-F238E27FC236}">
                  <a16:creationId xmlns:a16="http://schemas.microsoft.com/office/drawing/2014/main" id="{3FBE45BB-5FA3-2AE7-528A-FAB23C351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23" y="3399"/>
              <a:ext cx="124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164C700D-10C7-E690-7C13-93E660531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4" y="3380"/>
              <a:ext cx="39" cy="39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49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3">
              <a:extLst>
                <a:ext uri="{FF2B5EF4-FFF2-40B4-BE49-F238E27FC236}">
                  <a16:creationId xmlns:a16="http://schemas.microsoft.com/office/drawing/2014/main" id="{680C06B1-8832-6F27-A158-2A3C145D1D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4">
              <a:extLst>
                <a:ext uri="{FF2B5EF4-FFF2-40B4-BE49-F238E27FC236}">
                  <a16:creationId xmlns:a16="http://schemas.microsoft.com/office/drawing/2014/main" id="{51C9B65C-19A6-E216-8186-6BC58FAFF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5" y="3374"/>
              <a:ext cx="0" cy="51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2EDEF665-1682-54C1-025D-7C8131F8F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2" y="3297"/>
              <a:ext cx="168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46">
              <a:extLst>
                <a:ext uri="{FF2B5EF4-FFF2-40B4-BE49-F238E27FC236}">
                  <a16:creationId xmlns:a16="http://schemas.microsoft.com/office/drawing/2014/main" id="{885F0B90-C365-B751-1902-FC4AA1E571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69" y="2612"/>
              <a:ext cx="2002" cy="4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963E7A9E-9855-46B2-F337-61AD47EBC8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6" y="2590"/>
              <a:ext cx="43" cy="43"/>
            </a:xfrm>
            <a:custGeom>
              <a:avLst/>
              <a:gdLst>
                <a:gd name="T0" fmla="*/ 0 w 83"/>
                <a:gd name="T1" fmla="*/ 41 h 82"/>
                <a:gd name="T2" fmla="*/ 83 w 83"/>
                <a:gd name="T3" fmla="*/ 0 h 82"/>
                <a:gd name="T4" fmla="*/ 83 w 83"/>
                <a:gd name="T5" fmla="*/ 82 h 82"/>
                <a:gd name="T6" fmla="*/ 0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0" y="41"/>
                  </a:moveTo>
                  <a:lnTo>
                    <a:pt x="83" y="0"/>
                  </a:lnTo>
                  <a:cubicBezTo>
                    <a:pt x="70" y="26"/>
                    <a:pt x="70" y="56"/>
                    <a:pt x="83" y="82"/>
                  </a:cubicBez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4338DD6B-DC37-7450-3799-765D2909A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590"/>
              <a:ext cx="44" cy="43"/>
            </a:xfrm>
            <a:custGeom>
              <a:avLst/>
              <a:gdLst>
                <a:gd name="T0" fmla="*/ 83 w 83"/>
                <a:gd name="T1" fmla="*/ 41 h 82"/>
                <a:gd name="T2" fmla="*/ 0 w 83"/>
                <a:gd name="T3" fmla="*/ 82 h 82"/>
                <a:gd name="T4" fmla="*/ 0 w 83"/>
                <a:gd name="T5" fmla="*/ 0 h 82"/>
                <a:gd name="T6" fmla="*/ 83 w 83"/>
                <a:gd name="T7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82">
                  <a:moveTo>
                    <a:pt x="83" y="41"/>
                  </a:moveTo>
                  <a:lnTo>
                    <a:pt x="0" y="82"/>
                  </a:lnTo>
                  <a:cubicBezTo>
                    <a:pt x="13" y="56"/>
                    <a:pt x="13" y="26"/>
                    <a:pt x="0" y="0"/>
                  </a:cubicBezTo>
                  <a:lnTo>
                    <a:pt x="83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9">
              <a:extLst>
                <a:ext uri="{FF2B5EF4-FFF2-40B4-BE49-F238E27FC236}">
                  <a16:creationId xmlns:a16="http://schemas.microsoft.com/office/drawing/2014/main" id="{3A478857-2E67-22C5-2356-C9D21DB45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2434"/>
              <a:ext cx="582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Shared TXOP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0">
              <a:extLst>
                <a:ext uri="{FF2B5EF4-FFF2-40B4-BE49-F238E27FC236}">
                  <a16:creationId xmlns:a16="http://schemas.microsoft.com/office/drawing/2014/main" id="{3677DCA8-CE2F-38DE-E9E5-9110082ED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2916"/>
              <a:ext cx="253" cy="203"/>
            </a:xfrm>
            <a:prstGeom prst="rect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1">
              <a:extLst>
                <a:ext uri="{FF2B5EF4-FFF2-40B4-BE49-F238E27FC236}">
                  <a16:creationId xmlns:a16="http://schemas.microsoft.com/office/drawing/2014/main" id="{7D332CCB-EEDE-0814-1362-80FF9FEC0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924"/>
              <a:ext cx="1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COBF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Sync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3">
              <a:extLst>
                <a:ext uri="{FF2B5EF4-FFF2-40B4-BE49-F238E27FC236}">
                  <a16:creationId xmlns:a16="http://schemas.microsoft.com/office/drawing/2014/main" id="{571FEE77-AB8B-E5B1-12E2-5C6C29B90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6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A75564F9-8E14-0857-E5AA-1226278FB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" y="2796"/>
              <a:ext cx="38" cy="38"/>
            </a:xfrm>
            <a:custGeom>
              <a:avLst/>
              <a:gdLst>
                <a:gd name="T0" fmla="*/ 72 w 72"/>
                <a:gd name="T1" fmla="*/ 36 h 72"/>
                <a:gd name="T2" fmla="*/ 0 w 72"/>
                <a:gd name="T3" fmla="*/ 72 h 72"/>
                <a:gd name="T4" fmla="*/ 0 w 72"/>
                <a:gd name="T5" fmla="*/ 0 h 72"/>
                <a:gd name="T6" fmla="*/ 72 w 72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2">
                  <a:moveTo>
                    <a:pt x="72" y="36"/>
                  </a:moveTo>
                  <a:lnTo>
                    <a:pt x="0" y="72"/>
                  </a:lnTo>
                  <a:cubicBezTo>
                    <a:pt x="11" y="50"/>
                    <a:pt x="11" y="23"/>
                    <a:pt x="0" y="0"/>
                  </a:cubicBezTo>
                  <a:lnTo>
                    <a:pt x="72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15B36897-1257-AFDD-EEB5-F8AF1450C3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27" y="2815"/>
              <a:ext cx="123" cy="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0A75177-01AA-2C26-EE47-1A0B33244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" y="2796"/>
              <a:ext cx="38" cy="38"/>
            </a:xfrm>
            <a:custGeom>
              <a:avLst/>
              <a:gdLst>
                <a:gd name="T0" fmla="*/ 0 w 73"/>
                <a:gd name="T1" fmla="*/ 36 h 72"/>
                <a:gd name="T2" fmla="*/ 73 w 73"/>
                <a:gd name="T3" fmla="*/ 0 h 72"/>
                <a:gd name="T4" fmla="*/ 73 w 73"/>
                <a:gd name="T5" fmla="*/ 72 h 72"/>
                <a:gd name="T6" fmla="*/ 0 w 73"/>
                <a:gd name="T7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2">
                  <a:moveTo>
                    <a:pt x="0" y="36"/>
                  </a:moveTo>
                  <a:lnTo>
                    <a:pt x="73" y="0"/>
                  </a:lnTo>
                  <a:cubicBezTo>
                    <a:pt x="61" y="23"/>
                    <a:pt x="61" y="50"/>
                    <a:pt x="73" y="72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7">
              <a:extLst>
                <a:ext uri="{FF2B5EF4-FFF2-40B4-BE49-F238E27FC236}">
                  <a16:creationId xmlns:a16="http://schemas.microsoft.com/office/drawing/2014/main" id="{2F664E0B-AF9C-C861-C480-A72FE9A32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8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58">
              <a:extLst>
                <a:ext uri="{FF2B5EF4-FFF2-40B4-BE49-F238E27FC236}">
                  <a16:creationId xmlns:a16="http://schemas.microsoft.com/office/drawing/2014/main" id="{649F5FB0-9A00-6D96-652D-064BE998E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99" y="2790"/>
              <a:ext cx="0" cy="50"/>
            </a:xfrm>
            <a:prstGeom prst="line">
              <a:avLst/>
            </a:prstGeom>
            <a:noFill/>
            <a:ln w="47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9">
              <a:extLst>
                <a:ext uri="{FF2B5EF4-FFF2-40B4-BE49-F238E27FC236}">
                  <a16:creationId xmlns:a16="http://schemas.microsoft.com/office/drawing/2014/main" id="{16B0F0C3-D390-1E7E-7647-A4EC0DADA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2711"/>
              <a:ext cx="169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SIFS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Freeform 60">
              <a:extLst>
                <a:ext uri="{FF2B5EF4-FFF2-40B4-BE49-F238E27FC236}">
                  <a16:creationId xmlns:a16="http://schemas.microsoft.com/office/drawing/2014/main" id="{6C5BD25E-BC0D-D03A-ABBF-B7D4C07A7F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33" y="2558"/>
              <a:ext cx="5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1">
              <a:extLst>
                <a:ext uri="{FF2B5EF4-FFF2-40B4-BE49-F238E27FC236}">
                  <a16:creationId xmlns:a16="http://schemas.microsoft.com/office/drawing/2014/main" id="{86A76BD9-1419-3E1E-A50B-9CF9116A15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6" y="2558"/>
              <a:ext cx="6" cy="1465"/>
            </a:xfrm>
            <a:custGeom>
              <a:avLst/>
              <a:gdLst>
                <a:gd name="T0" fmla="*/ 5 w 10"/>
                <a:gd name="T1" fmla="*/ 85 h 2773"/>
                <a:gd name="T2" fmla="*/ 5 w 10"/>
                <a:gd name="T3" fmla="*/ 0 h 2773"/>
                <a:gd name="T4" fmla="*/ 10 w 10"/>
                <a:gd name="T5" fmla="*/ 208 h 2773"/>
                <a:gd name="T6" fmla="*/ 0 w 10"/>
                <a:gd name="T7" fmla="*/ 133 h 2773"/>
                <a:gd name="T8" fmla="*/ 10 w 10"/>
                <a:gd name="T9" fmla="*/ 261 h 2773"/>
                <a:gd name="T10" fmla="*/ 0 w 10"/>
                <a:gd name="T11" fmla="*/ 336 h 2773"/>
                <a:gd name="T12" fmla="*/ 10 w 10"/>
                <a:gd name="T13" fmla="*/ 261 h 2773"/>
                <a:gd name="T14" fmla="*/ 5 w 10"/>
                <a:gd name="T15" fmla="*/ 469 h 2773"/>
                <a:gd name="T16" fmla="*/ 5 w 10"/>
                <a:gd name="T17" fmla="*/ 384 h 2773"/>
                <a:gd name="T18" fmla="*/ 10 w 10"/>
                <a:gd name="T19" fmla="*/ 592 h 2773"/>
                <a:gd name="T20" fmla="*/ 0 w 10"/>
                <a:gd name="T21" fmla="*/ 517 h 2773"/>
                <a:gd name="T22" fmla="*/ 10 w 10"/>
                <a:gd name="T23" fmla="*/ 645 h 2773"/>
                <a:gd name="T24" fmla="*/ 0 w 10"/>
                <a:gd name="T25" fmla="*/ 720 h 2773"/>
                <a:gd name="T26" fmla="*/ 10 w 10"/>
                <a:gd name="T27" fmla="*/ 645 h 2773"/>
                <a:gd name="T28" fmla="*/ 5 w 10"/>
                <a:gd name="T29" fmla="*/ 853 h 2773"/>
                <a:gd name="T30" fmla="*/ 5 w 10"/>
                <a:gd name="T31" fmla="*/ 768 h 2773"/>
                <a:gd name="T32" fmla="*/ 10 w 10"/>
                <a:gd name="T33" fmla="*/ 976 h 2773"/>
                <a:gd name="T34" fmla="*/ 0 w 10"/>
                <a:gd name="T35" fmla="*/ 901 h 2773"/>
                <a:gd name="T36" fmla="*/ 10 w 10"/>
                <a:gd name="T37" fmla="*/ 1029 h 2773"/>
                <a:gd name="T38" fmla="*/ 0 w 10"/>
                <a:gd name="T39" fmla="*/ 1104 h 2773"/>
                <a:gd name="T40" fmla="*/ 10 w 10"/>
                <a:gd name="T41" fmla="*/ 1029 h 2773"/>
                <a:gd name="T42" fmla="*/ 5 w 10"/>
                <a:gd name="T43" fmla="*/ 1237 h 2773"/>
                <a:gd name="T44" fmla="*/ 5 w 10"/>
                <a:gd name="T45" fmla="*/ 1152 h 2773"/>
                <a:gd name="T46" fmla="*/ 10 w 10"/>
                <a:gd name="T47" fmla="*/ 1360 h 2773"/>
                <a:gd name="T48" fmla="*/ 0 w 10"/>
                <a:gd name="T49" fmla="*/ 1285 h 2773"/>
                <a:gd name="T50" fmla="*/ 10 w 10"/>
                <a:gd name="T51" fmla="*/ 1413 h 2773"/>
                <a:gd name="T52" fmla="*/ 0 w 10"/>
                <a:gd name="T53" fmla="*/ 1488 h 2773"/>
                <a:gd name="T54" fmla="*/ 10 w 10"/>
                <a:gd name="T55" fmla="*/ 1413 h 2773"/>
                <a:gd name="T56" fmla="*/ 5 w 10"/>
                <a:gd name="T57" fmla="*/ 1621 h 2773"/>
                <a:gd name="T58" fmla="*/ 5 w 10"/>
                <a:gd name="T59" fmla="*/ 1536 h 2773"/>
                <a:gd name="T60" fmla="*/ 10 w 10"/>
                <a:gd name="T61" fmla="*/ 1744 h 2773"/>
                <a:gd name="T62" fmla="*/ 0 w 10"/>
                <a:gd name="T63" fmla="*/ 1669 h 2773"/>
                <a:gd name="T64" fmla="*/ 10 w 10"/>
                <a:gd name="T65" fmla="*/ 1797 h 2773"/>
                <a:gd name="T66" fmla="*/ 0 w 10"/>
                <a:gd name="T67" fmla="*/ 1872 h 2773"/>
                <a:gd name="T68" fmla="*/ 10 w 10"/>
                <a:gd name="T69" fmla="*/ 1797 h 2773"/>
                <a:gd name="T70" fmla="*/ 5 w 10"/>
                <a:gd name="T71" fmla="*/ 2005 h 2773"/>
                <a:gd name="T72" fmla="*/ 5 w 10"/>
                <a:gd name="T73" fmla="*/ 1920 h 2773"/>
                <a:gd name="T74" fmla="*/ 10 w 10"/>
                <a:gd name="T75" fmla="*/ 2128 h 2773"/>
                <a:gd name="T76" fmla="*/ 0 w 10"/>
                <a:gd name="T77" fmla="*/ 2053 h 2773"/>
                <a:gd name="T78" fmla="*/ 10 w 10"/>
                <a:gd name="T79" fmla="*/ 2181 h 2773"/>
                <a:gd name="T80" fmla="*/ 0 w 10"/>
                <a:gd name="T81" fmla="*/ 2256 h 2773"/>
                <a:gd name="T82" fmla="*/ 10 w 10"/>
                <a:gd name="T83" fmla="*/ 2181 h 2773"/>
                <a:gd name="T84" fmla="*/ 5 w 10"/>
                <a:gd name="T85" fmla="*/ 2389 h 2773"/>
                <a:gd name="T86" fmla="*/ 5 w 10"/>
                <a:gd name="T87" fmla="*/ 2304 h 2773"/>
                <a:gd name="T88" fmla="*/ 10 w 10"/>
                <a:gd name="T89" fmla="*/ 2512 h 2773"/>
                <a:gd name="T90" fmla="*/ 0 w 10"/>
                <a:gd name="T91" fmla="*/ 2437 h 2773"/>
                <a:gd name="T92" fmla="*/ 10 w 10"/>
                <a:gd name="T93" fmla="*/ 2565 h 2773"/>
                <a:gd name="T94" fmla="*/ 0 w 10"/>
                <a:gd name="T95" fmla="*/ 2640 h 2773"/>
                <a:gd name="T96" fmla="*/ 10 w 10"/>
                <a:gd name="T97" fmla="*/ 2565 h 2773"/>
                <a:gd name="T98" fmla="*/ 5 w 10"/>
                <a:gd name="T99" fmla="*/ 2773 h 2773"/>
                <a:gd name="T100" fmla="*/ 5 w 10"/>
                <a:gd name="T101" fmla="*/ 2688 h 2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" h="2773">
                  <a:moveTo>
                    <a:pt x="10" y="5"/>
                  </a:moveTo>
                  <a:lnTo>
                    <a:pt x="10" y="80"/>
                  </a:lnTo>
                  <a:cubicBezTo>
                    <a:pt x="10" y="83"/>
                    <a:pt x="8" y="85"/>
                    <a:pt x="5" y="85"/>
                  </a:cubicBezTo>
                  <a:cubicBezTo>
                    <a:pt x="2" y="85"/>
                    <a:pt x="0" y="83"/>
                    <a:pt x="0" y="80"/>
                  </a:cubicBezTo>
                  <a:lnTo>
                    <a:pt x="0" y="5"/>
                  </a:lnTo>
                  <a:cubicBezTo>
                    <a:pt x="0" y="2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  <a:close/>
                  <a:moveTo>
                    <a:pt x="10" y="133"/>
                  </a:moveTo>
                  <a:lnTo>
                    <a:pt x="10" y="208"/>
                  </a:lnTo>
                  <a:cubicBezTo>
                    <a:pt x="10" y="211"/>
                    <a:pt x="8" y="213"/>
                    <a:pt x="5" y="213"/>
                  </a:cubicBezTo>
                  <a:cubicBezTo>
                    <a:pt x="2" y="213"/>
                    <a:pt x="0" y="211"/>
                    <a:pt x="0" y="208"/>
                  </a:cubicBezTo>
                  <a:lnTo>
                    <a:pt x="0" y="133"/>
                  </a:lnTo>
                  <a:cubicBezTo>
                    <a:pt x="0" y="130"/>
                    <a:pt x="2" y="128"/>
                    <a:pt x="5" y="128"/>
                  </a:cubicBezTo>
                  <a:cubicBezTo>
                    <a:pt x="8" y="128"/>
                    <a:pt x="10" y="130"/>
                    <a:pt x="10" y="133"/>
                  </a:cubicBezTo>
                  <a:close/>
                  <a:moveTo>
                    <a:pt x="10" y="261"/>
                  </a:moveTo>
                  <a:lnTo>
                    <a:pt x="10" y="336"/>
                  </a:lnTo>
                  <a:cubicBezTo>
                    <a:pt x="10" y="339"/>
                    <a:pt x="8" y="341"/>
                    <a:pt x="5" y="341"/>
                  </a:cubicBezTo>
                  <a:cubicBezTo>
                    <a:pt x="2" y="341"/>
                    <a:pt x="0" y="339"/>
                    <a:pt x="0" y="336"/>
                  </a:cubicBezTo>
                  <a:lnTo>
                    <a:pt x="0" y="261"/>
                  </a:lnTo>
                  <a:cubicBezTo>
                    <a:pt x="0" y="258"/>
                    <a:pt x="2" y="256"/>
                    <a:pt x="5" y="256"/>
                  </a:cubicBezTo>
                  <a:cubicBezTo>
                    <a:pt x="8" y="256"/>
                    <a:pt x="10" y="258"/>
                    <a:pt x="10" y="261"/>
                  </a:cubicBezTo>
                  <a:close/>
                  <a:moveTo>
                    <a:pt x="10" y="389"/>
                  </a:moveTo>
                  <a:lnTo>
                    <a:pt x="10" y="464"/>
                  </a:lnTo>
                  <a:cubicBezTo>
                    <a:pt x="10" y="467"/>
                    <a:pt x="8" y="469"/>
                    <a:pt x="5" y="469"/>
                  </a:cubicBezTo>
                  <a:cubicBezTo>
                    <a:pt x="2" y="469"/>
                    <a:pt x="0" y="467"/>
                    <a:pt x="0" y="464"/>
                  </a:cubicBezTo>
                  <a:lnTo>
                    <a:pt x="0" y="389"/>
                  </a:lnTo>
                  <a:cubicBezTo>
                    <a:pt x="0" y="386"/>
                    <a:pt x="2" y="384"/>
                    <a:pt x="5" y="384"/>
                  </a:cubicBezTo>
                  <a:cubicBezTo>
                    <a:pt x="8" y="384"/>
                    <a:pt x="10" y="386"/>
                    <a:pt x="10" y="389"/>
                  </a:cubicBezTo>
                  <a:close/>
                  <a:moveTo>
                    <a:pt x="10" y="517"/>
                  </a:moveTo>
                  <a:lnTo>
                    <a:pt x="10" y="592"/>
                  </a:lnTo>
                  <a:cubicBezTo>
                    <a:pt x="10" y="595"/>
                    <a:pt x="8" y="597"/>
                    <a:pt x="5" y="597"/>
                  </a:cubicBezTo>
                  <a:cubicBezTo>
                    <a:pt x="2" y="597"/>
                    <a:pt x="0" y="595"/>
                    <a:pt x="0" y="592"/>
                  </a:cubicBezTo>
                  <a:lnTo>
                    <a:pt x="0" y="517"/>
                  </a:lnTo>
                  <a:cubicBezTo>
                    <a:pt x="0" y="514"/>
                    <a:pt x="2" y="512"/>
                    <a:pt x="5" y="512"/>
                  </a:cubicBezTo>
                  <a:cubicBezTo>
                    <a:pt x="8" y="512"/>
                    <a:pt x="10" y="514"/>
                    <a:pt x="10" y="517"/>
                  </a:cubicBezTo>
                  <a:close/>
                  <a:moveTo>
                    <a:pt x="10" y="645"/>
                  </a:moveTo>
                  <a:lnTo>
                    <a:pt x="10" y="720"/>
                  </a:lnTo>
                  <a:cubicBezTo>
                    <a:pt x="10" y="723"/>
                    <a:pt x="8" y="725"/>
                    <a:pt x="5" y="725"/>
                  </a:cubicBezTo>
                  <a:cubicBezTo>
                    <a:pt x="2" y="725"/>
                    <a:pt x="0" y="723"/>
                    <a:pt x="0" y="720"/>
                  </a:cubicBezTo>
                  <a:lnTo>
                    <a:pt x="0" y="645"/>
                  </a:lnTo>
                  <a:cubicBezTo>
                    <a:pt x="0" y="642"/>
                    <a:pt x="2" y="640"/>
                    <a:pt x="5" y="640"/>
                  </a:cubicBezTo>
                  <a:cubicBezTo>
                    <a:pt x="8" y="640"/>
                    <a:pt x="10" y="642"/>
                    <a:pt x="10" y="645"/>
                  </a:cubicBezTo>
                  <a:close/>
                  <a:moveTo>
                    <a:pt x="10" y="773"/>
                  </a:moveTo>
                  <a:lnTo>
                    <a:pt x="10" y="848"/>
                  </a:lnTo>
                  <a:cubicBezTo>
                    <a:pt x="10" y="851"/>
                    <a:pt x="8" y="853"/>
                    <a:pt x="5" y="853"/>
                  </a:cubicBezTo>
                  <a:cubicBezTo>
                    <a:pt x="2" y="853"/>
                    <a:pt x="0" y="851"/>
                    <a:pt x="0" y="848"/>
                  </a:cubicBezTo>
                  <a:lnTo>
                    <a:pt x="0" y="773"/>
                  </a:lnTo>
                  <a:cubicBezTo>
                    <a:pt x="0" y="770"/>
                    <a:pt x="2" y="768"/>
                    <a:pt x="5" y="768"/>
                  </a:cubicBezTo>
                  <a:cubicBezTo>
                    <a:pt x="8" y="768"/>
                    <a:pt x="10" y="770"/>
                    <a:pt x="10" y="773"/>
                  </a:cubicBezTo>
                  <a:close/>
                  <a:moveTo>
                    <a:pt x="10" y="901"/>
                  </a:moveTo>
                  <a:lnTo>
                    <a:pt x="10" y="976"/>
                  </a:lnTo>
                  <a:cubicBezTo>
                    <a:pt x="10" y="979"/>
                    <a:pt x="8" y="981"/>
                    <a:pt x="5" y="981"/>
                  </a:cubicBezTo>
                  <a:cubicBezTo>
                    <a:pt x="2" y="981"/>
                    <a:pt x="0" y="979"/>
                    <a:pt x="0" y="976"/>
                  </a:cubicBezTo>
                  <a:lnTo>
                    <a:pt x="0" y="901"/>
                  </a:lnTo>
                  <a:cubicBezTo>
                    <a:pt x="0" y="898"/>
                    <a:pt x="2" y="896"/>
                    <a:pt x="5" y="896"/>
                  </a:cubicBezTo>
                  <a:cubicBezTo>
                    <a:pt x="8" y="896"/>
                    <a:pt x="10" y="898"/>
                    <a:pt x="10" y="901"/>
                  </a:cubicBezTo>
                  <a:close/>
                  <a:moveTo>
                    <a:pt x="10" y="1029"/>
                  </a:moveTo>
                  <a:lnTo>
                    <a:pt x="10" y="1104"/>
                  </a:lnTo>
                  <a:cubicBezTo>
                    <a:pt x="10" y="1107"/>
                    <a:pt x="8" y="1109"/>
                    <a:pt x="5" y="1109"/>
                  </a:cubicBezTo>
                  <a:cubicBezTo>
                    <a:pt x="2" y="1109"/>
                    <a:pt x="0" y="1107"/>
                    <a:pt x="0" y="1104"/>
                  </a:cubicBezTo>
                  <a:lnTo>
                    <a:pt x="0" y="1029"/>
                  </a:lnTo>
                  <a:cubicBezTo>
                    <a:pt x="0" y="1026"/>
                    <a:pt x="2" y="1024"/>
                    <a:pt x="5" y="1024"/>
                  </a:cubicBezTo>
                  <a:cubicBezTo>
                    <a:pt x="8" y="1024"/>
                    <a:pt x="10" y="1026"/>
                    <a:pt x="10" y="1029"/>
                  </a:cubicBezTo>
                  <a:close/>
                  <a:moveTo>
                    <a:pt x="10" y="1157"/>
                  </a:moveTo>
                  <a:lnTo>
                    <a:pt x="10" y="1232"/>
                  </a:lnTo>
                  <a:cubicBezTo>
                    <a:pt x="10" y="1235"/>
                    <a:pt x="8" y="1237"/>
                    <a:pt x="5" y="1237"/>
                  </a:cubicBezTo>
                  <a:cubicBezTo>
                    <a:pt x="2" y="1237"/>
                    <a:pt x="0" y="1235"/>
                    <a:pt x="0" y="1232"/>
                  </a:cubicBezTo>
                  <a:lnTo>
                    <a:pt x="0" y="1157"/>
                  </a:lnTo>
                  <a:cubicBezTo>
                    <a:pt x="0" y="1154"/>
                    <a:pt x="2" y="1152"/>
                    <a:pt x="5" y="1152"/>
                  </a:cubicBezTo>
                  <a:cubicBezTo>
                    <a:pt x="8" y="1152"/>
                    <a:pt x="10" y="1154"/>
                    <a:pt x="10" y="1157"/>
                  </a:cubicBezTo>
                  <a:close/>
                  <a:moveTo>
                    <a:pt x="10" y="1285"/>
                  </a:moveTo>
                  <a:lnTo>
                    <a:pt x="10" y="1360"/>
                  </a:lnTo>
                  <a:cubicBezTo>
                    <a:pt x="10" y="1363"/>
                    <a:pt x="8" y="1365"/>
                    <a:pt x="5" y="1365"/>
                  </a:cubicBezTo>
                  <a:cubicBezTo>
                    <a:pt x="2" y="1365"/>
                    <a:pt x="0" y="1363"/>
                    <a:pt x="0" y="1360"/>
                  </a:cubicBezTo>
                  <a:lnTo>
                    <a:pt x="0" y="1285"/>
                  </a:lnTo>
                  <a:cubicBezTo>
                    <a:pt x="0" y="1282"/>
                    <a:pt x="2" y="1280"/>
                    <a:pt x="5" y="1280"/>
                  </a:cubicBezTo>
                  <a:cubicBezTo>
                    <a:pt x="8" y="1280"/>
                    <a:pt x="10" y="1282"/>
                    <a:pt x="10" y="1285"/>
                  </a:cubicBezTo>
                  <a:close/>
                  <a:moveTo>
                    <a:pt x="10" y="1413"/>
                  </a:moveTo>
                  <a:lnTo>
                    <a:pt x="10" y="1488"/>
                  </a:lnTo>
                  <a:cubicBezTo>
                    <a:pt x="10" y="1491"/>
                    <a:pt x="8" y="1493"/>
                    <a:pt x="5" y="1493"/>
                  </a:cubicBezTo>
                  <a:cubicBezTo>
                    <a:pt x="2" y="1493"/>
                    <a:pt x="0" y="1491"/>
                    <a:pt x="0" y="1488"/>
                  </a:cubicBezTo>
                  <a:lnTo>
                    <a:pt x="0" y="1413"/>
                  </a:lnTo>
                  <a:cubicBezTo>
                    <a:pt x="0" y="1410"/>
                    <a:pt x="2" y="1408"/>
                    <a:pt x="5" y="1408"/>
                  </a:cubicBezTo>
                  <a:cubicBezTo>
                    <a:pt x="8" y="1408"/>
                    <a:pt x="10" y="1410"/>
                    <a:pt x="10" y="1413"/>
                  </a:cubicBezTo>
                  <a:close/>
                  <a:moveTo>
                    <a:pt x="10" y="1541"/>
                  </a:moveTo>
                  <a:lnTo>
                    <a:pt x="10" y="1616"/>
                  </a:lnTo>
                  <a:cubicBezTo>
                    <a:pt x="10" y="1619"/>
                    <a:pt x="8" y="1621"/>
                    <a:pt x="5" y="1621"/>
                  </a:cubicBezTo>
                  <a:cubicBezTo>
                    <a:pt x="2" y="1621"/>
                    <a:pt x="0" y="1619"/>
                    <a:pt x="0" y="1616"/>
                  </a:cubicBezTo>
                  <a:lnTo>
                    <a:pt x="0" y="1541"/>
                  </a:lnTo>
                  <a:cubicBezTo>
                    <a:pt x="0" y="1538"/>
                    <a:pt x="2" y="1536"/>
                    <a:pt x="5" y="1536"/>
                  </a:cubicBezTo>
                  <a:cubicBezTo>
                    <a:pt x="8" y="1536"/>
                    <a:pt x="10" y="1538"/>
                    <a:pt x="10" y="1541"/>
                  </a:cubicBezTo>
                  <a:close/>
                  <a:moveTo>
                    <a:pt x="10" y="1669"/>
                  </a:moveTo>
                  <a:lnTo>
                    <a:pt x="10" y="1744"/>
                  </a:lnTo>
                  <a:cubicBezTo>
                    <a:pt x="10" y="1747"/>
                    <a:pt x="8" y="1749"/>
                    <a:pt x="5" y="1749"/>
                  </a:cubicBezTo>
                  <a:cubicBezTo>
                    <a:pt x="2" y="1749"/>
                    <a:pt x="0" y="1747"/>
                    <a:pt x="0" y="1744"/>
                  </a:cubicBezTo>
                  <a:lnTo>
                    <a:pt x="0" y="1669"/>
                  </a:lnTo>
                  <a:cubicBezTo>
                    <a:pt x="0" y="1666"/>
                    <a:pt x="2" y="1664"/>
                    <a:pt x="5" y="1664"/>
                  </a:cubicBezTo>
                  <a:cubicBezTo>
                    <a:pt x="8" y="1664"/>
                    <a:pt x="10" y="1666"/>
                    <a:pt x="10" y="1669"/>
                  </a:cubicBezTo>
                  <a:close/>
                  <a:moveTo>
                    <a:pt x="10" y="1797"/>
                  </a:moveTo>
                  <a:lnTo>
                    <a:pt x="10" y="1872"/>
                  </a:lnTo>
                  <a:cubicBezTo>
                    <a:pt x="10" y="1875"/>
                    <a:pt x="8" y="1877"/>
                    <a:pt x="5" y="1877"/>
                  </a:cubicBezTo>
                  <a:cubicBezTo>
                    <a:pt x="2" y="1877"/>
                    <a:pt x="0" y="1875"/>
                    <a:pt x="0" y="1872"/>
                  </a:cubicBezTo>
                  <a:lnTo>
                    <a:pt x="0" y="1797"/>
                  </a:lnTo>
                  <a:cubicBezTo>
                    <a:pt x="0" y="1794"/>
                    <a:pt x="2" y="1792"/>
                    <a:pt x="5" y="1792"/>
                  </a:cubicBezTo>
                  <a:cubicBezTo>
                    <a:pt x="8" y="1792"/>
                    <a:pt x="10" y="1794"/>
                    <a:pt x="10" y="1797"/>
                  </a:cubicBezTo>
                  <a:close/>
                  <a:moveTo>
                    <a:pt x="10" y="1925"/>
                  </a:moveTo>
                  <a:lnTo>
                    <a:pt x="10" y="2000"/>
                  </a:lnTo>
                  <a:cubicBezTo>
                    <a:pt x="10" y="2003"/>
                    <a:pt x="8" y="2005"/>
                    <a:pt x="5" y="2005"/>
                  </a:cubicBezTo>
                  <a:cubicBezTo>
                    <a:pt x="2" y="2005"/>
                    <a:pt x="0" y="2003"/>
                    <a:pt x="0" y="2000"/>
                  </a:cubicBezTo>
                  <a:lnTo>
                    <a:pt x="0" y="1925"/>
                  </a:lnTo>
                  <a:cubicBezTo>
                    <a:pt x="0" y="1922"/>
                    <a:pt x="2" y="1920"/>
                    <a:pt x="5" y="1920"/>
                  </a:cubicBezTo>
                  <a:cubicBezTo>
                    <a:pt x="8" y="1920"/>
                    <a:pt x="10" y="1922"/>
                    <a:pt x="10" y="1925"/>
                  </a:cubicBezTo>
                  <a:close/>
                  <a:moveTo>
                    <a:pt x="10" y="2053"/>
                  </a:moveTo>
                  <a:lnTo>
                    <a:pt x="10" y="2128"/>
                  </a:lnTo>
                  <a:cubicBezTo>
                    <a:pt x="10" y="2131"/>
                    <a:pt x="8" y="2133"/>
                    <a:pt x="5" y="2133"/>
                  </a:cubicBezTo>
                  <a:cubicBezTo>
                    <a:pt x="2" y="2133"/>
                    <a:pt x="0" y="2131"/>
                    <a:pt x="0" y="2128"/>
                  </a:cubicBezTo>
                  <a:lnTo>
                    <a:pt x="0" y="2053"/>
                  </a:lnTo>
                  <a:cubicBezTo>
                    <a:pt x="0" y="2050"/>
                    <a:pt x="2" y="2048"/>
                    <a:pt x="5" y="2048"/>
                  </a:cubicBezTo>
                  <a:cubicBezTo>
                    <a:pt x="8" y="2048"/>
                    <a:pt x="10" y="2050"/>
                    <a:pt x="10" y="2053"/>
                  </a:cubicBezTo>
                  <a:close/>
                  <a:moveTo>
                    <a:pt x="10" y="2181"/>
                  </a:moveTo>
                  <a:lnTo>
                    <a:pt x="10" y="2256"/>
                  </a:lnTo>
                  <a:cubicBezTo>
                    <a:pt x="10" y="2259"/>
                    <a:pt x="8" y="2261"/>
                    <a:pt x="5" y="2261"/>
                  </a:cubicBezTo>
                  <a:cubicBezTo>
                    <a:pt x="2" y="2261"/>
                    <a:pt x="0" y="2259"/>
                    <a:pt x="0" y="2256"/>
                  </a:cubicBezTo>
                  <a:lnTo>
                    <a:pt x="0" y="2181"/>
                  </a:lnTo>
                  <a:cubicBezTo>
                    <a:pt x="0" y="2178"/>
                    <a:pt x="2" y="2176"/>
                    <a:pt x="5" y="2176"/>
                  </a:cubicBezTo>
                  <a:cubicBezTo>
                    <a:pt x="8" y="2176"/>
                    <a:pt x="10" y="2178"/>
                    <a:pt x="10" y="2181"/>
                  </a:cubicBezTo>
                  <a:close/>
                  <a:moveTo>
                    <a:pt x="10" y="2309"/>
                  </a:moveTo>
                  <a:lnTo>
                    <a:pt x="10" y="2384"/>
                  </a:lnTo>
                  <a:cubicBezTo>
                    <a:pt x="10" y="2387"/>
                    <a:pt x="8" y="2389"/>
                    <a:pt x="5" y="2389"/>
                  </a:cubicBezTo>
                  <a:cubicBezTo>
                    <a:pt x="2" y="2389"/>
                    <a:pt x="0" y="2387"/>
                    <a:pt x="0" y="2384"/>
                  </a:cubicBezTo>
                  <a:lnTo>
                    <a:pt x="0" y="2309"/>
                  </a:lnTo>
                  <a:cubicBezTo>
                    <a:pt x="0" y="2306"/>
                    <a:pt x="2" y="2304"/>
                    <a:pt x="5" y="2304"/>
                  </a:cubicBezTo>
                  <a:cubicBezTo>
                    <a:pt x="8" y="2304"/>
                    <a:pt x="10" y="2306"/>
                    <a:pt x="10" y="2309"/>
                  </a:cubicBezTo>
                  <a:close/>
                  <a:moveTo>
                    <a:pt x="10" y="2437"/>
                  </a:moveTo>
                  <a:lnTo>
                    <a:pt x="10" y="2512"/>
                  </a:lnTo>
                  <a:cubicBezTo>
                    <a:pt x="10" y="2515"/>
                    <a:pt x="8" y="2517"/>
                    <a:pt x="5" y="2517"/>
                  </a:cubicBezTo>
                  <a:cubicBezTo>
                    <a:pt x="2" y="2517"/>
                    <a:pt x="0" y="2515"/>
                    <a:pt x="0" y="2512"/>
                  </a:cubicBezTo>
                  <a:lnTo>
                    <a:pt x="0" y="2437"/>
                  </a:lnTo>
                  <a:cubicBezTo>
                    <a:pt x="0" y="2434"/>
                    <a:pt x="2" y="2432"/>
                    <a:pt x="5" y="2432"/>
                  </a:cubicBezTo>
                  <a:cubicBezTo>
                    <a:pt x="8" y="2432"/>
                    <a:pt x="10" y="2434"/>
                    <a:pt x="10" y="2437"/>
                  </a:cubicBezTo>
                  <a:close/>
                  <a:moveTo>
                    <a:pt x="10" y="2565"/>
                  </a:moveTo>
                  <a:lnTo>
                    <a:pt x="10" y="2640"/>
                  </a:lnTo>
                  <a:cubicBezTo>
                    <a:pt x="10" y="2643"/>
                    <a:pt x="8" y="2645"/>
                    <a:pt x="5" y="2645"/>
                  </a:cubicBezTo>
                  <a:cubicBezTo>
                    <a:pt x="2" y="2645"/>
                    <a:pt x="0" y="2643"/>
                    <a:pt x="0" y="2640"/>
                  </a:cubicBezTo>
                  <a:lnTo>
                    <a:pt x="0" y="2565"/>
                  </a:lnTo>
                  <a:cubicBezTo>
                    <a:pt x="0" y="2562"/>
                    <a:pt x="2" y="2560"/>
                    <a:pt x="5" y="2560"/>
                  </a:cubicBezTo>
                  <a:cubicBezTo>
                    <a:pt x="8" y="2560"/>
                    <a:pt x="10" y="2562"/>
                    <a:pt x="10" y="2565"/>
                  </a:cubicBezTo>
                  <a:close/>
                  <a:moveTo>
                    <a:pt x="10" y="2693"/>
                  </a:moveTo>
                  <a:lnTo>
                    <a:pt x="10" y="2768"/>
                  </a:lnTo>
                  <a:cubicBezTo>
                    <a:pt x="10" y="2771"/>
                    <a:pt x="8" y="2773"/>
                    <a:pt x="5" y="2773"/>
                  </a:cubicBezTo>
                  <a:cubicBezTo>
                    <a:pt x="2" y="2773"/>
                    <a:pt x="0" y="2771"/>
                    <a:pt x="0" y="2768"/>
                  </a:cubicBezTo>
                  <a:lnTo>
                    <a:pt x="0" y="2693"/>
                  </a:lnTo>
                  <a:cubicBezTo>
                    <a:pt x="0" y="2690"/>
                    <a:pt x="2" y="2688"/>
                    <a:pt x="5" y="2688"/>
                  </a:cubicBezTo>
                  <a:cubicBezTo>
                    <a:pt x="8" y="2688"/>
                    <a:pt x="10" y="2690"/>
                    <a:pt x="10" y="2693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7931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FC5067-EB49-5A53-5046-083672EF9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Per MAC sequence, conceptually there will be three frames, i.e., the </a:t>
            </a:r>
            <a:r>
              <a:rPr lang="en-US" sz="1800" dirty="0" err="1"/>
              <a:t>CoBF</a:t>
            </a:r>
            <a:r>
              <a:rPr lang="en-US" sz="1800" dirty="0"/>
              <a:t> Invite, Response and Sync frames [1] for information exchange between the sharing and shared APs in the </a:t>
            </a:r>
            <a:r>
              <a:rPr lang="en-US" sz="1800" dirty="0" err="1"/>
              <a:t>CoBF</a:t>
            </a:r>
            <a:r>
              <a:rPr lang="en-US" sz="1800" dirty="0"/>
              <a:t> transmission phase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Invite/Sync: sent from the sharing AP to the shared AP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Response: sent from the shared AP to the sharing AP</a:t>
            </a:r>
          </a:p>
          <a:p>
            <a:endParaRPr lang="en-US" sz="1800" dirty="0"/>
          </a:p>
          <a:p>
            <a:r>
              <a:rPr lang="en-US" sz="1800" dirty="0"/>
              <a:t>Information exchange between two APs through these three frames to negotiate parameters and form the common preamble in </a:t>
            </a:r>
            <a:r>
              <a:rPr lang="en-US" sz="1800" dirty="0" err="1"/>
              <a:t>CoBF</a:t>
            </a:r>
            <a:r>
              <a:rPr lang="en-US" sz="1800" dirty="0"/>
              <a:t> transmission should be self-contained</a:t>
            </a:r>
          </a:p>
          <a:p>
            <a:endParaRPr lang="en-US" sz="1800" dirty="0"/>
          </a:p>
          <a:p>
            <a:r>
              <a:rPr lang="en-US" sz="1800" dirty="0"/>
              <a:t>In this presentation, we discuss the information exchange in the transmission phase, with the focus on PHY information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F995B4-FB6B-614B-FFBD-D7F464BB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6D74E-D32F-496B-9F0B-3518ED51B3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1616E-8AF5-AB7F-AF3C-32405298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1BA84-9FCB-E49E-C26C-53C26930C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631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1EF668-A61F-EA3C-169F-F9C7F115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types of information will be signaled</a:t>
            </a:r>
          </a:p>
          <a:p>
            <a:pPr lvl="1"/>
            <a:r>
              <a:rPr lang="en-US" dirty="0"/>
              <a:t>Subfields in the common preamble (also called “PHY info”)</a:t>
            </a:r>
          </a:p>
          <a:p>
            <a:pPr lvl="2"/>
            <a:r>
              <a:rPr lang="en-US" dirty="0"/>
              <a:t>Essential info: Parameters which are essential to pre-transmission negotiation</a:t>
            </a:r>
          </a:p>
          <a:p>
            <a:pPr lvl="2"/>
            <a:r>
              <a:rPr lang="en-US" dirty="0"/>
              <a:t>Non-essential info: Parameters which are either pre-defined or derived from essential info</a:t>
            </a:r>
          </a:p>
          <a:p>
            <a:pPr lvl="2"/>
            <a:r>
              <a:rPr lang="en-US" dirty="0"/>
              <a:t>Focus our discussion mostly on the essential info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Basic control information</a:t>
            </a:r>
          </a:p>
          <a:p>
            <a:pPr lvl="2"/>
            <a:r>
              <a:rPr lang="en-US" dirty="0"/>
              <a:t>Each frame needs to indicate what it is (‘</a:t>
            </a:r>
            <a:r>
              <a:rPr lang="en-US" dirty="0" err="1"/>
              <a:t>CoBF</a:t>
            </a:r>
            <a:r>
              <a:rPr lang="en-US" dirty="0"/>
              <a:t> Invite’/‘</a:t>
            </a:r>
            <a:r>
              <a:rPr lang="en-US" dirty="0" err="1"/>
              <a:t>CoBF</a:t>
            </a:r>
            <a:r>
              <a:rPr lang="en-US" dirty="0"/>
              <a:t> Acceptance’/‘</a:t>
            </a:r>
            <a:r>
              <a:rPr lang="en-US" dirty="0" err="1"/>
              <a:t>CoBF</a:t>
            </a:r>
            <a:r>
              <a:rPr lang="en-US" dirty="0"/>
              <a:t> Rejection’/‘</a:t>
            </a:r>
            <a:r>
              <a:rPr lang="en-US" dirty="0" err="1"/>
              <a:t>CoBF</a:t>
            </a:r>
            <a:r>
              <a:rPr lang="en-US" dirty="0"/>
              <a:t> Sync’)</a:t>
            </a:r>
          </a:p>
          <a:p>
            <a:pPr lvl="3"/>
            <a:r>
              <a:rPr lang="en-US" sz="1400" dirty="0"/>
              <a:t>How to indicate this info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05B139-14E1-7627-5871-DB348D15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5518C-B60D-C33B-7C58-76DE4EC9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0510C4-1C66-B31A-55E1-0E54D89D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23FA5-B4E9-BDEA-0A59-C13B9DBDA1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9995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2DD00-65E5-4143-7AE0-18EBFE650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2712771-9702-B3C9-39B5-CC9E3B3D6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57468"/>
            <a:ext cx="7772400" cy="4343400"/>
          </a:xfrm>
        </p:spPr>
        <p:txBody>
          <a:bodyPr/>
          <a:lstStyle/>
          <a:p>
            <a:r>
              <a:rPr lang="en-US" dirty="0"/>
              <a:t>Bandwidth and Punctured Channel Information should be indicated in the Invite frame</a:t>
            </a:r>
          </a:p>
          <a:p>
            <a:pPr lvl="1"/>
            <a:r>
              <a:rPr lang="en-US" sz="1600" dirty="0"/>
              <a:t>Shared AP needs BW info for scheduling users of different BW capabilities</a:t>
            </a:r>
          </a:p>
          <a:p>
            <a:pPr lvl="1"/>
            <a:r>
              <a:rPr lang="en-US" sz="1600" dirty="0"/>
              <a:t>To be self-contained, also include the Punctured Channel Information</a:t>
            </a:r>
          </a:p>
          <a:p>
            <a:pPr lvl="1"/>
            <a:r>
              <a:rPr lang="en-US" sz="1600" dirty="0"/>
              <a:t>No bandwidth or punctured pattern negotiation allowed</a:t>
            </a:r>
          </a:p>
          <a:p>
            <a:r>
              <a:rPr lang="en-US" dirty="0"/>
              <a:t>Range of data field indication and negotiation, as discussed in [1]</a:t>
            </a:r>
          </a:p>
          <a:p>
            <a:pPr lvl="1"/>
            <a:r>
              <a:rPr lang="en-US" sz="1600" dirty="0"/>
              <a:t>Range of data field should be indicated in the Invite frame</a:t>
            </a:r>
          </a:p>
          <a:p>
            <a:pPr lvl="2"/>
            <a:r>
              <a:rPr lang="en-US" sz="1400" dirty="0"/>
              <a:t>Minimum Number of Data OFDM Symbols (9 bits)</a:t>
            </a:r>
          </a:p>
          <a:p>
            <a:pPr lvl="2"/>
            <a:r>
              <a:rPr lang="en-US" sz="1400" dirty="0"/>
              <a:t>Maximum Number of Data OFDM Symbols (9 bits)</a:t>
            </a:r>
          </a:p>
          <a:p>
            <a:pPr lvl="1"/>
            <a:r>
              <a:rPr lang="en-US" sz="1600" dirty="0"/>
              <a:t>Suggested data field duration should be indicated in the Response frame</a:t>
            </a:r>
          </a:p>
          <a:p>
            <a:pPr lvl="2"/>
            <a:r>
              <a:rPr lang="en-US" sz="1400" dirty="0"/>
              <a:t>Suggested Number of Data OFDM Symbols (9 bits)</a:t>
            </a:r>
          </a:p>
          <a:p>
            <a:pPr lvl="1"/>
            <a:r>
              <a:rPr lang="en-US" sz="1600" dirty="0"/>
              <a:t>Suggest to fix the LDPC Extra Symbol Segment to 1 (for lower puncturing ratio) and fix the common pre-FEC padding factor to 4 (for largest payload for a given number of Data OFDM Symbols)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FF5F44F-0EE5-6296-2114-B94FE9ACB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Time/Frequency Resource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459C-09CC-28B6-BCE4-47B3493A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96A76-08F6-B9C6-363B-E76B42FA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EDFBE-6C8E-4CBC-4120-76FD401C6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802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44D69-C7C0-8343-F635-C43FE25B33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853F19-A4C8-3F6F-B720-5668BE9AE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61242"/>
            <a:ext cx="7772400" cy="4343400"/>
          </a:xfrm>
        </p:spPr>
        <p:txBody>
          <a:bodyPr/>
          <a:lstStyle/>
          <a:p>
            <a:r>
              <a:rPr lang="en-US" dirty="0"/>
              <a:t>Number of UHR-LTF Symbols</a:t>
            </a:r>
          </a:p>
          <a:p>
            <a:pPr lvl="1"/>
            <a:r>
              <a:rPr lang="en-US" sz="1600" dirty="0"/>
              <a:t>In the Invite frame, the sharing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sharing BSS and the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Maximum Total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Nss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Allowed for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shared AP (2 bits)</a:t>
            </a:r>
            <a:endParaRPr lang="en-US" sz="1600" dirty="0"/>
          </a:p>
          <a:p>
            <a:pPr lvl="1"/>
            <a:r>
              <a:rPr lang="en-US" sz="1600" dirty="0"/>
              <a:t>In the Response frame, the shared AP indicates the per-user </a:t>
            </a:r>
            <a:r>
              <a:rPr lang="en-US" sz="1600" dirty="0" err="1"/>
              <a:t>Nss</a:t>
            </a:r>
            <a:r>
              <a:rPr lang="en-US" sz="1600" dirty="0"/>
              <a:t> in the shared BSS and Extra LTF Allowed or not in the shared BSS</a:t>
            </a:r>
          </a:p>
          <a:p>
            <a:pPr lvl="1"/>
            <a:r>
              <a:rPr lang="en-US" sz="1600" dirty="0"/>
              <a:t>In the Sync frame, the sharing AP determines the final Number of UHR-LTF Symbols and indicates it</a:t>
            </a:r>
          </a:p>
          <a:p>
            <a:pPr lvl="1"/>
            <a:r>
              <a:rPr lang="en-US" sz="1600" dirty="0"/>
              <a:t>The following table shows all possible cases</a:t>
            </a:r>
          </a:p>
          <a:p>
            <a:pPr lvl="2"/>
            <a:r>
              <a:rPr lang="en-US" sz="1400" dirty="0"/>
              <a:t>BSS1 or BSS2 may be sharing or shared BSS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E05D59-380D-3562-4075-03F4AFF9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UHR-LTF Symbols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5F9B5-2FC2-9ED4-174A-412A1A5F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D5B71-ACC2-A6C1-DF97-E0410EDB8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61A0AD-E267-F355-EB7E-CAC5DCBF3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4148E4-DB50-9998-3642-DC74ED52C499}"/>
              </a:ext>
            </a:extLst>
          </p:cNvPr>
          <p:cNvGraphicFramePr>
            <a:graphicFrameLocks noGrp="1"/>
          </p:cNvGraphicFramePr>
          <p:nvPr/>
        </p:nvGraphicFramePr>
        <p:xfrm>
          <a:off x="1968499" y="4793766"/>
          <a:ext cx="5207001" cy="962025"/>
        </p:xfrm>
        <a:graphic>
          <a:graphicData uri="http://schemas.openxmlformats.org/drawingml/2006/table">
            <a:tbl>
              <a:tblPr/>
              <a:tblGrid>
                <a:gridCol w="1116919">
                  <a:extLst>
                    <a:ext uri="{9D8B030D-6E8A-4147-A177-3AD203B41FA5}">
                      <a16:colId xmlns:a16="http://schemas.microsoft.com/office/drawing/2014/main" val="1117646800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1841901420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903511571"/>
                    </a:ext>
                  </a:extLst>
                </a:gridCol>
                <a:gridCol w="1116919">
                  <a:extLst>
                    <a:ext uri="{9D8B030D-6E8A-4147-A177-3AD203B41FA5}">
                      <a16:colId xmlns:a16="http://schemas.microsoft.com/office/drawing/2014/main" val="3519725201"/>
                    </a:ext>
                  </a:extLst>
                </a:gridCol>
                <a:gridCol w="1247015">
                  <a:extLst>
                    <a:ext uri="{9D8B030D-6E8A-4147-A177-3AD203B41FA5}">
                      <a16:colId xmlns:a16="http://schemas.microsoft.com/office/drawing/2014/main" val="317624298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in BSS2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Nss,total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Minimum N_LTF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N_LTF with Extra LTF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03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837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2759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035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036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72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7CCE7-66A7-967E-732A-9F83DD6137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B59BF2-D029-72E0-9078-5AD1B4A0F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Per-user MCS</a:t>
            </a:r>
          </a:p>
          <a:p>
            <a:pPr lvl="1"/>
            <a:r>
              <a:rPr lang="en-US" sz="1600" dirty="0"/>
              <a:t>Sharing AP can’t determine the per-user MCS for its users at the time of the Invite frame, without knowing the number of spatial streams from the shared AP</a:t>
            </a:r>
          </a:p>
          <a:p>
            <a:pPr lvl="1"/>
            <a:r>
              <a:rPr lang="en-US" sz="1600" dirty="0"/>
              <a:t>Shared AP determines and indicates the per-user MCS for its users in the Response frame, with the full knowledge of STA selection and per-user </a:t>
            </a:r>
            <a:r>
              <a:rPr lang="en-US" sz="1600" dirty="0" err="1"/>
              <a:t>Nss</a:t>
            </a:r>
            <a:r>
              <a:rPr lang="en-US" sz="1600" dirty="0"/>
              <a:t> across two BSSs</a:t>
            </a:r>
          </a:p>
          <a:p>
            <a:pPr lvl="1"/>
            <a:r>
              <a:rPr lang="en-US" sz="1600" dirty="0"/>
              <a:t>Sharing AP finally determines the per-user MCS for its users after the Response frame and indicates the info in the Sync frame</a:t>
            </a:r>
          </a:p>
          <a:p>
            <a:endParaRPr lang="en-US" dirty="0"/>
          </a:p>
          <a:p>
            <a:r>
              <a:rPr lang="en-US" dirty="0"/>
              <a:t>Per-user 2xLDPC: Suggest to let each AP decides for its users</a:t>
            </a:r>
          </a:p>
          <a:p>
            <a:pPr lvl="1"/>
            <a:r>
              <a:rPr lang="en-US" sz="1600" dirty="0"/>
              <a:t>A local rate adaptation decision at each AP</a:t>
            </a:r>
          </a:p>
          <a:p>
            <a:pPr lvl="1"/>
            <a:r>
              <a:rPr lang="en-US" sz="1600" dirty="0"/>
              <a:t>Shared AP indicates the 2xLDPC bit for its users in the Response frame</a:t>
            </a:r>
          </a:p>
          <a:p>
            <a:pPr lvl="1"/>
            <a:r>
              <a:rPr lang="en-US" sz="1600" dirty="0"/>
              <a:t>Sharing AP indicates the 2xLDPC bit for its users in the Sync frame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35FEBB1-FF61-A11C-19B8-0796AC2C1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0DB3-5270-96F4-3FD4-EF07626D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3DCCC7-FDB3-51B1-24CD-1004866D8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BBE80A-44F7-CE89-FA2A-1996794E96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224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463D41-DD65-9EAB-23B1-6F8832312D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226EFE-4C48-D38E-EB20-3FE7E7C46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0706"/>
            <a:ext cx="7772400" cy="4343400"/>
          </a:xfrm>
        </p:spPr>
        <p:txBody>
          <a:bodyPr/>
          <a:lstStyle/>
          <a:p>
            <a:r>
              <a:rPr lang="en-US" dirty="0"/>
              <a:t>User field ordering</a:t>
            </a:r>
          </a:p>
          <a:p>
            <a:pPr lvl="1"/>
            <a:r>
              <a:rPr lang="en-US" dirty="0"/>
              <a:t>In each of the Invite/Response frame:</a:t>
            </a:r>
          </a:p>
          <a:p>
            <a:pPr lvl="2"/>
            <a:r>
              <a:rPr lang="en-US" dirty="0"/>
              <a:t>If there is information for more than one users, suggest to order the users according to </a:t>
            </a:r>
            <a:r>
              <a:rPr lang="en-US" dirty="0" err="1"/>
              <a:t>Nss</a:t>
            </a:r>
            <a:r>
              <a:rPr lang="en-US" dirty="0"/>
              <a:t> in non-increasing order</a:t>
            </a:r>
          </a:p>
          <a:p>
            <a:pPr lvl="1"/>
            <a:r>
              <a:rPr lang="en-US" dirty="0"/>
              <a:t>In the Sync frame:</a:t>
            </a:r>
          </a:p>
          <a:p>
            <a:pPr lvl="2"/>
            <a:r>
              <a:rPr lang="en-US" dirty="0"/>
              <a:t>For ease of ‘copy and paste’, suggest to include the information of all users across two BSSs</a:t>
            </a:r>
          </a:p>
          <a:p>
            <a:pPr lvl="2"/>
            <a:r>
              <a:rPr lang="en-US" dirty="0"/>
              <a:t>Suggest to order the users in the same order as in the UHR-SIG field in the </a:t>
            </a:r>
            <a:r>
              <a:rPr lang="en-US" dirty="0" err="1"/>
              <a:t>CoBF</a:t>
            </a:r>
            <a:r>
              <a:rPr lang="en-US" dirty="0"/>
              <a:t> transmission</a:t>
            </a:r>
          </a:p>
          <a:p>
            <a:pPr lvl="3"/>
            <a:r>
              <a:rPr lang="en-US" sz="1400" dirty="0"/>
              <a:t>Note that the final user field ordering is according to </a:t>
            </a:r>
            <a:r>
              <a:rPr lang="en-US" sz="1400" dirty="0" err="1"/>
              <a:t>Nss</a:t>
            </a:r>
            <a:r>
              <a:rPr lang="en-US" sz="1400" dirty="0"/>
              <a:t> in non-increasing order (due to the design of the Spatial Configuration subfield) while keeping the user fields belong to the same BSS contiguous [2]</a:t>
            </a:r>
          </a:p>
          <a:p>
            <a:pPr lvl="3"/>
            <a:r>
              <a:rPr lang="en-US" sz="1400" dirty="0"/>
              <a:t>In the case where the user fields of either BSS may go first, suggest that the user fields of the sharing BSS go first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CD1635-5307-7782-B3D6-D1902182A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Field Ordering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9D805-87A3-E963-CD58-1D38CD5A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0D2F1-0600-6978-7A2C-589B1527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9FDAB0-53A4-BA0D-65EE-2F6428DCF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00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6781F2-91C2-DA23-E98D-65F1049A5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UHR-SIG MCS: Suggest to fix it to MCS0</a:t>
            </a:r>
          </a:p>
          <a:p>
            <a:endParaRPr lang="en-US" sz="1800" dirty="0"/>
          </a:p>
          <a:p>
            <a:r>
              <a:rPr lang="en-US" sz="1800" dirty="0"/>
              <a:t>Spatial Reuse (SR): Suggest to fix it to ‘</a:t>
            </a:r>
            <a:r>
              <a:rPr lang="en-US" sz="1800" b="0" i="0" u="none" strike="noStrike" baseline="0" dirty="0">
                <a:latin typeface="TimesNewRoman"/>
              </a:rPr>
              <a:t>PSR_AND_NON_SRG_OBSS_PD_PROHIBITED’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Interference Mitigation (IM): Suggest to fix it to ‘Disable’</a:t>
            </a:r>
          </a:p>
          <a:p>
            <a:endParaRPr lang="en-US" sz="1800" dirty="0"/>
          </a:p>
          <a:p>
            <a:r>
              <a:rPr lang="en-US" sz="1800" dirty="0"/>
              <a:t>PE </a:t>
            </a:r>
            <a:r>
              <a:rPr lang="en-US" sz="1800" dirty="0" err="1"/>
              <a:t>Disambiguity</a:t>
            </a:r>
            <a:endParaRPr lang="en-US" sz="1800" dirty="0"/>
          </a:p>
          <a:p>
            <a:pPr lvl="1"/>
            <a:r>
              <a:rPr lang="en-US" sz="1600" dirty="0"/>
              <a:t>As in [4, 5], with a fixed T_PE=20us, the PE </a:t>
            </a:r>
            <a:r>
              <a:rPr lang="en-US" sz="1600" dirty="0" err="1"/>
              <a:t>Disambiguity</a:t>
            </a:r>
            <a:r>
              <a:rPr lang="en-US" sz="1600" dirty="0"/>
              <a:t> becomes a fixed value of 1 according to the following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6648B2-2899-6024-2D4B-3A2A65C1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 with Fixed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A8299-E818-E7EC-6A4A-42C14A27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814023-369F-431B-B00C-9338757C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B5969-7AFC-37F3-D40A-B87D7EC264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930677F-7CD6-DACA-E688-0CE7F2C9FA13}"/>
              </a:ext>
            </a:extLst>
          </p:cNvPr>
          <p:cNvGrpSpPr/>
          <p:nvPr/>
        </p:nvGrpSpPr>
        <p:grpSpPr>
          <a:xfrm>
            <a:off x="81477" y="4968210"/>
            <a:ext cx="8981038" cy="1066799"/>
            <a:chOff x="0" y="4251982"/>
            <a:chExt cx="9144000" cy="10587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640E937-51FA-323F-11AF-7AE17F899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51982"/>
              <a:ext cx="9144000" cy="4906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762F0A0-7D5C-BF79-BBDD-BF06F958FE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752190"/>
              <a:ext cx="9144000" cy="558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0926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7BD19E-43DB-D5F8-0D20-F1F7BBFC9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515472-1935-EBCC-6BE8-027075E2F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Non-essential info that uses fixed values doesn’t need to be signaled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UL/DL, PPDU Type And Compression Mode,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/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CoSR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Indication, </a:t>
            </a:r>
            <a:r>
              <a:rPr lang="en-US" sz="1600" dirty="0"/>
              <a:t>UHR-SIG MCS, SR, IM, 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LDPC Extra Symbol Segment, Pre-FEC Padding Factor, PE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Disambiguity</a:t>
            </a:r>
            <a:endParaRPr lang="en-US" sz="1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/>
          </a:p>
          <a:p>
            <a:r>
              <a:rPr lang="en-US" dirty="0"/>
              <a:t>Suggest to signal the following TXOP dependent info (including both essential and non-essential but derivable info) in the Sync frame for ease of direct ‘copy and paste’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BSS Colors, TXOP, Number of UHR-SIG Symbols, Number of </a:t>
            </a:r>
            <a:r>
              <a:rPr lang="en-US" sz="16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CoBF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Users</a:t>
            </a:r>
            <a:endParaRPr lang="en-US" sz="1600" dirty="0"/>
          </a:p>
          <a:p>
            <a:pPr lvl="1"/>
            <a:r>
              <a:rPr lang="en-US" sz="1600" dirty="0"/>
              <a:t>Bandwidth, Punctured Channel Information, GI+LTF Size (indicated in the Invite [1])</a:t>
            </a:r>
          </a:p>
          <a:p>
            <a:pPr lvl="1"/>
            <a:r>
              <a:rPr lang="en-US" sz="1600" dirty="0"/>
              <a:t>Info for all users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C89D46-5359-41CD-1A21-5084E57C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EBAB1-5BED-6EF5-2A6A-9F6B7671E6A6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February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FC934-9403-0D0C-D64C-E7049EDD7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AD5DE-CC9A-5A76-F497-AA68E9FCE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41549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123944</TotalTime>
  <Words>2351</Words>
  <Application>Microsoft Office PowerPoint</Application>
  <PresentationFormat>On-screen Show (4:3)</PresentationFormat>
  <Paragraphs>434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TimesNewRoman</vt:lpstr>
      <vt:lpstr>Aptos Narrow</vt:lpstr>
      <vt:lpstr>Arial</vt:lpstr>
      <vt:lpstr>Calibri</vt:lpstr>
      <vt:lpstr>Times New Roman</vt:lpstr>
      <vt:lpstr>Wingdings</vt:lpstr>
      <vt:lpstr>802-11-Submission</vt:lpstr>
      <vt:lpstr>Information Exchange in the COBF Transmission Phase</vt:lpstr>
      <vt:lpstr>Introduction</vt:lpstr>
      <vt:lpstr>Two Types of Information</vt:lpstr>
      <vt:lpstr>Time/Frequency Resource</vt:lpstr>
      <vt:lpstr>Number of UHR-LTF Symbols</vt:lpstr>
      <vt:lpstr>User Info</vt:lpstr>
      <vt:lpstr>User Field Ordering</vt:lpstr>
      <vt:lpstr>Info with Fixed Values</vt:lpstr>
      <vt:lpstr>Other Discussion</vt:lpstr>
      <vt:lpstr>Summary of Info Exchange – Part 1</vt:lpstr>
      <vt:lpstr>Summary of Info Exchange – Part 2</vt:lpstr>
      <vt:lpstr>Reference</vt:lpstr>
      <vt:lpstr>SP1</vt:lpstr>
      <vt:lpstr>SP2</vt:lpstr>
      <vt:lpstr>SP3</vt:lpstr>
      <vt:lpstr>SP4</vt:lpstr>
      <vt:lpstr>appendix</vt:lpstr>
      <vt:lpstr>Conceptual Level Sequence for CoBF Transmission Phase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16</cp:revision>
  <cp:lastPrinted>1998-02-10T13:28:06Z</cp:lastPrinted>
  <dcterms:created xsi:type="dcterms:W3CDTF">2007-05-21T21:00:37Z</dcterms:created>
  <dcterms:modified xsi:type="dcterms:W3CDTF">2025-03-11T18:13:06Z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