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71" r:id="rId4"/>
    <p:sldId id="279" r:id="rId5"/>
    <p:sldId id="277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268" autoAdjust="0"/>
  </p:normalViewPr>
  <p:slideViewPr>
    <p:cSldViewPr>
      <p:cViewPr varScale="1">
        <p:scale>
          <a:sx n="156" d="100"/>
          <a:sy n="156" d="100"/>
        </p:scale>
        <p:origin x="272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xxxxr0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Suggested Parameter Indication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1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Suggested parameter indication: Parameters suggested by target AP MLD incase a context was not transferred/rejected by the target AP MLD.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ADFB-CF83-48A8-A43D-20EF601E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Parameter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7297-7DAB-4226-82B4-233B33A2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324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 AP MLD may not be able to support the context of the non-AP MLD as is but may support with a modified parameter set.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E.g., non-AP MLD has setup an SCS session with a QoS char IE indicating a delay bound of 30ms with the current AP MLD. Target AP MLD may not be able to support the same delay bound but may be able to support a higher delay bound (say 40ms).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 AP MLD can provide suggested parameters which can be included in the context transfer response frame to the non-AP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can enable the non-AP MLD to setup the feature faster upon roaming.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the above example, if the non-AP MLD chooses to roam to that target AP MLD, it can request a delay bound of 40ms upon roaming if that fits its requirements. This can enable faster convergence.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999FC-DFC8-47A9-AF02-2E39E5259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44BA-935D-4223-A39C-D8418FD43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63C971-9A7C-4D0E-B520-691A61ACF7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2F63CE-2159-4DB0-99E3-616A45B5EF82}"/>
              </a:ext>
            </a:extLst>
          </p:cNvPr>
          <p:cNvCxnSpPr>
            <a:cxnSpLocks/>
          </p:cNvCxnSpPr>
          <p:nvPr/>
        </p:nvCxnSpPr>
        <p:spPr bwMode="auto">
          <a:xfrm>
            <a:off x="8078042" y="2560655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F1249-5F71-4052-98C6-E3125D2CC0EC}"/>
              </a:ext>
            </a:extLst>
          </p:cNvPr>
          <p:cNvCxnSpPr>
            <a:cxnSpLocks/>
          </p:cNvCxnSpPr>
          <p:nvPr/>
        </p:nvCxnSpPr>
        <p:spPr bwMode="auto">
          <a:xfrm>
            <a:off x="9684575" y="2560655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553E92-B977-4A4A-85C8-913DCE436EAD}"/>
              </a:ext>
            </a:extLst>
          </p:cNvPr>
          <p:cNvCxnSpPr>
            <a:cxnSpLocks/>
          </p:cNvCxnSpPr>
          <p:nvPr/>
        </p:nvCxnSpPr>
        <p:spPr bwMode="auto">
          <a:xfrm>
            <a:off x="11275485" y="2590800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9C9A252-A542-4C41-BC90-4EF788F41982}"/>
              </a:ext>
            </a:extLst>
          </p:cNvPr>
          <p:cNvSpPr txBox="1"/>
          <p:nvPr/>
        </p:nvSpPr>
        <p:spPr>
          <a:xfrm>
            <a:off x="7693643" y="2263399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DB1E6E-A6FA-4A23-A87F-360DC3F64D07}"/>
              </a:ext>
            </a:extLst>
          </p:cNvPr>
          <p:cNvSpPr txBox="1"/>
          <p:nvPr/>
        </p:nvSpPr>
        <p:spPr>
          <a:xfrm>
            <a:off x="9157618" y="2249658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643369-7749-43F4-BACF-70105F73E2E3}"/>
              </a:ext>
            </a:extLst>
          </p:cNvPr>
          <p:cNvSpPr txBox="1"/>
          <p:nvPr/>
        </p:nvSpPr>
        <p:spPr>
          <a:xfrm>
            <a:off x="10665885" y="2241093"/>
            <a:ext cx="1375876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2E5ADE-37A2-4204-AE29-3B50C528BAC6}"/>
              </a:ext>
            </a:extLst>
          </p:cNvPr>
          <p:cNvCxnSpPr>
            <a:cxnSpLocks/>
          </p:cNvCxnSpPr>
          <p:nvPr/>
        </p:nvCxnSpPr>
        <p:spPr>
          <a:xfrm>
            <a:off x="8095626" y="3391830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A51B82A-DA26-4301-8EAE-DD971DC8A83A}"/>
              </a:ext>
            </a:extLst>
          </p:cNvPr>
          <p:cNvSpPr txBox="1"/>
          <p:nvPr/>
        </p:nvSpPr>
        <p:spPr>
          <a:xfrm>
            <a:off x="8290999" y="3131533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BBFE3A4-8318-4E1F-95FF-030FB0142CE9}"/>
              </a:ext>
            </a:extLst>
          </p:cNvPr>
          <p:cNvCxnSpPr>
            <a:cxnSpLocks/>
          </p:cNvCxnSpPr>
          <p:nvPr/>
        </p:nvCxnSpPr>
        <p:spPr>
          <a:xfrm>
            <a:off x="9695329" y="3564327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13A4128-4551-40E4-B3DE-F472A68936DB}"/>
              </a:ext>
            </a:extLst>
          </p:cNvPr>
          <p:cNvSpPr txBox="1"/>
          <p:nvPr/>
        </p:nvSpPr>
        <p:spPr>
          <a:xfrm>
            <a:off x="9971078" y="3160496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FF3A36-0F2C-4B4B-B7CF-FE8B1950C74A}"/>
              </a:ext>
            </a:extLst>
          </p:cNvPr>
          <p:cNvCxnSpPr>
            <a:cxnSpLocks/>
          </p:cNvCxnSpPr>
          <p:nvPr/>
        </p:nvCxnSpPr>
        <p:spPr>
          <a:xfrm flipH="1">
            <a:off x="8078042" y="3674300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13158AC-DAC3-4BEC-B945-6E32E87FEEBB}"/>
              </a:ext>
            </a:extLst>
          </p:cNvPr>
          <p:cNvSpPr txBox="1"/>
          <p:nvPr/>
        </p:nvSpPr>
        <p:spPr>
          <a:xfrm>
            <a:off x="8086987" y="3729812"/>
            <a:ext cx="164827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 suggested parameter indication,…&gt;</a:t>
            </a:r>
          </a:p>
        </p:txBody>
      </p:sp>
    </p:spTree>
    <p:extLst>
      <p:ext uri="{BB962C8B-B14F-4D97-AF65-F5344CB8AC3E}">
        <p14:creationId xmlns:p14="http://schemas.microsoft.com/office/powerpoint/2010/main" val="39083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Suggested parameter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22635</TotalTime>
  <Words>621</Words>
  <Application>Microsoft Office PowerPoint</Application>
  <PresentationFormat>Widescreen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Suggested Parameter Indication for Seamless Roaming</vt:lpstr>
      <vt:lpstr>Abstract</vt:lpstr>
      <vt:lpstr>Context Transfer Background</vt:lpstr>
      <vt:lpstr>Near Static Context Transfer</vt:lpstr>
      <vt:lpstr>Suggested Parameter Indication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469</cp:revision>
  <cp:lastPrinted>1601-01-01T00:00:00Z</cp:lastPrinted>
  <dcterms:created xsi:type="dcterms:W3CDTF">2021-02-24T17:42:37Z</dcterms:created>
  <dcterms:modified xsi:type="dcterms:W3CDTF">2025-03-07T21:29:12Z</dcterms:modified>
</cp:coreProperties>
</file>