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70" r:id="rId3"/>
    <p:sldId id="271" r:id="rId4"/>
    <p:sldId id="279" r:id="rId5"/>
    <p:sldId id="272" r:id="rId6"/>
    <p:sldId id="268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5268" autoAdjust="0"/>
  </p:normalViewPr>
  <p:slideViewPr>
    <p:cSldViewPr>
      <p:cViewPr varScale="1">
        <p:scale>
          <a:sx n="88" d="100"/>
          <a:sy n="88" d="100"/>
        </p:scale>
        <p:origin x="246" y="5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8" d="100"/>
          <a:sy n="118" d="100"/>
        </p:scale>
        <p:origin x="2532" y="6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802.11-21/0395r0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Rubayet Shafin, Samsung Research America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802.11-21/0395r0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Samsung Research America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47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934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508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Peshal Nayak, Samsung Research America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lang="en-US" sz="1800" b="1" i="0" kern="1200" dirty="0"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  <a:cs typeface="+mn-cs"/>
              </a:rPr>
              <a:t>383r0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Transferred Context Indication for Seamless Roaming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002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2024-12-01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104134"/>
              </p:ext>
            </p:extLst>
          </p:nvPr>
        </p:nvGraphicFramePr>
        <p:xfrm>
          <a:off x="1001713" y="2417763"/>
          <a:ext cx="8097837" cy="241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0" name="Document" r:id="rId4" imgW="10439485" imgH="3133606" progId="Word.Document.8">
                  <p:embed/>
                </p:oleObj>
              </mc:Choice>
              <mc:Fallback>
                <p:oleObj name="Document" r:id="rId4" imgW="10439485" imgH="313360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17763"/>
                        <a:ext cx="8097837" cy="24177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668A0-D0E3-462D-8672-C4EA8D778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9A7B7-C6F2-4F17-844F-3D2F093D3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Near-static context transfer is one of the key aspects of seamless roaming procedure: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Enables a non-AP MLD to prepare the target AP MLD with necessary setups prior to roam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 we discuss some information items which can benefit the device side if included in context transfer signaling: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Context transfer indication: Indication of which near static contexts have been successfully transferred and which ones failed.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E7D984-788E-414F-814A-F6CF1CAC0A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D0ED9-88ED-4676-B1FA-F40202583B5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BF7001-544B-47AE-90F6-FD86327404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245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4C469-8CF4-48EC-96F6-F99923364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Transfer Background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1F345E-216C-4CD7-B649-858314BCE4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2CA051-35DC-4FCC-8F7E-D7F9A11EFD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E2089A-2CFA-4FBB-B750-C64203EA65E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2024</a:t>
            </a:r>
            <a:endParaRPr lang="en-GB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9DBE617-F6C9-4388-BC36-FEBC618C6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6781800" cy="4113213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A device may have set up more than one feature with the current AP.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Setting up each of the features one by one with the target AP can take multiple frame exchanges which is not desired.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As the device roams to a target AP, it is important that the features setup by STA with the current AP are also setup on the target AP.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Two types of context: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Near static: setups which do not change on a short time scale.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Limit to a few features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Dynamic: which can keep changing on a short time scale.</a:t>
            </a:r>
          </a:p>
          <a:p>
            <a:endParaRPr lang="en-US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BA091BC4-6B37-4545-B8F5-3C2B7BA12D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661907"/>
              </p:ext>
            </p:extLst>
          </p:nvPr>
        </p:nvGraphicFramePr>
        <p:xfrm>
          <a:off x="8001000" y="2494577"/>
          <a:ext cx="3996247" cy="20839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7438">
                  <a:extLst>
                    <a:ext uri="{9D8B030D-6E8A-4147-A177-3AD203B41FA5}">
                      <a16:colId xmlns:a16="http://schemas.microsoft.com/office/drawing/2014/main" val="2272920416"/>
                    </a:ext>
                  </a:extLst>
                </a:gridCol>
                <a:gridCol w="1688809">
                  <a:extLst>
                    <a:ext uri="{9D8B030D-6E8A-4147-A177-3AD203B41FA5}">
                      <a16:colId xmlns:a16="http://schemas.microsoft.com/office/drawing/2014/main" val="45744061"/>
                    </a:ext>
                  </a:extLst>
                </a:gridCol>
              </a:tblGrid>
              <a:tr h="205421">
                <a:tc>
                  <a:txBody>
                    <a:bodyPr/>
                    <a:lstStyle/>
                    <a:p>
                      <a:r>
                        <a:rPr lang="en-US" sz="900" dirty="0"/>
                        <a:t>Context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710199"/>
                  </a:ext>
                </a:extLst>
              </a:tr>
              <a:tr h="255126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Seq Number (SN)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Dynamic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195661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Packet Number (PN)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Dynamic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976772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BA context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Dynamic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2900742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BA setup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Near Static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3005987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SCS/MSCS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Near Static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5254596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EPCS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Near Static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1249874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TWT and variants (bTWT, rTWT, etc.)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Near Static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9777784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P2P TWT/CoEx session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Near Static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925475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B1860E49-F182-4936-89BB-80F0FFCFAE3F}"/>
              </a:ext>
            </a:extLst>
          </p:cNvPr>
          <p:cNvSpPr txBox="1"/>
          <p:nvPr/>
        </p:nvSpPr>
        <p:spPr bwMode="ltGray">
          <a:xfrm>
            <a:off x="7901143" y="2133126"/>
            <a:ext cx="4195959" cy="42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19" tIns="45710" rIns="91419" bIns="45710" rtlCol="0" anchor="t" anchorCtr="0"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solidFill>
                  <a:schemeClr val="tx1"/>
                </a:solidFill>
                <a:latin typeface="Calibri" pitchFamily="34" charset="0"/>
              </a:rPr>
              <a:t>Example features that can benefit from context transfer</a:t>
            </a:r>
          </a:p>
        </p:txBody>
      </p:sp>
    </p:spTree>
    <p:extLst>
      <p:ext uri="{BB962C8B-B14F-4D97-AF65-F5344CB8AC3E}">
        <p14:creationId xmlns:p14="http://schemas.microsoft.com/office/powerpoint/2010/main" val="865014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90807-7FF3-4B6F-A67D-CC08880B5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Near Static Context Transfer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90C70-B727-4909-AA67-F7652C146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515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Near static context transfer procedure can enable a non-AP MLD to prepare a target AP MLD with necessary setups for its operation upon roam.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 some information items whose inclusion in the context transfer signaling is critical or beneficial for the non-AP MLD.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9D8CD2-62ED-408C-87F4-64E4D70044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47050-D6BE-4B57-8198-E8F607FCBA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2EC575-9CA2-4A2F-A973-96225074EF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4291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35DCE-75BA-40BF-91BD-1C3428CA0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Transferred/Failed Context Indication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7E834-E2EB-495D-80DF-18FA559053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50853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context transfer response frame must contain an indication of either: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Transferred context: contexts which were successfully transferred from the current AP MLD to the target AP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Failed context: alternatively an indication of which contexts were not transferred from the current AP MLD to the target AP MLD can be provided.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information enables a non-AP MLD to determine which features need to be re-setup upon roam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9A625A-B666-49EA-84EA-CDF0E646F9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802FC-BEDE-4F08-A733-AB9E43D652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B5B6134-925E-41A3-8D08-7E48DEADD1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2024</a:t>
            </a:r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C765847-FD5C-4917-B930-D9ADAD042D60}"/>
              </a:ext>
            </a:extLst>
          </p:cNvPr>
          <p:cNvCxnSpPr>
            <a:cxnSpLocks/>
          </p:cNvCxnSpPr>
          <p:nvPr/>
        </p:nvCxnSpPr>
        <p:spPr bwMode="auto">
          <a:xfrm>
            <a:off x="8078042" y="2560655"/>
            <a:ext cx="17584" cy="241160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5F2111F-07C4-434C-B57E-89C7CD828FE6}"/>
              </a:ext>
            </a:extLst>
          </p:cNvPr>
          <p:cNvCxnSpPr>
            <a:cxnSpLocks/>
          </p:cNvCxnSpPr>
          <p:nvPr/>
        </p:nvCxnSpPr>
        <p:spPr bwMode="auto">
          <a:xfrm>
            <a:off x="9684575" y="2560655"/>
            <a:ext cx="15338" cy="242465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1C501C3-3C94-40E6-9B4F-ED020828EF5F}"/>
              </a:ext>
            </a:extLst>
          </p:cNvPr>
          <p:cNvCxnSpPr>
            <a:cxnSpLocks/>
          </p:cNvCxnSpPr>
          <p:nvPr/>
        </p:nvCxnSpPr>
        <p:spPr bwMode="auto">
          <a:xfrm>
            <a:off x="11275485" y="2590800"/>
            <a:ext cx="8794" cy="237425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A62FBA0-1F27-4679-AD25-058292033B95}"/>
              </a:ext>
            </a:extLst>
          </p:cNvPr>
          <p:cNvSpPr txBox="1"/>
          <p:nvPr/>
        </p:nvSpPr>
        <p:spPr>
          <a:xfrm>
            <a:off x="7693643" y="2263399"/>
            <a:ext cx="1085153" cy="310997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defTabSz="971945"/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9790C4D-7FB3-4633-9786-840E748D8BFC}"/>
              </a:ext>
            </a:extLst>
          </p:cNvPr>
          <p:cNvSpPr txBox="1"/>
          <p:nvPr/>
        </p:nvSpPr>
        <p:spPr>
          <a:xfrm>
            <a:off x="9157618" y="2249658"/>
            <a:ext cx="1288488" cy="310997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defTabSz="971945"/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AP MLD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882569F-47FD-45BC-A3CE-072DD91284A0}"/>
              </a:ext>
            </a:extLst>
          </p:cNvPr>
          <p:cNvSpPr txBox="1"/>
          <p:nvPr/>
        </p:nvSpPr>
        <p:spPr>
          <a:xfrm>
            <a:off x="10665885" y="2241093"/>
            <a:ext cx="1375876" cy="310997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defTabSz="971945"/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AP MLD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DB5B87C-C66F-459D-AB7C-5A963B00FB78}"/>
              </a:ext>
            </a:extLst>
          </p:cNvPr>
          <p:cNvCxnSpPr>
            <a:cxnSpLocks/>
          </p:cNvCxnSpPr>
          <p:nvPr/>
        </p:nvCxnSpPr>
        <p:spPr>
          <a:xfrm>
            <a:off x="8095626" y="3391830"/>
            <a:ext cx="1582119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A80A684-4025-47EF-A369-EC73B2A66644}"/>
              </a:ext>
            </a:extLst>
          </p:cNvPr>
          <p:cNvSpPr txBox="1"/>
          <p:nvPr/>
        </p:nvSpPr>
        <p:spPr>
          <a:xfrm>
            <a:off x="8290999" y="3131533"/>
            <a:ext cx="1446787" cy="229788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defTabSz="971945"/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 transfer req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61F0481-84EF-4599-80F5-1D491589CB63}"/>
              </a:ext>
            </a:extLst>
          </p:cNvPr>
          <p:cNvCxnSpPr>
            <a:cxnSpLocks/>
          </p:cNvCxnSpPr>
          <p:nvPr/>
        </p:nvCxnSpPr>
        <p:spPr>
          <a:xfrm>
            <a:off x="9695329" y="3564327"/>
            <a:ext cx="1582119" cy="0"/>
          </a:xfrm>
          <a:prstGeom prst="straightConnector1">
            <a:avLst/>
          </a:prstGeom>
          <a:ln>
            <a:solidFill>
              <a:srgbClr val="0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B0F07E6C-1753-4D5C-867C-A33B989010BB}"/>
              </a:ext>
            </a:extLst>
          </p:cNvPr>
          <p:cNvSpPr txBox="1"/>
          <p:nvPr/>
        </p:nvSpPr>
        <p:spPr>
          <a:xfrm>
            <a:off x="9971078" y="3160496"/>
            <a:ext cx="1187420" cy="425972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algn="ctr" defTabSz="971945"/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Near static context transfer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4A5DDF8-12D8-476C-849E-D825E7B2CE0E}"/>
              </a:ext>
            </a:extLst>
          </p:cNvPr>
          <p:cNvCxnSpPr>
            <a:cxnSpLocks/>
          </p:cNvCxnSpPr>
          <p:nvPr/>
        </p:nvCxnSpPr>
        <p:spPr>
          <a:xfrm flipH="1">
            <a:off x="8078042" y="3674300"/>
            <a:ext cx="1599703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41656F4A-F213-4F83-900B-1FCCB21C2DBB}"/>
              </a:ext>
            </a:extLst>
          </p:cNvPr>
          <p:cNvSpPr txBox="1"/>
          <p:nvPr/>
        </p:nvSpPr>
        <p:spPr>
          <a:xfrm>
            <a:off x="8086987" y="3729812"/>
            <a:ext cx="1648270" cy="310997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algn="ctr" defTabSz="971945"/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 transfer resp&lt;…, transferred/failed context indication,…&gt;</a:t>
            </a:r>
          </a:p>
        </p:txBody>
      </p:sp>
    </p:spTree>
    <p:extLst>
      <p:ext uri="{BB962C8B-B14F-4D97-AF65-F5344CB8AC3E}">
        <p14:creationId xmlns:p14="http://schemas.microsoft.com/office/powerpoint/2010/main" val="3874624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C3079-F9F5-4E68-8E05-69305C413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31D4E-6179-47D3-9AFD-784CD6ACA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604" y="1580616"/>
            <a:ext cx="1052618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discussed signaling details for near static context transfer.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Transferred/failed context indication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5CDB88-B014-4FF3-99CA-97D4821DF6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2A5B2F-ADA7-4551-9971-60032DB2D36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76C862-6176-4B2E-BAE6-9389C9AFD4B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0181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22764</TotalTime>
  <Words>537</Words>
  <Application>Microsoft Office PowerPoint</Application>
  <PresentationFormat>Widescreen</PresentationFormat>
  <Paragraphs>86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Transferred Context Indication for Seamless Roaming</vt:lpstr>
      <vt:lpstr>Abstract</vt:lpstr>
      <vt:lpstr>Context Transfer Background</vt:lpstr>
      <vt:lpstr>Near Static Context Transfer</vt:lpstr>
      <vt:lpstr>Transferred/Failed Context Indication</vt:lpstr>
      <vt:lpstr>Conclusion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TSPEC Request</dc:title>
  <dc:creator>Rubayet Shafin/Future Cellular Systems /SRA/Engineer/Samsung Electronics;r.shafin@samsung.com</dc:creator>
  <cp:lastModifiedBy>Peshal Nayak</cp:lastModifiedBy>
  <cp:revision>468</cp:revision>
  <cp:lastPrinted>1601-01-01T00:00:00Z</cp:lastPrinted>
  <dcterms:created xsi:type="dcterms:W3CDTF">2021-02-24T17:42:37Z</dcterms:created>
  <dcterms:modified xsi:type="dcterms:W3CDTF">2025-03-08T01:25:51Z</dcterms:modified>
</cp:coreProperties>
</file>