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270" r:id="rId5"/>
    <p:sldId id="1525" r:id="rId6"/>
    <p:sldId id="1526" r:id="rId7"/>
    <p:sldId id="1528" r:id="rId8"/>
    <p:sldId id="1529" r:id="rId9"/>
    <p:sldId id="1530" r:id="rId10"/>
    <p:sldId id="1531" r:id="rId11"/>
    <p:sldId id="1532" r:id="rId12"/>
    <p:sldId id="1533"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4753D28-6F3D-2291-C442-34C9018A370C}" name="Abdel Karim Ajami" initials="AA" userId="S::aajami@qti.qualcomm.com::52d54957-2a0e-4b01-bea4-4ee51dbbefc4" providerId="AD"/>
  <p188:author id="{3246D32B-4B6F-2604-2325-B28595D84A3A}" name="r1a" initials="r1a" userId="r1a" providerId="None"/>
  <p188:author id="{F7A3D13D-5DB4-1CDE-6627-6D2DBF8DD2C8}" name="Abhishek Patil" initials="AP" userId="S::appatil@qti.qualcomm.com::4a57f103-40b4-4474-a113-d3340a5396d8" providerId="AD"/>
  <p188:author id="{338CFF47-243A-9C8D-F54C-0DCF5877AB99}" name="Giovanni Chisci" initials="GC" userId="Giovanni Chisci" providerId="None"/>
  <p188:author id="{B85AEE9A-3021-74FA-AD4F-86B4D2912F36}" name="Reviewer" initials="Reviewer" userId="Reviewer" providerId="None"/>
  <p188:author id="{FD36C79D-B116-0C85-EFFE-8DE0FFDA2524}" name="Duncan Ho" initials="DH" userId="S::dho@qti.qualcomm.com::cdbbd64b-6b86-4896-aca0-3d41c310760d" providerId="AD"/>
  <p188:author id="{118ABBB4-5C5D-9821-4C17-83656CC7D11E}" name="Gaurang Naik" initials="GN" userId="S::gnaik@qti.qualcomm.com::095fd180-9166-4a3e-8ca1-a5959fa5cd48" providerId="AD"/>
  <p188:author id="{6A23C2B9-0C50-A134-54C3-FD051D555190}" name="Yanjun Sun" initials="YS" userId="S::yanjuns@qti.qualcomm.com::b36047ec-8c33-4551-bc74-961d47fe2da9" providerId="AD"/>
  <p188:author id="{D4A0ACBF-DAA3-83BE-30AB-1D08DB8A93CD}" name="r0" initials="r0" userId="r0" providerId="None"/>
  <p188:author id="{225760E0-6E0C-0D1E-1C39-1244750F4B33}" name="r1" initials="r1" userId="r1"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njun Sun" initials="YS" lastIdx="3" clrIdx="0">
    <p:extLst>
      <p:ext uri="{19B8F6BF-5375-455C-9EA6-DF929625EA0E}">
        <p15:presenceInfo xmlns:p15="http://schemas.microsoft.com/office/powerpoint/2012/main" userId="S::yanjuns@qti.qualcomm.com::b36047ec-8c33-4551-bc74-961d47fe2d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C498FE"/>
    <a:srgbClr val="C9D0F1"/>
    <a:srgbClr val="CCEED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D1344A-9D19-404D-9A10-D8B20928D29D}" v="8" dt="2025-03-03T03:56:34.6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033" autoAdjust="0"/>
  </p:normalViewPr>
  <p:slideViewPr>
    <p:cSldViewPr snapToGrid="0">
      <p:cViewPr varScale="1">
        <p:scale>
          <a:sx n="82" d="100"/>
          <a:sy n="82" d="100"/>
        </p:scale>
        <p:origin x="1474" y="7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hishek Patil" userId="4a57f103-40b4-4474-a113-d3340a5396d8" providerId="ADAL" clId="{1A6BC81D-8F9B-4D77-831B-6393DE2463C4}"/>
    <pc:docChg chg="undo custSel addSld delSld modSld">
      <pc:chgData name="Abhishek Patil" userId="4a57f103-40b4-4474-a113-d3340a5396d8" providerId="ADAL" clId="{1A6BC81D-8F9B-4D77-831B-6393DE2463C4}" dt="2025-01-13T20:47:55.577" v="211" actId="20577"/>
      <pc:docMkLst>
        <pc:docMk/>
      </pc:docMkLst>
      <pc:sldChg chg="modSp mod">
        <pc:chgData name="Abhishek Patil" userId="4a57f103-40b4-4474-a113-d3340a5396d8" providerId="ADAL" clId="{1A6BC81D-8F9B-4D77-831B-6393DE2463C4}" dt="2025-01-13T20:47:55.577" v="211" actId="20577"/>
        <pc:sldMkLst>
          <pc:docMk/>
          <pc:sldMk cId="697720280" sldId="1568"/>
        </pc:sldMkLst>
      </pc:sldChg>
      <pc:sldChg chg="add del">
        <pc:chgData name="Abhishek Patil" userId="4a57f103-40b4-4474-a113-d3340a5396d8" providerId="ADAL" clId="{1A6BC81D-8F9B-4D77-831B-6393DE2463C4}" dt="2025-01-13T20:44:55.647" v="2" actId="47"/>
        <pc:sldMkLst>
          <pc:docMk/>
          <pc:sldMk cId="3142258926" sldId="1624"/>
        </pc:sldMkLst>
      </pc:sldChg>
      <pc:sldChg chg="add del">
        <pc:chgData name="Abhishek Patil" userId="4a57f103-40b4-4474-a113-d3340a5396d8" providerId="ADAL" clId="{1A6BC81D-8F9B-4D77-831B-6393DE2463C4}" dt="2025-01-13T20:44:55.647" v="2" actId="47"/>
        <pc:sldMkLst>
          <pc:docMk/>
          <pc:sldMk cId="826611679" sldId="1630"/>
        </pc:sldMkLst>
      </pc:sldChg>
      <pc:sldChg chg="add del">
        <pc:chgData name="Abhishek Patil" userId="4a57f103-40b4-4474-a113-d3340a5396d8" providerId="ADAL" clId="{1A6BC81D-8F9B-4D77-831B-6393DE2463C4}" dt="2025-01-13T20:44:55.647" v="2" actId="47"/>
        <pc:sldMkLst>
          <pc:docMk/>
          <pc:sldMk cId="566788094" sldId="1631"/>
        </pc:sldMkLst>
      </pc:sldChg>
      <pc:sldChg chg="add del">
        <pc:chgData name="Abhishek Patil" userId="4a57f103-40b4-4474-a113-d3340a5396d8" providerId="ADAL" clId="{1A6BC81D-8F9B-4D77-831B-6393DE2463C4}" dt="2025-01-13T20:44:55.647" v="2" actId="47"/>
        <pc:sldMkLst>
          <pc:docMk/>
          <pc:sldMk cId="2036354503" sldId="1633"/>
        </pc:sldMkLst>
      </pc:sldChg>
      <pc:sldChg chg="add del">
        <pc:chgData name="Abhishek Patil" userId="4a57f103-40b4-4474-a113-d3340a5396d8" providerId="ADAL" clId="{1A6BC81D-8F9B-4D77-831B-6393DE2463C4}" dt="2025-01-13T20:44:55.647" v="2" actId="47"/>
        <pc:sldMkLst>
          <pc:docMk/>
          <pc:sldMk cId="2239250277" sldId="1634"/>
        </pc:sldMkLst>
      </pc:sldChg>
      <pc:sldChg chg="add del">
        <pc:chgData name="Abhishek Patil" userId="4a57f103-40b4-4474-a113-d3340a5396d8" providerId="ADAL" clId="{1A6BC81D-8F9B-4D77-831B-6393DE2463C4}" dt="2025-01-13T20:44:55.647" v="2" actId="47"/>
        <pc:sldMkLst>
          <pc:docMk/>
          <pc:sldMk cId="1784909751" sldId="1635"/>
        </pc:sldMkLst>
      </pc:sldChg>
    </pc:docChg>
  </pc:docChgLst>
  <pc:docChgLst>
    <pc:chgData name="Duncan Ho" userId="S::dho@qti.qualcomm.com::cdbbd64b-6b86-4896-aca0-3d41c310760d" providerId="AD" clId="Web-{7CA318B1-7FA7-35CF-3BA9-44CE9272EE28}"/>
    <pc:docChg chg="mod">
      <pc:chgData name="Duncan Ho" userId="S::dho@qti.qualcomm.com::cdbbd64b-6b86-4896-aca0-3d41c310760d" providerId="AD" clId="Web-{7CA318B1-7FA7-35CF-3BA9-44CE9272EE28}" dt="2025-02-06T21:31:18.470" v="0"/>
      <pc:docMkLst>
        <pc:docMk/>
      </pc:docMkLst>
    </pc:docChg>
  </pc:docChgLst>
  <pc:docChgLst>
    <pc:chgData name="Giovanni Chisci" userId="eeac98f7-fbf3-469c-b682-696f1247cc3f" providerId="ADAL" clId="{DE47C2BC-1B3D-4220-8753-32D716EE8802}"/>
    <pc:docChg chg="undo custSel addSld modSld">
      <pc:chgData name="Giovanni Chisci" userId="eeac98f7-fbf3-469c-b682-696f1247cc3f" providerId="ADAL" clId="{DE47C2BC-1B3D-4220-8753-32D716EE8802}" dt="2025-01-06T18:18:58.853" v="1340" actId="400"/>
      <pc:docMkLst>
        <pc:docMk/>
      </pc:docMkLst>
      <pc:sldChg chg="modSp mod">
        <pc:chgData name="Giovanni Chisci" userId="eeac98f7-fbf3-469c-b682-696f1247cc3f" providerId="ADAL" clId="{DE47C2BC-1B3D-4220-8753-32D716EE8802}" dt="2025-01-04T22:25:55.074" v="1006" actId="20577"/>
        <pc:sldMkLst>
          <pc:docMk/>
          <pc:sldMk cId="4061071070" sldId="1525"/>
        </pc:sldMkLst>
        <pc:spChg chg="mod">
          <ac:chgData name="Giovanni Chisci" userId="eeac98f7-fbf3-469c-b682-696f1247cc3f" providerId="ADAL" clId="{DE47C2BC-1B3D-4220-8753-32D716EE8802}" dt="2025-01-04T22:25:55.074" v="1006" actId="20577"/>
          <ac:spMkLst>
            <pc:docMk/>
            <pc:sldMk cId="4061071070" sldId="1525"/>
            <ac:spMk id="2" creationId="{9D197676-7608-6F9D-4EEA-1BDB940330B6}"/>
          </ac:spMkLst>
        </pc:spChg>
      </pc:sldChg>
      <pc:sldChg chg="modSp mod">
        <pc:chgData name="Giovanni Chisci" userId="eeac98f7-fbf3-469c-b682-696f1247cc3f" providerId="ADAL" clId="{DE47C2BC-1B3D-4220-8753-32D716EE8802}" dt="2025-01-06T18:18:58.853" v="1340" actId="400"/>
        <pc:sldMkLst>
          <pc:docMk/>
          <pc:sldMk cId="2760153344" sldId="1565"/>
        </pc:sldMkLst>
      </pc:sldChg>
      <pc:sldChg chg="modSp mod">
        <pc:chgData name="Giovanni Chisci" userId="eeac98f7-fbf3-469c-b682-696f1247cc3f" providerId="ADAL" clId="{DE47C2BC-1B3D-4220-8753-32D716EE8802}" dt="2025-01-04T22:32:28.651" v="1065" actId="20577"/>
        <pc:sldMkLst>
          <pc:docMk/>
          <pc:sldMk cId="1934404750" sldId="1566"/>
        </pc:sldMkLst>
      </pc:sldChg>
      <pc:sldChg chg="addSp modSp mod">
        <pc:chgData name="Giovanni Chisci" userId="eeac98f7-fbf3-469c-b682-696f1247cc3f" providerId="ADAL" clId="{DE47C2BC-1B3D-4220-8753-32D716EE8802}" dt="2025-01-04T22:45:52.593" v="1336" actId="20577"/>
        <pc:sldMkLst>
          <pc:docMk/>
          <pc:sldMk cId="4032825591" sldId="1572"/>
        </pc:sldMkLst>
      </pc:sldChg>
      <pc:sldChg chg="modSp mod modCm">
        <pc:chgData name="Giovanni Chisci" userId="eeac98f7-fbf3-469c-b682-696f1247cc3f" providerId="ADAL" clId="{DE47C2BC-1B3D-4220-8753-32D716EE8802}" dt="2025-01-04T22:41:23.802" v="1314" actId="207"/>
        <pc:sldMkLst>
          <pc:docMk/>
          <pc:sldMk cId="3492175528" sldId="1629"/>
        </pc:sldMkLst>
        <pc:extLst>
          <p:ext xmlns:p="http://schemas.openxmlformats.org/presentationml/2006/main" uri="{D6D511B9-2390-475A-947B-AFAB55BFBCF1}">
            <pc226:cmChg xmlns:pc226="http://schemas.microsoft.com/office/powerpoint/2022/06/main/command" chg="mod">
              <pc226:chgData name="Giovanni Chisci" userId="eeac98f7-fbf3-469c-b682-696f1247cc3f" providerId="ADAL" clId="{DE47C2BC-1B3D-4220-8753-32D716EE8802}" dt="2025-01-04T22:41:21.456" v="1313" actId="20577"/>
              <pc2:cmMkLst xmlns:pc2="http://schemas.microsoft.com/office/powerpoint/2019/9/main/command">
                <pc:docMk/>
                <pc:sldMk cId="3492175528" sldId="1629"/>
                <pc2:cmMk id="{1DDFFC99-FD62-4571-9DE6-79B7CDCB1D8A}"/>
              </pc2:cmMkLst>
            </pc226:cmChg>
            <pc226:cmChg xmlns:pc226="http://schemas.microsoft.com/office/powerpoint/2022/06/main/command" chg="mod">
              <pc226:chgData name="Giovanni Chisci" userId="eeac98f7-fbf3-469c-b682-696f1247cc3f" providerId="ADAL" clId="{DE47C2BC-1B3D-4220-8753-32D716EE8802}" dt="2025-01-04T22:41:21.456" v="1313" actId="20577"/>
              <pc2:cmMkLst xmlns:pc2="http://schemas.microsoft.com/office/powerpoint/2019/9/main/command">
                <pc:docMk/>
                <pc:sldMk cId="3492175528" sldId="1629"/>
                <pc2:cmMk id="{FD1F31C7-90CA-4210-90D2-044E91AE721B}"/>
              </pc2:cmMkLst>
            </pc226:cmChg>
            <pc226:cmChg xmlns:pc226="http://schemas.microsoft.com/office/powerpoint/2022/06/main/command" chg="mod">
              <pc226:chgData name="Giovanni Chisci" userId="eeac98f7-fbf3-469c-b682-696f1247cc3f" providerId="ADAL" clId="{DE47C2BC-1B3D-4220-8753-32D716EE8802}" dt="2025-01-04T22:41:21.456" v="1313" actId="20577"/>
              <pc2:cmMkLst xmlns:pc2="http://schemas.microsoft.com/office/powerpoint/2019/9/main/command">
                <pc:docMk/>
                <pc:sldMk cId="3492175528" sldId="1629"/>
                <pc2:cmMk id="{F6C439F1-D34B-4E12-9915-2E1BC614BA6A}"/>
              </pc2:cmMkLst>
            </pc226:cmChg>
          </p:ext>
        </pc:extLst>
      </pc:sldChg>
      <pc:sldChg chg="modSp add mod">
        <pc:chgData name="Giovanni Chisci" userId="eeac98f7-fbf3-469c-b682-696f1247cc3f" providerId="ADAL" clId="{DE47C2BC-1B3D-4220-8753-32D716EE8802}" dt="2025-01-06T18:17:01.303" v="1337" actId="207"/>
        <pc:sldMkLst>
          <pc:docMk/>
          <pc:sldMk cId="2488384614" sldId="1632"/>
        </pc:sldMkLst>
      </pc:sldChg>
    </pc:docChg>
  </pc:docChgLst>
  <pc:docChgLst>
    <pc:chgData name="Abhishek Patil" userId="4a57f103-40b4-4474-a113-d3340a5396d8" providerId="ADAL" clId="{E6D1344A-9D19-404D-9A10-D8B20928D29D}"/>
    <pc:docChg chg="undo redo custSel addSld delSld modSld modMainMaster">
      <pc:chgData name="Abhishek Patil" userId="4a57f103-40b4-4474-a113-d3340a5396d8" providerId="ADAL" clId="{E6D1344A-9D19-404D-9A10-D8B20928D29D}" dt="2025-03-08T00:36:15.455" v="609" actId="313"/>
      <pc:docMkLst>
        <pc:docMk/>
      </pc:docMkLst>
      <pc:sldChg chg="addSp modSp mod">
        <pc:chgData name="Abhishek Patil" userId="4a57f103-40b4-4474-a113-d3340a5396d8" providerId="ADAL" clId="{E6D1344A-9D19-404D-9A10-D8B20928D29D}" dt="2025-03-04T10:19:45.946" v="558" actId="404"/>
        <pc:sldMkLst>
          <pc:docMk/>
          <pc:sldMk cId="1089148663" sldId="270"/>
        </pc:sldMkLst>
        <pc:spChg chg="mod">
          <ac:chgData name="Abhishek Patil" userId="4a57f103-40b4-4474-a113-d3340a5396d8" providerId="ADAL" clId="{E6D1344A-9D19-404D-9A10-D8B20928D29D}" dt="2025-03-04T10:19:45.946" v="558" actId="404"/>
          <ac:spMkLst>
            <pc:docMk/>
            <pc:sldMk cId="1089148663" sldId="270"/>
            <ac:spMk id="2" creationId="{00000000-0000-0000-0000-000000000000}"/>
          </ac:spMkLst>
        </pc:spChg>
        <pc:spChg chg="mod">
          <ac:chgData name="Abhishek Patil" userId="4a57f103-40b4-4474-a113-d3340a5396d8" providerId="ADAL" clId="{E6D1344A-9D19-404D-9A10-D8B20928D29D}" dt="2025-03-03T03:39:41.495" v="26"/>
          <ac:spMkLst>
            <pc:docMk/>
            <pc:sldMk cId="1089148663" sldId="270"/>
            <ac:spMk id="4" creationId="{00000000-0000-0000-0000-000000000000}"/>
          </ac:spMkLst>
        </pc:spChg>
        <pc:spChg chg="mod">
          <ac:chgData name="Abhishek Patil" userId="4a57f103-40b4-4474-a113-d3340a5396d8" providerId="ADAL" clId="{E6D1344A-9D19-404D-9A10-D8B20928D29D}" dt="2025-03-03T03:41:32.698" v="54" actId="20577"/>
          <ac:spMkLst>
            <pc:docMk/>
            <pc:sldMk cId="1089148663" sldId="270"/>
            <ac:spMk id="5" creationId="{B89C2EB6-BDD9-F39E-B3DB-80458050AA60}"/>
          </ac:spMkLst>
        </pc:spChg>
        <pc:graphicFrameChg chg="mod modGraphic">
          <ac:chgData name="Abhishek Patil" userId="4a57f103-40b4-4474-a113-d3340a5396d8" providerId="ADAL" clId="{E6D1344A-9D19-404D-9A10-D8B20928D29D}" dt="2025-03-03T04:05:27.153" v="267" actId="404"/>
          <ac:graphicFrameMkLst>
            <pc:docMk/>
            <pc:sldMk cId="1089148663" sldId="270"/>
            <ac:graphicFrameMk id="3" creationId="{A69697D9-7396-CFED-B0BE-B191A4E27B4E}"/>
          </ac:graphicFrameMkLst>
        </pc:graphicFrameChg>
      </pc:sldChg>
      <pc:sldChg chg="addSp delSp modSp mod chgLayout">
        <pc:chgData name="Abhishek Patil" userId="4a57f103-40b4-4474-a113-d3340a5396d8" providerId="ADAL" clId="{E6D1344A-9D19-404D-9A10-D8B20928D29D}" dt="2025-03-04T10:23:10.890" v="599" actId="20577"/>
        <pc:sldMkLst>
          <pc:docMk/>
          <pc:sldMk cId="4061071070" sldId="1525"/>
        </pc:sldMkLst>
        <pc:spChg chg="mod ord">
          <ac:chgData name="Abhishek Patil" userId="4a57f103-40b4-4474-a113-d3340a5396d8" providerId="ADAL" clId="{E6D1344A-9D19-404D-9A10-D8B20928D29D}" dt="2025-03-04T10:23:10.890" v="599" actId="20577"/>
          <ac:spMkLst>
            <pc:docMk/>
            <pc:sldMk cId="4061071070" sldId="1525"/>
            <ac:spMk id="2" creationId="{9D197676-7608-6F9D-4EEA-1BDB940330B6}"/>
          </ac:spMkLst>
        </pc:spChg>
        <pc:spChg chg="mod ord">
          <ac:chgData name="Abhishek Patil" userId="4a57f103-40b4-4474-a113-d3340a5396d8" providerId="ADAL" clId="{E6D1344A-9D19-404D-9A10-D8B20928D29D}" dt="2025-03-04T10:17:55.430" v="540" actId="20577"/>
          <ac:spMkLst>
            <pc:docMk/>
            <pc:sldMk cId="4061071070" sldId="1525"/>
            <ac:spMk id="3" creationId="{FD11BA7E-0BF2-6B8A-EF16-98FDD3C9B3F2}"/>
          </ac:spMkLst>
        </pc:spChg>
        <pc:spChg chg="mod ord">
          <ac:chgData name="Abhishek Patil" userId="4a57f103-40b4-4474-a113-d3340a5396d8" providerId="ADAL" clId="{E6D1344A-9D19-404D-9A10-D8B20928D29D}" dt="2025-03-03T03:43:07.252" v="70" actId="6264"/>
          <ac:spMkLst>
            <pc:docMk/>
            <pc:sldMk cId="4061071070" sldId="1525"/>
            <ac:spMk id="4" creationId="{CD457CC9-8C93-D8FE-12F5-F92C4669C79F}"/>
          </ac:spMkLst>
        </pc:spChg>
        <pc:spChg chg="mod ord">
          <ac:chgData name="Abhishek Patil" userId="4a57f103-40b4-4474-a113-d3340a5396d8" providerId="ADAL" clId="{E6D1344A-9D19-404D-9A10-D8B20928D29D}" dt="2025-03-03T04:06:14.484" v="269"/>
          <ac:spMkLst>
            <pc:docMk/>
            <pc:sldMk cId="4061071070" sldId="1525"/>
            <ac:spMk id="5" creationId="{3EC456EC-29AA-C6C0-B623-C2068C335670}"/>
          </ac:spMkLst>
        </pc:spChg>
        <pc:spChg chg="mod ord">
          <ac:chgData name="Abhishek Patil" userId="4a57f103-40b4-4474-a113-d3340a5396d8" providerId="ADAL" clId="{E6D1344A-9D19-404D-9A10-D8B20928D29D}" dt="2025-03-03T03:43:07.252" v="70" actId="6264"/>
          <ac:spMkLst>
            <pc:docMk/>
            <pc:sldMk cId="4061071070" sldId="1525"/>
            <ac:spMk id="6" creationId="{6F72F265-DDEC-EF61-A541-45087B793380}"/>
          </ac:spMkLst>
        </pc:spChg>
      </pc:sldChg>
      <pc:sldChg chg="addSp delSp modSp new mod chgLayout">
        <pc:chgData name="Abhishek Patil" userId="4a57f103-40b4-4474-a113-d3340a5396d8" providerId="ADAL" clId="{E6D1344A-9D19-404D-9A10-D8B20928D29D}" dt="2025-03-08T00:34:15.436" v="606" actId="20577"/>
        <pc:sldMkLst>
          <pc:docMk/>
          <pc:sldMk cId="1327964094" sldId="1526"/>
        </pc:sldMkLst>
        <pc:spChg chg="mod ord">
          <ac:chgData name="Abhishek Patil" userId="4a57f103-40b4-4474-a113-d3340a5396d8" providerId="ADAL" clId="{E6D1344A-9D19-404D-9A10-D8B20928D29D}" dt="2025-03-08T00:34:15.436" v="606" actId="20577"/>
          <ac:spMkLst>
            <pc:docMk/>
            <pc:sldMk cId="1327964094" sldId="1526"/>
            <ac:spMk id="2" creationId="{F27B7AD9-3636-52EE-1E89-810D1942AFA9}"/>
          </ac:spMkLst>
        </pc:spChg>
        <pc:spChg chg="mod ord">
          <ac:chgData name="Abhishek Patil" userId="4a57f103-40b4-4474-a113-d3340a5396d8" providerId="ADAL" clId="{E6D1344A-9D19-404D-9A10-D8B20928D29D}" dt="2025-03-03T03:47:30.088" v="109" actId="6264"/>
          <ac:spMkLst>
            <pc:docMk/>
            <pc:sldMk cId="1327964094" sldId="1526"/>
            <ac:spMk id="3" creationId="{E2B9E0F1-D8B3-4922-3E34-BC1163D20D85}"/>
          </ac:spMkLst>
        </pc:spChg>
        <pc:spChg chg="mod ord">
          <ac:chgData name="Abhishek Patil" userId="4a57f103-40b4-4474-a113-d3340a5396d8" providerId="ADAL" clId="{E6D1344A-9D19-404D-9A10-D8B20928D29D}" dt="2025-03-03T03:47:30.088" v="109" actId="6264"/>
          <ac:spMkLst>
            <pc:docMk/>
            <pc:sldMk cId="1327964094" sldId="1526"/>
            <ac:spMk id="4" creationId="{F2577D9C-52E0-1AB2-E565-3C0A551B3288}"/>
          </ac:spMkLst>
        </pc:spChg>
        <pc:spChg chg="mod ord">
          <ac:chgData name="Abhishek Patil" userId="4a57f103-40b4-4474-a113-d3340a5396d8" providerId="ADAL" clId="{E6D1344A-9D19-404D-9A10-D8B20928D29D}" dt="2025-03-03T04:06:16.627" v="270"/>
          <ac:spMkLst>
            <pc:docMk/>
            <pc:sldMk cId="1327964094" sldId="1526"/>
            <ac:spMk id="5" creationId="{3DF505A2-1E6E-898A-F2AE-34C074B9A969}"/>
          </ac:spMkLst>
        </pc:spChg>
        <pc:spChg chg="mod ord">
          <ac:chgData name="Abhishek Patil" userId="4a57f103-40b4-4474-a113-d3340a5396d8" providerId="ADAL" clId="{E6D1344A-9D19-404D-9A10-D8B20928D29D}" dt="2025-03-03T03:47:30.088" v="109" actId="6264"/>
          <ac:spMkLst>
            <pc:docMk/>
            <pc:sldMk cId="1327964094" sldId="1526"/>
            <ac:spMk id="6" creationId="{54F4EFD4-3275-827A-9F01-35133590512A}"/>
          </ac:spMkLst>
        </pc:spChg>
      </pc:sldChg>
      <pc:sldChg chg="addSp delSp modSp new del mod chgLayout">
        <pc:chgData name="Abhishek Patil" userId="4a57f103-40b4-4474-a113-d3340a5396d8" providerId="ADAL" clId="{E6D1344A-9D19-404D-9A10-D8B20928D29D}" dt="2025-03-04T04:21:22.557" v="277" actId="47"/>
        <pc:sldMkLst>
          <pc:docMk/>
          <pc:sldMk cId="1185643929" sldId="1527"/>
        </pc:sldMkLst>
      </pc:sldChg>
      <pc:sldChg chg="addSp delSp modSp add mod chgLayout">
        <pc:chgData name="Abhishek Patil" userId="4a57f103-40b4-4474-a113-d3340a5396d8" providerId="ADAL" clId="{E6D1344A-9D19-404D-9A10-D8B20928D29D}" dt="2025-03-03T04:06:18.188" v="271"/>
        <pc:sldMkLst>
          <pc:docMk/>
          <pc:sldMk cId="3300858289" sldId="1528"/>
        </pc:sldMkLst>
        <pc:spChg chg="mod ord">
          <ac:chgData name="Abhishek Patil" userId="4a57f103-40b4-4474-a113-d3340a5396d8" providerId="ADAL" clId="{E6D1344A-9D19-404D-9A10-D8B20928D29D}" dt="2025-03-03T03:48:03.957" v="113" actId="6264"/>
          <ac:spMkLst>
            <pc:docMk/>
            <pc:sldMk cId="3300858289" sldId="1528"/>
            <ac:spMk id="2" creationId="{15DD2C95-D1BA-115D-D0AC-9B67ED1C9D71}"/>
          </ac:spMkLst>
        </pc:spChg>
        <pc:spChg chg="mod ord">
          <ac:chgData name="Abhishek Patil" userId="4a57f103-40b4-4474-a113-d3340a5396d8" providerId="ADAL" clId="{E6D1344A-9D19-404D-9A10-D8B20928D29D}" dt="2025-03-03T03:48:03.957" v="113" actId="6264"/>
          <ac:spMkLst>
            <pc:docMk/>
            <pc:sldMk cId="3300858289" sldId="1528"/>
            <ac:spMk id="3" creationId="{AFB4FDAA-3167-F834-D9FF-8BBE4C24DA31}"/>
          </ac:spMkLst>
        </pc:spChg>
        <pc:spChg chg="mod ord">
          <ac:chgData name="Abhishek Patil" userId="4a57f103-40b4-4474-a113-d3340a5396d8" providerId="ADAL" clId="{E6D1344A-9D19-404D-9A10-D8B20928D29D}" dt="2025-03-03T03:48:03.957" v="113" actId="6264"/>
          <ac:spMkLst>
            <pc:docMk/>
            <pc:sldMk cId="3300858289" sldId="1528"/>
            <ac:spMk id="4" creationId="{D88EA6B0-F598-D238-229E-9E53097A7C6C}"/>
          </ac:spMkLst>
        </pc:spChg>
        <pc:spChg chg="mod ord">
          <ac:chgData name="Abhishek Patil" userId="4a57f103-40b4-4474-a113-d3340a5396d8" providerId="ADAL" clId="{E6D1344A-9D19-404D-9A10-D8B20928D29D}" dt="2025-03-03T04:06:18.188" v="271"/>
          <ac:spMkLst>
            <pc:docMk/>
            <pc:sldMk cId="3300858289" sldId="1528"/>
            <ac:spMk id="5" creationId="{98A1D224-B9ED-8F01-8D93-1F0F2760B6C7}"/>
          </ac:spMkLst>
        </pc:spChg>
        <pc:spChg chg="mod ord">
          <ac:chgData name="Abhishek Patil" userId="4a57f103-40b4-4474-a113-d3340a5396d8" providerId="ADAL" clId="{E6D1344A-9D19-404D-9A10-D8B20928D29D}" dt="2025-03-03T03:48:03.957" v="113" actId="6264"/>
          <ac:spMkLst>
            <pc:docMk/>
            <pc:sldMk cId="3300858289" sldId="1528"/>
            <ac:spMk id="6" creationId="{BEFBE61F-91AA-50A5-F724-A09D40F8060C}"/>
          </ac:spMkLst>
        </pc:spChg>
      </pc:sldChg>
      <pc:sldChg chg="addSp delSp modSp add mod chgLayout">
        <pc:chgData name="Abhishek Patil" userId="4a57f103-40b4-4474-a113-d3340a5396d8" providerId="ADAL" clId="{E6D1344A-9D19-404D-9A10-D8B20928D29D}" dt="2025-03-03T04:06:19.655" v="272"/>
        <pc:sldMkLst>
          <pc:docMk/>
          <pc:sldMk cId="655313388" sldId="1529"/>
        </pc:sldMkLst>
        <pc:spChg chg="mod ord">
          <ac:chgData name="Abhishek Patil" userId="4a57f103-40b4-4474-a113-d3340a5396d8" providerId="ADAL" clId="{E6D1344A-9D19-404D-9A10-D8B20928D29D}" dt="2025-03-03T03:49:49.790" v="126" actId="20577"/>
          <ac:spMkLst>
            <pc:docMk/>
            <pc:sldMk cId="655313388" sldId="1529"/>
            <ac:spMk id="2" creationId="{1CCF90EA-2847-5C9B-2C4D-E21422CAD252}"/>
          </ac:spMkLst>
        </pc:spChg>
        <pc:spChg chg="mod ord">
          <ac:chgData name="Abhishek Patil" userId="4a57f103-40b4-4474-a113-d3340a5396d8" providerId="ADAL" clId="{E6D1344A-9D19-404D-9A10-D8B20928D29D}" dt="2025-03-03T03:48:50.006" v="117" actId="6264"/>
          <ac:spMkLst>
            <pc:docMk/>
            <pc:sldMk cId="655313388" sldId="1529"/>
            <ac:spMk id="3" creationId="{0CE2173C-80C0-305D-DB57-404677909957}"/>
          </ac:spMkLst>
        </pc:spChg>
        <pc:spChg chg="mod ord">
          <ac:chgData name="Abhishek Patil" userId="4a57f103-40b4-4474-a113-d3340a5396d8" providerId="ADAL" clId="{E6D1344A-9D19-404D-9A10-D8B20928D29D}" dt="2025-03-03T03:48:50.006" v="117" actId="6264"/>
          <ac:spMkLst>
            <pc:docMk/>
            <pc:sldMk cId="655313388" sldId="1529"/>
            <ac:spMk id="4" creationId="{BD886328-6884-E151-9CCA-92E8F26212E9}"/>
          </ac:spMkLst>
        </pc:spChg>
        <pc:spChg chg="mod ord">
          <ac:chgData name="Abhishek Patil" userId="4a57f103-40b4-4474-a113-d3340a5396d8" providerId="ADAL" clId="{E6D1344A-9D19-404D-9A10-D8B20928D29D}" dt="2025-03-03T04:06:19.655" v="272"/>
          <ac:spMkLst>
            <pc:docMk/>
            <pc:sldMk cId="655313388" sldId="1529"/>
            <ac:spMk id="5" creationId="{D51AD00E-8F1D-EB93-3D98-E01156BB37E8}"/>
          </ac:spMkLst>
        </pc:spChg>
        <pc:spChg chg="mod ord">
          <ac:chgData name="Abhishek Patil" userId="4a57f103-40b4-4474-a113-d3340a5396d8" providerId="ADAL" clId="{E6D1344A-9D19-404D-9A10-D8B20928D29D}" dt="2025-03-03T03:48:50.006" v="117" actId="6264"/>
          <ac:spMkLst>
            <pc:docMk/>
            <pc:sldMk cId="655313388" sldId="1529"/>
            <ac:spMk id="6" creationId="{1617CD66-D0A1-F365-FE72-19FF77823504}"/>
          </ac:spMkLst>
        </pc:spChg>
      </pc:sldChg>
      <pc:sldChg chg="addSp delSp modSp add mod chgLayout">
        <pc:chgData name="Abhishek Patil" userId="4a57f103-40b4-4474-a113-d3340a5396d8" providerId="ADAL" clId="{E6D1344A-9D19-404D-9A10-D8B20928D29D}" dt="2025-03-03T04:06:21.068" v="273"/>
        <pc:sldMkLst>
          <pc:docMk/>
          <pc:sldMk cId="1665495215" sldId="1530"/>
        </pc:sldMkLst>
        <pc:spChg chg="mod ord">
          <ac:chgData name="Abhishek Patil" userId="4a57f103-40b4-4474-a113-d3340a5396d8" providerId="ADAL" clId="{E6D1344A-9D19-404D-9A10-D8B20928D29D}" dt="2025-03-03T03:52:29.596" v="137" actId="6549"/>
          <ac:spMkLst>
            <pc:docMk/>
            <pc:sldMk cId="1665495215" sldId="1530"/>
            <ac:spMk id="2" creationId="{C1421CE4-16F4-4B59-F466-220C5AF20146}"/>
          </ac:spMkLst>
        </pc:spChg>
        <pc:spChg chg="mod ord">
          <ac:chgData name="Abhishek Patil" userId="4a57f103-40b4-4474-a113-d3340a5396d8" providerId="ADAL" clId="{E6D1344A-9D19-404D-9A10-D8B20928D29D}" dt="2025-03-03T03:51:27.413" v="130" actId="6264"/>
          <ac:spMkLst>
            <pc:docMk/>
            <pc:sldMk cId="1665495215" sldId="1530"/>
            <ac:spMk id="3" creationId="{0CECB154-01D8-74A8-1C7D-1314F0E6CA17}"/>
          </ac:spMkLst>
        </pc:spChg>
        <pc:spChg chg="mod ord">
          <ac:chgData name="Abhishek Patil" userId="4a57f103-40b4-4474-a113-d3340a5396d8" providerId="ADAL" clId="{E6D1344A-9D19-404D-9A10-D8B20928D29D}" dt="2025-03-03T03:51:27.413" v="130" actId="6264"/>
          <ac:spMkLst>
            <pc:docMk/>
            <pc:sldMk cId="1665495215" sldId="1530"/>
            <ac:spMk id="4" creationId="{6E208590-E372-17F3-6E12-6B0E62FD957D}"/>
          </ac:spMkLst>
        </pc:spChg>
        <pc:spChg chg="mod ord">
          <ac:chgData name="Abhishek Patil" userId="4a57f103-40b4-4474-a113-d3340a5396d8" providerId="ADAL" clId="{E6D1344A-9D19-404D-9A10-D8B20928D29D}" dt="2025-03-03T04:06:21.068" v="273"/>
          <ac:spMkLst>
            <pc:docMk/>
            <pc:sldMk cId="1665495215" sldId="1530"/>
            <ac:spMk id="5" creationId="{EAAD16FF-1F04-E270-2391-EBA41FE92117}"/>
          </ac:spMkLst>
        </pc:spChg>
        <pc:spChg chg="mod ord">
          <ac:chgData name="Abhishek Patil" userId="4a57f103-40b4-4474-a113-d3340a5396d8" providerId="ADAL" clId="{E6D1344A-9D19-404D-9A10-D8B20928D29D}" dt="2025-03-03T03:51:27.413" v="130" actId="6264"/>
          <ac:spMkLst>
            <pc:docMk/>
            <pc:sldMk cId="1665495215" sldId="1530"/>
            <ac:spMk id="6" creationId="{E392004F-4362-376B-63B7-6A6D7C7B587E}"/>
          </ac:spMkLst>
        </pc:spChg>
      </pc:sldChg>
      <pc:sldChg chg="addSp delSp modSp add mod chgLayout">
        <pc:chgData name="Abhishek Patil" userId="4a57f103-40b4-4474-a113-d3340a5396d8" providerId="ADAL" clId="{E6D1344A-9D19-404D-9A10-D8B20928D29D}" dt="2025-03-03T04:06:22.572" v="274"/>
        <pc:sldMkLst>
          <pc:docMk/>
          <pc:sldMk cId="4028058617" sldId="1531"/>
        </pc:sldMkLst>
        <pc:spChg chg="mod ord">
          <ac:chgData name="Abhishek Patil" userId="4a57f103-40b4-4474-a113-d3340a5396d8" providerId="ADAL" clId="{E6D1344A-9D19-404D-9A10-D8B20928D29D}" dt="2025-03-03T03:54:34.289" v="172" actId="6264"/>
          <ac:spMkLst>
            <pc:docMk/>
            <pc:sldMk cId="4028058617" sldId="1531"/>
            <ac:spMk id="2" creationId="{FCD14F1E-82BF-F1CC-82E2-14D003A9C634}"/>
          </ac:spMkLst>
        </pc:spChg>
        <pc:spChg chg="mod ord">
          <ac:chgData name="Abhishek Patil" userId="4a57f103-40b4-4474-a113-d3340a5396d8" providerId="ADAL" clId="{E6D1344A-9D19-404D-9A10-D8B20928D29D}" dt="2025-03-03T03:54:53.877" v="173" actId="20577"/>
          <ac:spMkLst>
            <pc:docMk/>
            <pc:sldMk cId="4028058617" sldId="1531"/>
            <ac:spMk id="3" creationId="{E285791C-D06A-4399-A6E0-8E8AC352B9CA}"/>
          </ac:spMkLst>
        </pc:spChg>
        <pc:spChg chg="mod ord">
          <ac:chgData name="Abhishek Patil" userId="4a57f103-40b4-4474-a113-d3340a5396d8" providerId="ADAL" clId="{E6D1344A-9D19-404D-9A10-D8B20928D29D}" dt="2025-03-03T03:54:34.289" v="172" actId="6264"/>
          <ac:spMkLst>
            <pc:docMk/>
            <pc:sldMk cId="4028058617" sldId="1531"/>
            <ac:spMk id="4" creationId="{57F11903-A3B5-0518-EC35-7E05DF514D1B}"/>
          </ac:spMkLst>
        </pc:spChg>
        <pc:spChg chg="mod ord">
          <ac:chgData name="Abhishek Patil" userId="4a57f103-40b4-4474-a113-d3340a5396d8" providerId="ADAL" clId="{E6D1344A-9D19-404D-9A10-D8B20928D29D}" dt="2025-03-03T04:06:22.572" v="274"/>
          <ac:spMkLst>
            <pc:docMk/>
            <pc:sldMk cId="4028058617" sldId="1531"/>
            <ac:spMk id="5" creationId="{5E70935C-ED35-087A-3C95-6AE2805EA397}"/>
          </ac:spMkLst>
        </pc:spChg>
        <pc:spChg chg="mod ord">
          <ac:chgData name="Abhishek Patil" userId="4a57f103-40b4-4474-a113-d3340a5396d8" providerId="ADAL" clId="{E6D1344A-9D19-404D-9A10-D8B20928D29D}" dt="2025-03-03T03:54:34.289" v="172" actId="6264"/>
          <ac:spMkLst>
            <pc:docMk/>
            <pc:sldMk cId="4028058617" sldId="1531"/>
            <ac:spMk id="6" creationId="{27D2B957-8765-4799-7788-E7722DF58298}"/>
          </ac:spMkLst>
        </pc:spChg>
      </pc:sldChg>
      <pc:sldChg chg="addSp delSp modSp new mod chgLayout">
        <pc:chgData name="Abhishek Patil" userId="4a57f103-40b4-4474-a113-d3340a5396d8" providerId="ADAL" clId="{E6D1344A-9D19-404D-9A10-D8B20928D29D}" dt="2025-03-08T00:36:15.455" v="609" actId="313"/>
        <pc:sldMkLst>
          <pc:docMk/>
          <pc:sldMk cId="129413156" sldId="1532"/>
        </pc:sldMkLst>
        <pc:spChg chg="mod ord">
          <ac:chgData name="Abhishek Patil" userId="4a57f103-40b4-4474-a113-d3340a5396d8" providerId="ADAL" clId="{E6D1344A-9D19-404D-9A10-D8B20928D29D}" dt="2025-03-03T03:58:04.668" v="230" actId="6264"/>
          <ac:spMkLst>
            <pc:docMk/>
            <pc:sldMk cId="129413156" sldId="1532"/>
            <ac:spMk id="4" creationId="{A0E586AA-57B3-6658-0D8F-246356954B63}"/>
          </ac:spMkLst>
        </pc:spChg>
        <pc:spChg chg="mod ord">
          <ac:chgData name="Abhishek Patil" userId="4a57f103-40b4-4474-a113-d3340a5396d8" providerId="ADAL" clId="{E6D1344A-9D19-404D-9A10-D8B20928D29D}" dt="2025-03-03T04:06:24.061" v="275"/>
          <ac:spMkLst>
            <pc:docMk/>
            <pc:sldMk cId="129413156" sldId="1532"/>
            <ac:spMk id="5" creationId="{245DD4C7-7F01-BC46-DA6C-3DEB6D68B631}"/>
          </ac:spMkLst>
        </pc:spChg>
        <pc:spChg chg="mod ord">
          <ac:chgData name="Abhishek Patil" userId="4a57f103-40b4-4474-a113-d3340a5396d8" providerId="ADAL" clId="{E6D1344A-9D19-404D-9A10-D8B20928D29D}" dt="2025-03-03T03:58:04.668" v="230" actId="6264"/>
          <ac:spMkLst>
            <pc:docMk/>
            <pc:sldMk cId="129413156" sldId="1532"/>
            <ac:spMk id="6" creationId="{7B9E0A57-FBA3-2B23-E727-61441D4F2E4C}"/>
          </ac:spMkLst>
        </pc:spChg>
        <pc:spChg chg="add mod ord">
          <ac:chgData name="Abhishek Patil" userId="4a57f103-40b4-4474-a113-d3340a5396d8" providerId="ADAL" clId="{E6D1344A-9D19-404D-9A10-D8B20928D29D}" dt="2025-03-03T03:58:04.668" v="230" actId="6264"/>
          <ac:spMkLst>
            <pc:docMk/>
            <pc:sldMk cId="129413156" sldId="1532"/>
            <ac:spMk id="10" creationId="{F4519D74-73E1-594F-C8D2-2CAF090A753F}"/>
          </ac:spMkLst>
        </pc:spChg>
        <pc:spChg chg="add mod ord">
          <ac:chgData name="Abhishek Patil" userId="4a57f103-40b4-4474-a113-d3340a5396d8" providerId="ADAL" clId="{E6D1344A-9D19-404D-9A10-D8B20928D29D}" dt="2025-03-08T00:36:15.455" v="609" actId="313"/>
          <ac:spMkLst>
            <pc:docMk/>
            <pc:sldMk cId="129413156" sldId="1532"/>
            <ac:spMk id="11" creationId="{82BE62A0-6565-FF47-06F5-E1791EB3A32C}"/>
          </ac:spMkLst>
        </pc:spChg>
      </pc:sldChg>
      <pc:sldChg chg="addSp delSp modSp new mod">
        <pc:chgData name="Abhishek Patil" userId="4a57f103-40b4-4474-a113-d3340a5396d8" providerId="ADAL" clId="{E6D1344A-9D19-404D-9A10-D8B20928D29D}" dt="2025-03-03T04:06:25.554" v="276"/>
        <pc:sldMkLst>
          <pc:docMk/>
          <pc:sldMk cId="2685871521" sldId="1533"/>
        </pc:sldMkLst>
        <pc:spChg chg="mod modVis">
          <ac:chgData name="Abhishek Patil" userId="4a57f103-40b4-4474-a113-d3340a5396d8" providerId="ADAL" clId="{E6D1344A-9D19-404D-9A10-D8B20928D29D}" dt="2025-03-03T03:56:42.108" v="177" actId="26606"/>
          <ac:spMkLst>
            <pc:docMk/>
            <pc:sldMk cId="2685871521" sldId="1533"/>
            <ac:spMk id="4" creationId="{E67560DC-A247-A2AC-87E0-FFC5B1D48D28}"/>
          </ac:spMkLst>
        </pc:spChg>
        <pc:spChg chg="mod">
          <ac:chgData name="Abhishek Patil" userId="4a57f103-40b4-4474-a113-d3340a5396d8" providerId="ADAL" clId="{E6D1344A-9D19-404D-9A10-D8B20928D29D}" dt="2025-03-03T04:06:25.554" v="276"/>
          <ac:spMkLst>
            <pc:docMk/>
            <pc:sldMk cId="2685871521" sldId="1533"/>
            <ac:spMk id="5" creationId="{935C655C-AD8A-ED2F-0EFC-CD5C1BA703ED}"/>
          </ac:spMkLst>
        </pc:spChg>
        <pc:spChg chg="mod modVis">
          <ac:chgData name="Abhishek Patil" userId="4a57f103-40b4-4474-a113-d3340a5396d8" providerId="ADAL" clId="{E6D1344A-9D19-404D-9A10-D8B20928D29D}" dt="2025-03-03T03:56:42.108" v="177" actId="26606"/>
          <ac:spMkLst>
            <pc:docMk/>
            <pc:sldMk cId="2685871521" sldId="1533"/>
            <ac:spMk id="6" creationId="{BDC8017E-0363-02F7-06B1-C5031FAE3223}"/>
          </ac:spMkLst>
        </pc:spChg>
        <pc:picChg chg="add mod ord">
          <ac:chgData name="Abhishek Patil" userId="4a57f103-40b4-4474-a113-d3340a5396d8" providerId="ADAL" clId="{E6D1344A-9D19-404D-9A10-D8B20928D29D}" dt="2025-03-03T03:56:42.108" v="177" actId="26606"/>
          <ac:picMkLst>
            <pc:docMk/>
            <pc:sldMk cId="2685871521" sldId="1533"/>
            <ac:picMk id="2050" creationId="{2109AC3F-C402-CE1D-ACF3-08137BCC2615}"/>
          </ac:picMkLst>
        </pc:picChg>
      </pc:sldChg>
      <pc:sldChg chg="del">
        <pc:chgData name="Abhishek Patil" userId="4a57f103-40b4-4474-a113-d3340a5396d8" providerId="ADAL" clId="{E6D1344A-9D19-404D-9A10-D8B20928D29D}" dt="2025-03-03T03:40:00.751" v="31" actId="47"/>
        <pc:sldMkLst>
          <pc:docMk/>
          <pc:sldMk cId="2760153344" sldId="1565"/>
        </pc:sldMkLst>
      </pc:sldChg>
      <pc:sldChg chg="del">
        <pc:chgData name="Abhishek Patil" userId="4a57f103-40b4-4474-a113-d3340a5396d8" providerId="ADAL" clId="{E6D1344A-9D19-404D-9A10-D8B20928D29D}" dt="2025-03-03T03:40:00.751" v="31" actId="47"/>
        <pc:sldMkLst>
          <pc:docMk/>
          <pc:sldMk cId="1934404750" sldId="1566"/>
        </pc:sldMkLst>
      </pc:sldChg>
      <pc:sldChg chg="del">
        <pc:chgData name="Abhishek Patil" userId="4a57f103-40b4-4474-a113-d3340a5396d8" providerId="ADAL" clId="{E6D1344A-9D19-404D-9A10-D8B20928D29D}" dt="2025-03-03T03:40:00.751" v="31" actId="47"/>
        <pc:sldMkLst>
          <pc:docMk/>
          <pc:sldMk cId="697720280" sldId="1568"/>
        </pc:sldMkLst>
      </pc:sldChg>
      <pc:sldChg chg="del">
        <pc:chgData name="Abhishek Patil" userId="4a57f103-40b4-4474-a113-d3340a5396d8" providerId="ADAL" clId="{E6D1344A-9D19-404D-9A10-D8B20928D29D}" dt="2025-03-03T03:40:00.751" v="31" actId="47"/>
        <pc:sldMkLst>
          <pc:docMk/>
          <pc:sldMk cId="4032825591" sldId="1572"/>
        </pc:sldMkLst>
      </pc:sldChg>
      <pc:sldChg chg="del">
        <pc:chgData name="Abhishek Patil" userId="4a57f103-40b4-4474-a113-d3340a5396d8" providerId="ADAL" clId="{E6D1344A-9D19-404D-9A10-D8B20928D29D}" dt="2025-03-03T03:40:00.751" v="31" actId="47"/>
        <pc:sldMkLst>
          <pc:docMk/>
          <pc:sldMk cId="2124217434" sldId="1592"/>
        </pc:sldMkLst>
      </pc:sldChg>
      <pc:sldChg chg="del">
        <pc:chgData name="Abhishek Patil" userId="4a57f103-40b4-4474-a113-d3340a5396d8" providerId="ADAL" clId="{E6D1344A-9D19-404D-9A10-D8B20928D29D}" dt="2025-03-03T03:40:00.751" v="31" actId="47"/>
        <pc:sldMkLst>
          <pc:docMk/>
          <pc:sldMk cId="707834485" sldId="1594"/>
        </pc:sldMkLst>
      </pc:sldChg>
      <pc:sldChg chg="modSp del mod">
        <pc:chgData name="Abhishek Patil" userId="4a57f103-40b4-4474-a113-d3340a5396d8" providerId="ADAL" clId="{E6D1344A-9D19-404D-9A10-D8B20928D29D}" dt="2025-03-03T03:40:00.751" v="31" actId="47"/>
        <pc:sldMkLst>
          <pc:docMk/>
          <pc:sldMk cId="3501783402" sldId="1598"/>
        </pc:sldMkLst>
      </pc:sldChg>
      <pc:sldChg chg="del">
        <pc:chgData name="Abhishek Patil" userId="4a57f103-40b4-4474-a113-d3340a5396d8" providerId="ADAL" clId="{E6D1344A-9D19-404D-9A10-D8B20928D29D}" dt="2025-03-03T03:40:00.751" v="31" actId="47"/>
        <pc:sldMkLst>
          <pc:docMk/>
          <pc:sldMk cId="1831076653" sldId="1599"/>
        </pc:sldMkLst>
      </pc:sldChg>
      <pc:sldChg chg="del">
        <pc:chgData name="Abhishek Patil" userId="4a57f103-40b4-4474-a113-d3340a5396d8" providerId="ADAL" clId="{E6D1344A-9D19-404D-9A10-D8B20928D29D}" dt="2025-03-03T03:40:00.751" v="31" actId="47"/>
        <pc:sldMkLst>
          <pc:docMk/>
          <pc:sldMk cId="1834689946" sldId="1604"/>
        </pc:sldMkLst>
      </pc:sldChg>
      <pc:sldChg chg="del">
        <pc:chgData name="Abhishek Patil" userId="4a57f103-40b4-4474-a113-d3340a5396d8" providerId="ADAL" clId="{E6D1344A-9D19-404D-9A10-D8B20928D29D}" dt="2025-03-03T03:40:00.751" v="31" actId="47"/>
        <pc:sldMkLst>
          <pc:docMk/>
          <pc:sldMk cId="3447794405" sldId="1620"/>
        </pc:sldMkLst>
      </pc:sldChg>
      <pc:sldChg chg="modSp del mod">
        <pc:chgData name="Abhishek Patil" userId="4a57f103-40b4-4474-a113-d3340a5396d8" providerId="ADAL" clId="{E6D1344A-9D19-404D-9A10-D8B20928D29D}" dt="2025-03-03T03:40:00.751" v="31" actId="47"/>
        <pc:sldMkLst>
          <pc:docMk/>
          <pc:sldMk cId="2378539396" sldId="1621"/>
        </pc:sldMkLst>
      </pc:sldChg>
      <pc:sldChg chg="del">
        <pc:chgData name="Abhishek Patil" userId="4a57f103-40b4-4474-a113-d3340a5396d8" providerId="ADAL" clId="{E6D1344A-9D19-404D-9A10-D8B20928D29D}" dt="2025-03-03T03:40:00.751" v="31" actId="47"/>
        <pc:sldMkLst>
          <pc:docMk/>
          <pc:sldMk cId="2516079515" sldId="1622"/>
        </pc:sldMkLst>
      </pc:sldChg>
      <pc:sldChg chg="del">
        <pc:chgData name="Abhishek Patil" userId="4a57f103-40b4-4474-a113-d3340a5396d8" providerId="ADAL" clId="{E6D1344A-9D19-404D-9A10-D8B20928D29D}" dt="2025-03-03T03:40:00.751" v="31" actId="47"/>
        <pc:sldMkLst>
          <pc:docMk/>
          <pc:sldMk cId="3659831414" sldId="1625"/>
        </pc:sldMkLst>
      </pc:sldChg>
      <pc:sldChg chg="del">
        <pc:chgData name="Abhishek Patil" userId="4a57f103-40b4-4474-a113-d3340a5396d8" providerId="ADAL" clId="{E6D1344A-9D19-404D-9A10-D8B20928D29D}" dt="2025-03-03T03:40:00.751" v="31" actId="47"/>
        <pc:sldMkLst>
          <pc:docMk/>
          <pc:sldMk cId="1047497380" sldId="1628"/>
        </pc:sldMkLst>
      </pc:sldChg>
      <pc:sldChg chg="del">
        <pc:chgData name="Abhishek Patil" userId="4a57f103-40b4-4474-a113-d3340a5396d8" providerId="ADAL" clId="{E6D1344A-9D19-404D-9A10-D8B20928D29D}" dt="2025-03-03T03:40:00.751" v="31" actId="47"/>
        <pc:sldMkLst>
          <pc:docMk/>
          <pc:sldMk cId="3492175528" sldId="1629"/>
        </pc:sldMkLst>
      </pc:sldChg>
      <pc:sldChg chg="del">
        <pc:chgData name="Abhishek Patil" userId="4a57f103-40b4-4474-a113-d3340a5396d8" providerId="ADAL" clId="{E6D1344A-9D19-404D-9A10-D8B20928D29D}" dt="2025-03-03T03:40:00.751" v="31" actId="47"/>
        <pc:sldMkLst>
          <pc:docMk/>
          <pc:sldMk cId="745859545" sldId="1630"/>
        </pc:sldMkLst>
      </pc:sldChg>
      <pc:sldChg chg="del">
        <pc:chgData name="Abhishek Patil" userId="4a57f103-40b4-4474-a113-d3340a5396d8" providerId="ADAL" clId="{E6D1344A-9D19-404D-9A10-D8B20928D29D}" dt="2025-03-03T03:40:00.751" v="31" actId="47"/>
        <pc:sldMkLst>
          <pc:docMk/>
          <pc:sldMk cId="2036354503" sldId="1633"/>
        </pc:sldMkLst>
      </pc:sldChg>
      <pc:sldChg chg="del">
        <pc:chgData name="Abhishek Patil" userId="4a57f103-40b4-4474-a113-d3340a5396d8" providerId="ADAL" clId="{E6D1344A-9D19-404D-9A10-D8B20928D29D}" dt="2025-03-03T03:40:00.751" v="31" actId="47"/>
        <pc:sldMkLst>
          <pc:docMk/>
          <pc:sldMk cId="2239250277" sldId="1634"/>
        </pc:sldMkLst>
      </pc:sldChg>
      <pc:sldChg chg="del">
        <pc:chgData name="Abhishek Patil" userId="4a57f103-40b4-4474-a113-d3340a5396d8" providerId="ADAL" clId="{E6D1344A-9D19-404D-9A10-D8B20928D29D}" dt="2025-03-03T03:40:00.751" v="31" actId="47"/>
        <pc:sldMkLst>
          <pc:docMk/>
          <pc:sldMk cId="1784909751" sldId="1635"/>
        </pc:sldMkLst>
      </pc:sldChg>
      <pc:sldChg chg="modSp del mod">
        <pc:chgData name="Abhishek Patil" userId="4a57f103-40b4-4474-a113-d3340a5396d8" providerId="ADAL" clId="{E6D1344A-9D19-404D-9A10-D8B20928D29D}" dt="2025-03-03T03:40:00.751" v="31" actId="47"/>
        <pc:sldMkLst>
          <pc:docMk/>
          <pc:sldMk cId="826611679" sldId="1636"/>
        </pc:sldMkLst>
      </pc:sldChg>
      <pc:sldChg chg="del">
        <pc:chgData name="Abhishek Patil" userId="4a57f103-40b4-4474-a113-d3340a5396d8" providerId="ADAL" clId="{E6D1344A-9D19-404D-9A10-D8B20928D29D}" dt="2025-03-03T03:40:00.751" v="31" actId="47"/>
        <pc:sldMkLst>
          <pc:docMk/>
          <pc:sldMk cId="3614959500" sldId="1638"/>
        </pc:sldMkLst>
      </pc:sldChg>
      <pc:sldChg chg="del">
        <pc:chgData name="Abhishek Patil" userId="4a57f103-40b4-4474-a113-d3340a5396d8" providerId="ADAL" clId="{E6D1344A-9D19-404D-9A10-D8B20928D29D}" dt="2025-03-03T03:40:00.751" v="31" actId="47"/>
        <pc:sldMkLst>
          <pc:docMk/>
          <pc:sldMk cId="341920746" sldId="1639"/>
        </pc:sldMkLst>
      </pc:sldChg>
      <pc:sldChg chg="del">
        <pc:chgData name="Abhishek Patil" userId="4a57f103-40b4-4474-a113-d3340a5396d8" providerId="ADAL" clId="{E6D1344A-9D19-404D-9A10-D8B20928D29D}" dt="2025-03-03T03:40:00.751" v="31" actId="47"/>
        <pc:sldMkLst>
          <pc:docMk/>
          <pc:sldMk cId="3606130803" sldId="1640"/>
        </pc:sldMkLst>
      </pc:sldChg>
      <pc:sldChg chg="del">
        <pc:chgData name="Abhishek Patil" userId="4a57f103-40b4-4474-a113-d3340a5396d8" providerId="ADAL" clId="{E6D1344A-9D19-404D-9A10-D8B20928D29D}" dt="2025-03-03T03:40:00.751" v="31" actId="47"/>
        <pc:sldMkLst>
          <pc:docMk/>
          <pc:sldMk cId="3751281254" sldId="1641"/>
        </pc:sldMkLst>
      </pc:sldChg>
      <pc:sldMasterChg chg="modSp mod modSldLayout">
        <pc:chgData name="Abhishek Patil" userId="4a57f103-40b4-4474-a113-d3340a5396d8" providerId="ADAL" clId="{E6D1344A-9D19-404D-9A10-D8B20928D29D}" dt="2025-03-08T00:30:43.403" v="605" actId="20577"/>
        <pc:sldMasterMkLst>
          <pc:docMk/>
          <pc:sldMasterMk cId="0" sldId="2147483648"/>
        </pc:sldMasterMkLst>
        <pc:spChg chg="mod">
          <ac:chgData name="Abhishek Patil" userId="4a57f103-40b4-4474-a113-d3340a5396d8" providerId="ADAL" clId="{E6D1344A-9D19-404D-9A10-D8B20928D29D}" dt="2025-03-03T03:38:31.800" v="5" actId="20577"/>
          <ac:spMkLst>
            <pc:docMk/>
            <pc:sldMasterMk cId="0" sldId="2147483648"/>
            <ac:spMk id="1028" creationId="{00000000-0000-0000-0000-000000000000}"/>
          </ac:spMkLst>
        </pc:spChg>
        <pc:spChg chg="mod">
          <ac:chgData name="Abhishek Patil" userId="4a57f103-40b4-4474-a113-d3340a5396d8" providerId="ADAL" clId="{E6D1344A-9D19-404D-9A10-D8B20928D29D}" dt="2025-03-08T00:30:36.572" v="602" actId="20577"/>
          <ac:spMkLst>
            <pc:docMk/>
            <pc:sldMasterMk cId="0" sldId="2147483648"/>
            <ac:spMk id="1031" creationId="{00000000-0000-0000-0000-000000000000}"/>
          </ac:spMkLst>
        </pc:spChg>
        <pc:sldLayoutChg chg="modSp mod">
          <pc:chgData name="Abhishek Patil" userId="4a57f103-40b4-4474-a113-d3340a5396d8" providerId="ADAL" clId="{E6D1344A-9D19-404D-9A10-D8B20928D29D}" dt="2025-03-03T03:38:52.109" v="13"/>
          <pc:sldLayoutMkLst>
            <pc:docMk/>
            <pc:sldMasterMk cId="0" sldId="2147483648"/>
            <pc:sldLayoutMk cId="0" sldId="2147483649"/>
          </pc:sldLayoutMkLst>
          <pc:spChg chg="mod">
            <ac:chgData name="Abhishek Patil" userId="4a57f103-40b4-4474-a113-d3340a5396d8" providerId="ADAL" clId="{E6D1344A-9D19-404D-9A10-D8B20928D29D}" dt="2025-03-03T03:38:52.109" v="13"/>
            <ac:spMkLst>
              <pc:docMk/>
              <pc:sldMasterMk cId="0" sldId="2147483648"/>
              <pc:sldLayoutMk cId="0" sldId="2147483649"/>
              <ac:spMk id="8" creationId="{EDCEBDF8-1FBD-49CA-BC1A-DBB01FAE0396}"/>
            </ac:spMkLst>
          </pc:spChg>
        </pc:sldLayoutChg>
        <pc:sldLayoutChg chg="modSp mod">
          <pc:chgData name="Abhishek Patil" userId="4a57f103-40b4-4474-a113-d3340a5396d8" providerId="ADAL" clId="{E6D1344A-9D19-404D-9A10-D8B20928D29D}" dt="2025-03-08T00:30:43.403" v="605" actId="20577"/>
          <pc:sldLayoutMkLst>
            <pc:docMk/>
            <pc:sldMasterMk cId="0" sldId="2147483648"/>
            <pc:sldLayoutMk cId="0" sldId="2147483650"/>
          </pc:sldLayoutMkLst>
          <pc:spChg chg="mod">
            <ac:chgData name="Abhishek Patil" userId="4a57f103-40b4-4474-a113-d3340a5396d8" providerId="ADAL" clId="{E6D1344A-9D19-404D-9A10-D8B20928D29D}" dt="2025-03-03T03:38:54.462" v="14"/>
            <ac:spMkLst>
              <pc:docMk/>
              <pc:sldMasterMk cId="0" sldId="2147483648"/>
              <pc:sldLayoutMk cId="0" sldId="2147483650"/>
              <ac:spMk id="5" creationId="{EA9AD854-999C-455A-9EE2-FCE9289AD5AB}"/>
            </ac:spMkLst>
          </pc:spChg>
          <pc:spChg chg="mod">
            <ac:chgData name="Abhishek Patil" userId="4a57f103-40b4-4474-a113-d3340a5396d8" providerId="ADAL" clId="{E6D1344A-9D19-404D-9A10-D8B20928D29D}" dt="2025-03-08T00:30:43.403" v="605" actId="20577"/>
            <ac:spMkLst>
              <pc:docMk/>
              <pc:sldMasterMk cId="0" sldId="2147483648"/>
              <pc:sldLayoutMk cId="0" sldId="2147483650"/>
              <ac:spMk id="8" creationId="{335537E5-1268-448B-2958-DB94A9CC7BA8}"/>
            </ac:spMkLst>
          </pc:spChg>
        </pc:sldLayoutChg>
        <pc:sldLayoutChg chg="modSp mod">
          <pc:chgData name="Abhishek Patil" userId="4a57f103-40b4-4474-a113-d3340a5396d8" providerId="ADAL" clId="{E6D1344A-9D19-404D-9A10-D8B20928D29D}" dt="2025-03-03T03:38:56.742" v="15"/>
          <pc:sldLayoutMkLst>
            <pc:docMk/>
            <pc:sldMasterMk cId="0" sldId="2147483648"/>
            <pc:sldLayoutMk cId="0" sldId="2147483651"/>
          </pc:sldLayoutMkLst>
          <pc:spChg chg="mod">
            <ac:chgData name="Abhishek Patil" userId="4a57f103-40b4-4474-a113-d3340a5396d8" providerId="ADAL" clId="{E6D1344A-9D19-404D-9A10-D8B20928D29D}" dt="2025-03-03T03:38:56.742" v="15"/>
            <ac:spMkLst>
              <pc:docMk/>
              <pc:sldMasterMk cId="0" sldId="2147483648"/>
              <pc:sldLayoutMk cId="0" sldId="2147483651"/>
              <ac:spMk id="7" creationId="{E066D42A-356D-4E5D-B9D3-4A0DB37C941F}"/>
            </ac:spMkLst>
          </pc:spChg>
        </pc:sldLayoutChg>
        <pc:sldLayoutChg chg="modSp mod">
          <pc:chgData name="Abhishek Patil" userId="4a57f103-40b4-4474-a113-d3340a5396d8" providerId="ADAL" clId="{E6D1344A-9D19-404D-9A10-D8B20928D29D}" dt="2025-03-03T03:39:00.286" v="16"/>
          <pc:sldLayoutMkLst>
            <pc:docMk/>
            <pc:sldMasterMk cId="0" sldId="2147483648"/>
            <pc:sldLayoutMk cId="0" sldId="2147483652"/>
          </pc:sldLayoutMkLst>
          <pc:spChg chg="mod">
            <ac:chgData name="Abhishek Patil" userId="4a57f103-40b4-4474-a113-d3340a5396d8" providerId="ADAL" clId="{E6D1344A-9D19-404D-9A10-D8B20928D29D}" dt="2025-03-03T03:39:00.286" v="16"/>
            <ac:spMkLst>
              <pc:docMk/>
              <pc:sldMasterMk cId="0" sldId="2147483648"/>
              <pc:sldLayoutMk cId="0" sldId="2147483652"/>
              <ac:spMk id="8" creationId="{5EDE1EDF-5947-4192-94C2-92848A83BAE0}"/>
            </ac:spMkLst>
          </pc:spChg>
        </pc:sldLayoutChg>
        <pc:sldLayoutChg chg="modSp mod">
          <pc:chgData name="Abhishek Patil" userId="4a57f103-40b4-4474-a113-d3340a5396d8" providerId="ADAL" clId="{E6D1344A-9D19-404D-9A10-D8B20928D29D}" dt="2025-03-03T03:39:02.803" v="17"/>
          <pc:sldLayoutMkLst>
            <pc:docMk/>
            <pc:sldMasterMk cId="0" sldId="2147483648"/>
            <pc:sldLayoutMk cId="0" sldId="2147483654"/>
          </pc:sldLayoutMkLst>
          <pc:spChg chg="mod">
            <ac:chgData name="Abhishek Patil" userId="4a57f103-40b4-4474-a113-d3340a5396d8" providerId="ADAL" clId="{E6D1344A-9D19-404D-9A10-D8B20928D29D}" dt="2025-03-03T03:39:02.803" v="17"/>
            <ac:spMkLst>
              <pc:docMk/>
              <pc:sldMasterMk cId="0" sldId="2147483648"/>
              <pc:sldLayoutMk cId="0" sldId="2147483654"/>
              <ac:spMk id="7" creationId="{0217BF70-D85E-4E0C-9CD2-5CB507281DAD}"/>
            </ac:spMkLst>
          </pc:spChg>
        </pc:sldLayoutChg>
        <pc:sldLayoutChg chg="modSp mod">
          <pc:chgData name="Abhishek Patil" userId="4a57f103-40b4-4474-a113-d3340a5396d8" providerId="ADAL" clId="{E6D1344A-9D19-404D-9A10-D8B20928D29D}" dt="2025-03-03T03:39:06.100" v="18"/>
          <pc:sldLayoutMkLst>
            <pc:docMk/>
            <pc:sldMasterMk cId="0" sldId="2147483648"/>
            <pc:sldLayoutMk cId="0" sldId="2147483655"/>
          </pc:sldLayoutMkLst>
          <pc:spChg chg="mod">
            <ac:chgData name="Abhishek Patil" userId="4a57f103-40b4-4474-a113-d3340a5396d8" providerId="ADAL" clId="{E6D1344A-9D19-404D-9A10-D8B20928D29D}" dt="2025-03-03T03:39:06.100" v="18"/>
            <ac:spMkLst>
              <pc:docMk/>
              <pc:sldMasterMk cId="0" sldId="2147483648"/>
              <pc:sldLayoutMk cId="0" sldId="2147483655"/>
              <ac:spMk id="6" creationId="{8AD74CDA-89AE-4BC6-ADB6-BF4C9C3D023D}"/>
            </ac:spMkLst>
          </pc:spChg>
        </pc:sldLayoutChg>
      </pc:sldMasterChg>
    </pc:docChg>
  </pc:docChgLst>
  <pc:docChgLst>
    <pc:chgData name="Abhishek Patil" userId="4a57f103-40b4-4474-a113-d3340a5396d8" providerId="ADAL" clId="{ED4D02D0-D489-45BD-A583-24CF35EB1E83}"/>
    <pc:docChg chg="undo redo custSel addSld delSld modSld sldOrd modMainMaster">
      <pc:chgData name="Abhishek Patil" userId="4a57f103-40b4-4474-a113-d3340a5396d8" providerId="ADAL" clId="{ED4D02D0-D489-45BD-A583-24CF35EB1E83}" dt="2025-03-01T23:15:07.751" v="8028" actId="20577"/>
      <pc:docMkLst>
        <pc:docMk/>
      </pc:docMkLst>
      <pc:sldChg chg="addSp delSp modSp mod modCm chgLayout">
        <pc:chgData name="Abhishek Patil" userId="4a57f103-40b4-4474-a113-d3340a5396d8" providerId="ADAL" clId="{ED4D02D0-D489-45BD-A583-24CF35EB1E83}" dt="2025-02-26T03:15:13.288" v="6603" actId="27636"/>
        <pc:sldMkLst>
          <pc:docMk/>
          <pc:sldMk cId="4061071070" sldId="1525"/>
        </pc:sldMkLst>
        <pc:spChg chg="mod ord">
          <ac:chgData name="Abhishek Patil" userId="4a57f103-40b4-4474-a113-d3340a5396d8" providerId="ADAL" clId="{ED4D02D0-D489-45BD-A583-24CF35EB1E83}" dt="2025-02-26T03:15:13.288" v="6603" actId="27636"/>
          <ac:spMkLst>
            <pc:docMk/>
            <pc:sldMk cId="4061071070" sldId="1525"/>
            <ac:spMk id="2" creationId="{9D197676-7608-6F9D-4EEA-1BDB940330B6}"/>
          </ac:spMkLst>
        </pc:spChg>
        <pc:spChg chg="mod ord">
          <ac:chgData name="Abhishek Patil" userId="4a57f103-40b4-4474-a113-d3340a5396d8" providerId="ADAL" clId="{ED4D02D0-D489-45BD-A583-24CF35EB1E83}" dt="2025-02-07T22:11:06.577" v="5352" actId="6264"/>
          <ac:spMkLst>
            <pc:docMk/>
            <pc:sldMk cId="4061071070" sldId="1525"/>
            <ac:spMk id="3" creationId="{FD11BA7E-0BF2-6B8A-EF16-98FDD3C9B3F2}"/>
          </ac:spMkLst>
        </pc:spChg>
        <pc:spChg chg="mod ord">
          <ac:chgData name="Abhishek Patil" userId="4a57f103-40b4-4474-a113-d3340a5396d8" providerId="ADAL" clId="{ED4D02D0-D489-45BD-A583-24CF35EB1E83}" dt="2025-02-07T22:11:06.577" v="5352" actId="6264"/>
          <ac:spMkLst>
            <pc:docMk/>
            <pc:sldMk cId="4061071070" sldId="1525"/>
            <ac:spMk id="4" creationId="{CD457CC9-8C93-D8FE-12F5-F92C4669C79F}"/>
          </ac:spMkLst>
        </pc:spChg>
        <pc:spChg chg="mod ord">
          <ac:chgData name="Abhishek Patil" userId="4a57f103-40b4-4474-a113-d3340a5396d8" providerId="ADAL" clId="{ED4D02D0-D489-45BD-A583-24CF35EB1E83}" dt="2025-02-07T22:11:06.577" v="5352" actId="6264"/>
          <ac:spMkLst>
            <pc:docMk/>
            <pc:sldMk cId="4061071070" sldId="1525"/>
            <ac:spMk id="5" creationId="{3EC456EC-29AA-C6C0-B623-C2068C335670}"/>
          </ac:spMkLst>
        </pc:spChg>
        <pc:spChg chg="mod ord">
          <ac:chgData name="Abhishek Patil" userId="4a57f103-40b4-4474-a113-d3340a5396d8" providerId="ADAL" clId="{ED4D02D0-D489-45BD-A583-24CF35EB1E83}" dt="2025-02-07T22:11:06.577" v="5352" actId="6264"/>
          <ac:spMkLst>
            <pc:docMk/>
            <pc:sldMk cId="4061071070" sldId="1525"/>
            <ac:spMk id="6" creationId="{6F72F265-DDEC-EF61-A541-45087B793380}"/>
          </ac:spMkLst>
        </pc:spChg>
        <pc:extLst>
          <p:ext xmlns:p="http://schemas.openxmlformats.org/presentationml/2006/main" uri="{D6D511B9-2390-475A-947B-AFAB55BFBCF1}">
            <pc226:cmChg xmlns:pc226="http://schemas.microsoft.com/office/powerpoint/2022/06/main/command" chg="mod">
              <pc226:chgData name="Abhishek Patil" userId="4a57f103-40b4-4474-a113-d3340a5396d8" providerId="ADAL" clId="{ED4D02D0-D489-45BD-A583-24CF35EB1E83}" dt="2025-02-07T21:34:01.505" v="4904" actId="20577"/>
              <pc2:cmMkLst xmlns:pc2="http://schemas.microsoft.com/office/powerpoint/2019/9/main/command">
                <pc:docMk/>
                <pc:sldMk cId="4061071070" sldId="1525"/>
                <pc2:cmMk id="{7C5820BA-BA77-4A28-A7E7-2C3EEB7A4438}"/>
              </pc2:cmMkLst>
            </pc226:cmChg>
            <pc226:cmChg xmlns:pc226="http://schemas.microsoft.com/office/powerpoint/2022/06/main/command" chg="mod">
              <pc226:chgData name="Abhishek Patil" userId="4a57f103-40b4-4474-a113-d3340a5396d8" providerId="ADAL" clId="{ED4D02D0-D489-45BD-A583-24CF35EB1E83}" dt="2025-02-07T21:34:01.505" v="4904" actId="20577"/>
              <pc2:cmMkLst xmlns:pc2="http://schemas.microsoft.com/office/powerpoint/2019/9/main/command">
                <pc:docMk/>
                <pc:sldMk cId="4061071070" sldId="1525"/>
                <pc2:cmMk id="{9DAC32CC-0316-460E-B25A-4F2D0EAB55AE}"/>
              </pc2:cmMkLst>
            </pc226:cmChg>
            <pc226:cmChg xmlns:pc226="http://schemas.microsoft.com/office/powerpoint/2022/06/main/command" chg="mod">
              <pc226:chgData name="Abhishek Patil" userId="4a57f103-40b4-4474-a113-d3340a5396d8" providerId="ADAL" clId="{ED4D02D0-D489-45BD-A583-24CF35EB1E83}" dt="2025-02-07T21:34:01.505" v="4904" actId="20577"/>
              <pc2:cmMkLst xmlns:pc2="http://schemas.microsoft.com/office/powerpoint/2019/9/main/command">
                <pc:docMk/>
                <pc:sldMk cId="4061071070" sldId="1525"/>
                <pc2:cmMk id="{7169C2FA-2541-492A-8D89-79A08A2C42AA}"/>
              </pc2:cmMkLst>
            </pc226:cmChg>
          </p:ext>
        </pc:extLst>
      </pc:sldChg>
      <pc:sldChg chg="modSp mod modCm modNotesTx">
        <pc:chgData name="Abhishek Patil" userId="4a57f103-40b4-4474-a113-d3340a5396d8" providerId="ADAL" clId="{ED4D02D0-D489-45BD-A583-24CF35EB1E83}" dt="2025-02-14T19:35:06.312" v="6340" actId="27636"/>
        <pc:sldMkLst>
          <pc:docMk/>
          <pc:sldMk cId="2760153344" sldId="1565"/>
        </pc:sldMkLst>
        <pc:extLst>
          <p:ext xmlns:p="http://schemas.openxmlformats.org/presentationml/2006/main" uri="{D6D511B9-2390-475A-947B-AFAB55BFBCF1}">
            <pc226:cmChg xmlns:pc226="http://schemas.microsoft.com/office/powerpoint/2022/06/main/command" chg="mod">
              <pc226:chgData name="Abhishek Patil" userId="4a57f103-40b4-4474-a113-d3340a5396d8" providerId="ADAL" clId="{ED4D02D0-D489-45BD-A583-24CF35EB1E83}" dt="2025-02-05T22:15:28.678" v="4690" actId="6549"/>
              <pc2:cmMkLst xmlns:pc2="http://schemas.microsoft.com/office/powerpoint/2019/9/main/command">
                <pc:docMk/>
                <pc:sldMk cId="2760153344" sldId="1565"/>
                <pc2:cmMk id="{448E432A-8F00-4B44-95AE-124337362638}"/>
              </pc2:cmMkLst>
            </pc226:cmChg>
            <pc226:cmChg xmlns:pc226="http://schemas.microsoft.com/office/powerpoint/2022/06/main/command" chg="mod">
              <pc226:chgData name="Abhishek Patil" userId="4a57f103-40b4-4474-a113-d3340a5396d8" providerId="ADAL" clId="{ED4D02D0-D489-45BD-A583-24CF35EB1E83}" dt="2025-02-13T23:28:33.452" v="6294" actId="20577"/>
              <pc2:cmMkLst xmlns:pc2="http://schemas.microsoft.com/office/powerpoint/2019/9/main/command">
                <pc:docMk/>
                <pc:sldMk cId="2760153344" sldId="1565"/>
                <pc2:cmMk id="{870E6094-A356-443E-BA13-CA9CC9DBA553}"/>
              </pc2:cmMkLst>
            </pc226:cmChg>
            <pc226:cmChg xmlns:pc226="http://schemas.microsoft.com/office/powerpoint/2022/06/main/command" chg="mod">
              <pc226:chgData name="Abhishek Patil" userId="4a57f103-40b4-4474-a113-d3340a5396d8" providerId="ADAL" clId="{ED4D02D0-D489-45BD-A583-24CF35EB1E83}" dt="2025-02-13T20:12:52.480" v="6284" actId="6549"/>
              <pc2:cmMkLst xmlns:pc2="http://schemas.microsoft.com/office/powerpoint/2019/9/main/command">
                <pc:docMk/>
                <pc:sldMk cId="2760153344" sldId="1565"/>
                <pc2:cmMk id="{340C5AAD-C49D-4E3A-9E6E-E9C5CBAA3846}"/>
              </pc2:cmMkLst>
            </pc226:cmChg>
            <pc226:cmChg xmlns:pc226="http://schemas.microsoft.com/office/powerpoint/2022/06/main/command" chg="mod">
              <pc226:chgData name="Abhishek Patil" userId="4a57f103-40b4-4474-a113-d3340a5396d8" providerId="ADAL" clId="{ED4D02D0-D489-45BD-A583-24CF35EB1E83}" dt="2025-02-13T20:12:52.480" v="6284" actId="6549"/>
              <pc2:cmMkLst xmlns:pc2="http://schemas.microsoft.com/office/powerpoint/2019/9/main/command">
                <pc:docMk/>
                <pc:sldMk cId="2760153344" sldId="1565"/>
                <pc2:cmMk id="{61D5A6E1-57B6-4BAB-8E67-33DDA8B624CC}"/>
              </pc2:cmMkLst>
            </pc226:cmChg>
            <pc226:cmChg xmlns:pc226="http://schemas.microsoft.com/office/powerpoint/2022/06/main/command" chg="mod">
              <pc226:chgData name="Abhishek Patil" userId="4a57f103-40b4-4474-a113-d3340a5396d8" providerId="ADAL" clId="{ED4D02D0-D489-45BD-A583-24CF35EB1E83}" dt="2025-02-14T04:09:35.897" v="6314" actId="20577"/>
              <pc2:cmMkLst xmlns:pc2="http://schemas.microsoft.com/office/powerpoint/2019/9/main/command">
                <pc:docMk/>
                <pc:sldMk cId="2760153344" sldId="1565"/>
                <pc2:cmMk id="{BB9E6EFA-EFB7-41D8-9055-35A43D7395CB}"/>
              </pc2:cmMkLst>
            </pc226:cmChg>
          </p:ext>
        </pc:extLst>
      </pc:sldChg>
      <pc:sldChg chg="addSp delSp modSp mod chgLayout">
        <pc:chgData name="Abhishek Patil" userId="4a57f103-40b4-4474-a113-d3340a5396d8" providerId="ADAL" clId="{ED4D02D0-D489-45BD-A583-24CF35EB1E83}" dt="2025-02-26T03:32:05.181" v="7175" actId="20577"/>
        <pc:sldMkLst>
          <pc:docMk/>
          <pc:sldMk cId="1934404750" sldId="1566"/>
        </pc:sldMkLst>
      </pc:sldChg>
      <pc:sldChg chg="modSp mod modCm">
        <pc:chgData name="Abhishek Patil" userId="4a57f103-40b4-4474-a113-d3340a5396d8" providerId="ADAL" clId="{ED4D02D0-D489-45BD-A583-24CF35EB1E83}" dt="2025-02-25T16:58:41.170" v="6589" actId="20577"/>
        <pc:sldMkLst>
          <pc:docMk/>
          <pc:sldMk cId="697720280" sldId="1568"/>
        </pc:sldMkLst>
        <pc:extLst>
          <p:ext xmlns:p="http://schemas.openxmlformats.org/presentationml/2006/main" uri="{D6D511B9-2390-475A-947B-AFAB55BFBCF1}">
            <pc226:cmChg xmlns:pc226="http://schemas.microsoft.com/office/powerpoint/2022/06/main/command" chg="mod">
              <pc226:chgData name="Abhishek Patil" userId="4a57f103-40b4-4474-a113-d3340a5396d8" providerId="ADAL" clId="{ED4D02D0-D489-45BD-A583-24CF35EB1E83}" dt="2025-02-07T21:53:04.411" v="5343" actId="20577"/>
              <pc2:cmMkLst xmlns:pc2="http://schemas.microsoft.com/office/powerpoint/2019/9/main/command">
                <pc:docMk/>
                <pc:sldMk cId="697720280" sldId="1568"/>
                <pc2:cmMk id="{59A52E4F-584B-4646-8E4B-ABC3F062B2D7}"/>
              </pc2:cmMkLst>
            </pc226:cmChg>
          </p:ext>
        </pc:extLst>
      </pc:sldChg>
      <pc:sldChg chg="addSp delSp modSp mod">
        <pc:chgData name="Abhishek Patil" userId="4a57f103-40b4-4474-a113-d3340a5396d8" providerId="ADAL" clId="{ED4D02D0-D489-45BD-A583-24CF35EB1E83}" dt="2025-02-14T19:34:50.113" v="6338" actId="14826"/>
        <pc:sldMkLst>
          <pc:docMk/>
          <pc:sldMk cId="4032825591" sldId="1572"/>
        </pc:sldMkLst>
      </pc:sldChg>
      <pc:sldChg chg="modSp mod">
        <pc:chgData name="Abhishek Patil" userId="4a57f103-40b4-4474-a113-d3340a5396d8" providerId="ADAL" clId="{ED4D02D0-D489-45BD-A583-24CF35EB1E83}" dt="2025-02-05T18:02:52.579" v="492" actId="6549"/>
        <pc:sldMkLst>
          <pc:docMk/>
          <pc:sldMk cId="3501783402" sldId="1598"/>
        </pc:sldMkLst>
      </pc:sldChg>
      <pc:sldChg chg="addSp delSp modSp mod chgLayout">
        <pc:chgData name="Abhishek Patil" userId="4a57f103-40b4-4474-a113-d3340a5396d8" providerId="ADAL" clId="{ED4D02D0-D489-45BD-A583-24CF35EB1E83}" dt="2025-02-07T22:10:52.894" v="5351" actId="27636"/>
        <pc:sldMkLst>
          <pc:docMk/>
          <pc:sldMk cId="1831076653" sldId="1599"/>
        </pc:sldMkLst>
      </pc:sldChg>
      <pc:sldChg chg="modSp del mod">
        <pc:chgData name="Abhishek Patil" userId="4a57f103-40b4-4474-a113-d3340a5396d8" providerId="ADAL" clId="{ED4D02D0-D489-45BD-A583-24CF35EB1E83}" dt="2025-02-07T21:47:50.049" v="5327" actId="47"/>
        <pc:sldMkLst>
          <pc:docMk/>
          <pc:sldMk cId="245412800" sldId="1603"/>
        </pc:sldMkLst>
      </pc:sldChg>
      <pc:sldChg chg="modSp mod">
        <pc:chgData name="Abhishek Patil" userId="4a57f103-40b4-4474-a113-d3340a5396d8" providerId="ADAL" clId="{ED4D02D0-D489-45BD-A583-24CF35EB1E83}" dt="2025-02-05T18:05:00.389" v="566" actId="14100"/>
        <pc:sldMkLst>
          <pc:docMk/>
          <pc:sldMk cId="3447794405" sldId="1620"/>
        </pc:sldMkLst>
      </pc:sldChg>
      <pc:sldChg chg="modSp add del mod">
        <pc:chgData name="Abhishek Patil" userId="4a57f103-40b4-4474-a113-d3340a5396d8" providerId="ADAL" clId="{ED4D02D0-D489-45BD-A583-24CF35EB1E83}" dt="2025-02-05T21:51:04.236" v="4280" actId="47"/>
        <pc:sldMkLst>
          <pc:docMk/>
          <pc:sldMk cId="3142258926" sldId="1624"/>
        </pc:sldMkLst>
      </pc:sldChg>
      <pc:sldChg chg="modSp add del mod ord modCm">
        <pc:chgData name="Abhishek Patil" userId="4a57f103-40b4-4474-a113-d3340a5396d8" providerId="ADAL" clId="{ED4D02D0-D489-45BD-A583-24CF35EB1E83}" dt="2025-02-27T00:08:52.755" v="7922" actId="47"/>
        <pc:sldMkLst>
          <pc:docMk/>
          <pc:sldMk cId="3312603782" sldId="1627"/>
        </pc:sldMkLst>
        <pc:extLst>
          <p:ext xmlns:p="http://schemas.openxmlformats.org/presentationml/2006/main" uri="{D6D511B9-2390-475A-947B-AFAB55BFBCF1}">
            <pc226:cmChg xmlns:pc226="http://schemas.microsoft.com/office/powerpoint/2022/06/main/command" chg="mod">
              <pc226:chgData name="Abhishek Patil" userId="4a57f103-40b4-4474-a113-d3340a5396d8" providerId="ADAL" clId="{ED4D02D0-D489-45BD-A583-24CF35EB1E83}" dt="2025-02-05T21:50:39.597" v="4268" actId="20577"/>
              <pc2:cmMkLst xmlns:pc2="http://schemas.microsoft.com/office/powerpoint/2019/9/main/command">
                <pc:docMk/>
                <pc:sldMk cId="3312603782" sldId="1627"/>
                <pc2:cmMk id="{A21E7C53-C1DF-434C-A668-C10C76016980}"/>
              </pc2:cmMkLst>
            </pc226:cmChg>
          </p:ext>
        </pc:extLst>
      </pc:sldChg>
      <pc:sldChg chg="addSp delSp modSp add mod modCm chgLayout">
        <pc:chgData name="Abhishek Patil" userId="4a57f103-40b4-4474-a113-d3340a5396d8" providerId="ADAL" clId="{ED4D02D0-D489-45BD-A583-24CF35EB1E83}" dt="2025-02-14T04:03:30.619" v="6295" actId="13926"/>
        <pc:sldMkLst>
          <pc:docMk/>
          <pc:sldMk cId="1047497380" sldId="1628"/>
        </pc:sldMkLst>
        <pc:extLst>
          <p:ext xmlns:p="http://schemas.openxmlformats.org/presentationml/2006/main" uri="{D6D511B9-2390-475A-947B-AFAB55BFBCF1}">
            <pc226:cmChg xmlns:pc226="http://schemas.microsoft.com/office/powerpoint/2022/06/main/command" chg="mod">
              <pc226:chgData name="Abhishek Patil" userId="4a57f103-40b4-4474-a113-d3340a5396d8" providerId="ADAL" clId="{ED4D02D0-D489-45BD-A583-24CF35EB1E83}" dt="2025-02-13T19:22:52.407" v="5645" actId="6549"/>
              <pc2:cmMkLst xmlns:pc2="http://schemas.microsoft.com/office/powerpoint/2019/9/main/command">
                <pc:docMk/>
                <pc:sldMk cId="1047497380" sldId="1628"/>
                <pc2:cmMk id="{58234B00-0958-4F1B-9C03-3F3EA7C72EA5}"/>
              </pc2:cmMkLst>
            </pc226:cmChg>
          </p:ext>
        </pc:extLst>
      </pc:sldChg>
      <pc:sldChg chg="del">
        <pc:chgData name="Abhishek Patil" userId="4a57f103-40b4-4474-a113-d3340a5396d8" providerId="ADAL" clId="{ED4D02D0-D489-45BD-A583-24CF35EB1E83}" dt="2025-02-05T18:05:54.633" v="567" actId="2696"/>
        <pc:sldMkLst>
          <pc:docMk/>
          <pc:sldMk cId="2769467030" sldId="1628"/>
        </pc:sldMkLst>
      </pc:sldChg>
      <pc:sldChg chg="modSp mod modCm">
        <pc:chgData name="Abhishek Patil" userId="4a57f103-40b4-4474-a113-d3340a5396d8" providerId="ADAL" clId="{ED4D02D0-D489-45BD-A583-24CF35EB1E83}" dt="2025-02-26T03:33:50.890" v="7541" actId="20577"/>
        <pc:sldMkLst>
          <pc:docMk/>
          <pc:sldMk cId="3492175528" sldId="1629"/>
        </pc:sldMkLst>
        <pc:extLst>
          <p:ext xmlns:p="http://schemas.openxmlformats.org/presentationml/2006/main" uri="{D6D511B9-2390-475A-947B-AFAB55BFBCF1}">
            <pc226:cmChg xmlns:pc226="http://schemas.microsoft.com/office/powerpoint/2022/06/main/command" chg="mod">
              <pc226:chgData name="Abhishek Patil" userId="4a57f103-40b4-4474-a113-d3340a5396d8" providerId="ADAL" clId="{ED4D02D0-D489-45BD-A583-24CF35EB1E83}" dt="2025-02-07T21:50:05.232" v="5333" actId="20577"/>
              <pc2:cmMkLst xmlns:pc2="http://schemas.microsoft.com/office/powerpoint/2019/9/main/command">
                <pc:docMk/>
                <pc:sldMk cId="3492175528" sldId="1629"/>
                <pc2:cmMk id="{AC65A4FD-84F5-49CD-A539-722F9C00D128}"/>
              </pc2:cmMkLst>
            </pc226:cmChg>
          </p:ext>
        </pc:extLst>
      </pc:sldChg>
      <pc:sldChg chg="modSp new mod ord">
        <pc:chgData name="Abhishek Patil" userId="4a57f103-40b4-4474-a113-d3340a5396d8" providerId="ADAL" clId="{ED4D02D0-D489-45BD-A583-24CF35EB1E83}" dt="2025-03-01T23:12:25.965" v="7973" actId="403"/>
        <pc:sldMkLst>
          <pc:docMk/>
          <pc:sldMk cId="745859545" sldId="1630"/>
        </pc:sldMkLst>
      </pc:sldChg>
      <pc:sldChg chg="modSp add del mod">
        <pc:chgData name="Abhishek Patil" userId="4a57f103-40b4-4474-a113-d3340a5396d8" providerId="ADAL" clId="{ED4D02D0-D489-45BD-A583-24CF35EB1E83}" dt="2025-02-14T19:35:48.349" v="6341" actId="47"/>
        <pc:sldMkLst>
          <pc:docMk/>
          <pc:sldMk cId="566788094" sldId="1631"/>
        </pc:sldMkLst>
      </pc:sldChg>
      <pc:sldChg chg="modSp add mod">
        <pc:chgData name="Abhishek Patil" userId="4a57f103-40b4-4474-a113-d3340a5396d8" providerId="ADAL" clId="{ED4D02D0-D489-45BD-A583-24CF35EB1E83}" dt="2025-03-01T23:14:56.940" v="8022" actId="20577"/>
        <pc:sldMkLst>
          <pc:docMk/>
          <pc:sldMk cId="2036354503" sldId="1633"/>
        </pc:sldMkLst>
      </pc:sldChg>
      <pc:sldChg chg="modSp add mod">
        <pc:chgData name="Abhishek Patil" userId="4a57f103-40b4-4474-a113-d3340a5396d8" providerId="ADAL" clId="{ED4D02D0-D489-45BD-A583-24CF35EB1E83}" dt="2025-03-01T23:14:59.669" v="8024" actId="20577"/>
        <pc:sldMkLst>
          <pc:docMk/>
          <pc:sldMk cId="2239250277" sldId="1634"/>
        </pc:sldMkLst>
      </pc:sldChg>
      <pc:sldChg chg="modSp add mod">
        <pc:chgData name="Abhishek Patil" userId="4a57f103-40b4-4474-a113-d3340a5396d8" providerId="ADAL" clId="{ED4D02D0-D489-45BD-A583-24CF35EB1E83}" dt="2025-03-01T23:15:02.477" v="8026" actId="20577"/>
        <pc:sldMkLst>
          <pc:docMk/>
          <pc:sldMk cId="1784909751" sldId="1635"/>
        </pc:sldMkLst>
      </pc:sldChg>
      <pc:sldChg chg="modSp add mod">
        <pc:chgData name="Abhishek Patil" userId="4a57f103-40b4-4474-a113-d3340a5396d8" providerId="ADAL" clId="{ED4D02D0-D489-45BD-A583-24CF35EB1E83}" dt="2025-03-01T23:15:07.751" v="8028" actId="20577"/>
        <pc:sldMkLst>
          <pc:docMk/>
          <pc:sldMk cId="826611679" sldId="1636"/>
        </pc:sldMkLst>
      </pc:sldChg>
      <pc:sldChg chg="new del">
        <pc:chgData name="Abhishek Patil" userId="4a57f103-40b4-4474-a113-d3340a5396d8" providerId="ADAL" clId="{ED4D02D0-D489-45BD-A583-24CF35EB1E83}" dt="2025-02-05T18:43:24.485" v="2573" actId="47"/>
        <pc:sldMkLst>
          <pc:docMk/>
          <pc:sldMk cId="3731463483" sldId="1637"/>
        </pc:sldMkLst>
      </pc:sldChg>
      <pc:sldChg chg="modSp add mod">
        <pc:chgData name="Abhishek Patil" userId="4a57f103-40b4-4474-a113-d3340a5396d8" providerId="ADAL" clId="{ED4D02D0-D489-45BD-A583-24CF35EB1E83}" dt="2025-03-01T23:14:13.963" v="8018" actId="20577"/>
        <pc:sldMkLst>
          <pc:docMk/>
          <pc:sldMk cId="3614959500" sldId="1638"/>
        </pc:sldMkLst>
      </pc:sldChg>
      <pc:sldChg chg="modSp add mod">
        <pc:chgData name="Abhishek Patil" userId="4a57f103-40b4-4474-a113-d3340a5396d8" providerId="ADAL" clId="{ED4D02D0-D489-45BD-A583-24CF35EB1E83}" dt="2025-02-26T03:49:12.191" v="7611" actId="6549"/>
        <pc:sldMkLst>
          <pc:docMk/>
          <pc:sldMk cId="341920746" sldId="1639"/>
        </pc:sldMkLst>
      </pc:sldChg>
      <pc:sldChg chg="modSp add mod">
        <pc:chgData name="Abhishek Patil" userId="4a57f103-40b4-4474-a113-d3340a5396d8" providerId="ADAL" clId="{ED4D02D0-D489-45BD-A583-24CF35EB1E83}" dt="2025-02-26T03:17:03.110" v="6604" actId="14100"/>
        <pc:sldMkLst>
          <pc:docMk/>
          <pc:sldMk cId="3606130803" sldId="1640"/>
        </pc:sldMkLst>
      </pc:sldChg>
      <pc:sldChg chg="modSp add mod">
        <pc:chgData name="Abhishek Patil" userId="4a57f103-40b4-4474-a113-d3340a5396d8" providerId="ADAL" clId="{ED4D02D0-D489-45BD-A583-24CF35EB1E83}" dt="2025-03-01T23:13:49.163" v="7980" actId="6549"/>
        <pc:sldMkLst>
          <pc:docMk/>
          <pc:sldMk cId="3751281254" sldId="1641"/>
        </pc:sldMkLst>
      </pc:sldChg>
      <pc:sldMasterChg chg="modSp mod modSldLayout">
        <pc:chgData name="Abhishek Patil" userId="4a57f103-40b4-4474-a113-d3340a5396d8" providerId="ADAL" clId="{ED4D02D0-D489-45BD-A583-24CF35EB1E83}" dt="2025-02-25T23:32:41.587" v="6596" actId="20577"/>
        <pc:sldMasterMkLst>
          <pc:docMk/>
          <pc:sldMasterMk cId="0" sldId="2147483648"/>
        </pc:sldMasterMkLst>
        <pc:spChg chg="mod">
          <ac:chgData name="Abhishek Patil" userId="4a57f103-40b4-4474-a113-d3340a5396d8" providerId="ADAL" clId="{ED4D02D0-D489-45BD-A583-24CF35EB1E83}" dt="2025-02-25T23:32:34.220" v="6595" actId="20577"/>
          <ac:spMkLst>
            <pc:docMk/>
            <pc:sldMasterMk cId="0" sldId="2147483648"/>
            <ac:spMk id="1031" creationId="{00000000-0000-0000-0000-000000000000}"/>
          </ac:spMkLst>
        </pc:spChg>
        <pc:sldLayoutChg chg="modSp mod">
          <pc:chgData name="Abhishek Patil" userId="4a57f103-40b4-4474-a113-d3340a5396d8" providerId="ADAL" clId="{ED4D02D0-D489-45BD-A583-24CF35EB1E83}" dt="2025-02-25T23:32:41.587" v="6596" actId="20577"/>
          <pc:sldLayoutMkLst>
            <pc:docMk/>
            <pc:sldMasterMk cId="0" sldId="2147483648"/>
            <pc:sldLayoutMk cId="0" sldId="2147483650"/>
          </pc:sldLayoutMkLst>
          <pc:spChg chg="mod">
            <ac:chgData name="Abhishek Patil" userId="4a57f103-40b4-4474-a113-d3340a5396d8" providerId="ADAL" clId="{ED4D02D0-D489-45BD-A583-24CF35EB1E83}" dt="2025-02-25T23:32:41.587" v="6596" actId="20577"/>
            <ac:spMkLst>
              <pc:docMk/>
              <pc:sldMasterMk cId="0" sldId="2147483648"/>
              <pc:sldLayoutMk cId="0" sldId="2147483650"/>
              <ac:spMk id="8" creationId="{335537E5-1268-448B-2958-DB94A9CC7BA8}"/>
            </ac:spMkLst>
          </pc:spChg>
        </pc:sldLayoutChg>
      </pc:sldMasterChg>
    </pc:docChg>
  </pc:docChgLst>
  <pc:docChgLst>
    <pc:chgData name="Abhishek Patil" userId="4a57f103-40b4-4474-a113-d3340a5396d8" providerId="ADAL" clId="{1CB88143-A020-4C98-B62C-43D13FBC770A}"/>
    <pc:docChg chg="undo redo custSel addSld delSld modSld sldOrd">
      <pc:chgData name="Abhishek Patil" userId="4a57f103-40b4-4474-a113-d3340a5396d8" providerId="ADAL" clId="{1CB88143-A020-4C98-B62C-43D13FBC770A}" dt="2025-01-09T22:10:56.628" v="2952" actId="403"/>
      <pc:docMkLst>
        <pc:docMk/>
      </pc:docMkLst>
      <pc:sldChg chg="modSp mod modCm">
        <pc:chgData name="Abhishek Patil" userId="4a57f103-40b4-4474-a113-d3340a5396d8" providerId="ADAL" clId="{1CB88143-A020-4C98-B62C-43D13FBC770A}" dt="2025-01-06T23:06:13.409" v="1123" actId="20577"/>
        <pc:sldMkLst>
          <pc:docMk/>
          <pc:sldMk cId="4061071070" sldId="1525"/>
        </pc:sldMkLst>
        <pc:spChg chg="mod">
          <ac:chgData name="Abhishek Patil" userId="4a57f103-40b4-4474-a113-d3340a5396d8" providerId="ADAL" clId="{1CB88143-A020-4C98-B62C-43D13FBC770A}" dt="2025-01-06T23:06:13.409" v="1123" actId="20577"/>
          <ac:spMkLst>
            <pc:docMk/>
            <pc:sldMk cId="4061071070" sldId="1525"/>
            <ac:spMk id="2" creationId="{9D197676-7608-6F9D-4EEA-1BDB940330B6}"/>
          </ac:spMkLst>
        </pc:spChg>
        <pc:extLst>
          <p:ext xmlns:p="http://schemas.openxmlformats.org/presentationml/2006/main" uri="{D6D511B9-2390-475A-947B-AFAB55BFBCF1}">
            <pc226:cmChg xmlns:pc226="http://schemas.microsoft.com/office/powerpoint/2022/06/main/command" chg="mod">
              <pc226:chgData name="Abhishek Patil" userId="4a57f103-40b4-4474-a113-d3340a5396d8" providerId="ADAL" clId="{1CB88143-A020-4C98-B62C-43D13FBC770A}" dt="2025-01-06T23:06:13.409" v="1123" actId="20577"/>
              <pc2:cmMkLst xmlns:pc2="http://schemas.microsoft.com/office/powerpoint/2019/9/main/command">
                <pc:docMk/>
                <pc:sldMk cId="4061071070" sldId="1525"/>
                <pc2:cmMk id="{CC3050B8-5FFD-4F9F-A5FB-BE726C25C798}"/>
              </pc2:cmMkLst>
            </pc226:cmChg>
          </p:ext>
        </pc:extLst>
      </pc:sldChg>
      <pc:sldChg chg="modSp mod modCm">
        <pc:chgData name="Abhishek Patil" userId="4a57f103-40b4-4474-a113-d3340a5396d8" providerId="ADAL" clId="{1CB88143-A020-4C98-B62C-43D13FBC770A}" dt="2025-01-06T23:08:42.968" v="1134" actId="27636"/>
        <pc:sldMkLst>
          <pc:docMk/>
          <pc:sldMk cId="2760153344" sldId="1565"/>
        </pc:sldMkLst>
        <pc:extLst>
          <p:ext xmlns:p="http://schemas.openxmlformats.org/presentationml/2006/main" uri="{D6D511B9-2390-475A-947B-AFAB55BFBCF1}">
            <pc226:cmChg xmlns:pc226="http://schemas.microsoft.com/office/powerpoint/2022/06/main/command" chg="mod">
              <pc226:chgData name="Abhishek Patil" userId="4a57f103-40b4-4474-a113-d3340a5396d8" providerId="ADAL" clId="{1CB88143-A020-4C98-B62C-43D13FBC770A}" dt="2025-01-06T23:08:42.941" v="1133" actId="6549"/>
              <pc2:cmMkLst xmlns:pc2="http://schemas.microsoft.com/office/powerpoint/2019/9/main/command">
                <pc:docMk/>
                <pc:sldMk cId="2760153344" sldId="1565"/>
                <pc2:cmMk id="{4EF7301B-5E9E-4266-BC07-328DBE876EDA}"/>
              </pc2:cmMkLst>
            </pc226:cmChg>
          </p:ext>
        </pc:extLst>
      </pc:sldChg>
      <pc:sldChg chg="modSp mod modCm">
        <pc:chgData name="Abhishek Patil" userId="4a57f103-40b4-4474-a113-d3340a5396d8" providerId="ADAL" clId="{1CB88143-A020-4C98-B62C-43D13FBC770A}" dt="2025-01-06T23:09:19.368" v="1137" actId="207"/>
        <pc:sldMkLst>
          <pc:docMk/>
          <pc:sldMk cId="1934404750" sldId="1566"/>
        </pc:sldMkLst>
        <pc:extLst>
          <p:ext xmlns:p="http://schemas.openxmlformats.org/presentationml/2006/main" uri="{D6D511B9-2390-475A-947B-AFAB55BFBCF1}">
            <pc226:cmChg xmlns:pc226="http://schemas.microsoft.com/office/powerpoint/2022/06/main/command" chg="mod">
              <pc226:chgData name="Abhishek Patil" userId="4a57f103-40b4-4474-a113-d3340a5396d8" providerId="ADAL" clId="{1CB88143-A020-4C98-B62C-43D13FBC770A}" dt="2025-01-04T22:11:56.043" v="1116" actId="20577"/>
              <pc2:cmMkLst xmlns:pc2="http://schemas.microsoft.com/office/powerpoint/2019/9/main/command">
                <pc:docMk/>
                <pc:sldMk cId="1934404750" sldId="1566"/>
                <pc2:cmMk id="{D1B7BA68-46D6-41BB-93FF-724E0F98594C}"/>
              </pc2:cmMkLst>
            </pc226:cmChg>
            <pc226:cmChg xmlns:pc226="http://schemas.microsoft.com/office/powerpoint/2022/06/main/command" chg="mod">
              <pc226:chgData name="Abhishek Patil" userId="4a57f103-40b4-4474-a113-d3340a5396d8" providerId="ADAL" clId="{1CB88143-A020-4C98-B62C-43D13FBC770A}" dt="2025-01-04T22:11:56.043" v="1116" actId="20577"/>
              <pc2:cmMkLst xmlns:pc2="http://schemas.microsoft.com/office/powerpoint/2019/9/main/command">
                <pc:docMk/>
                <pc:sldMk cId="1934404750" sldId="1566"/>
                <pc2:cmMk id="{BCF032D1-858C-4ABD-A59E-9FF52648592D}"/>
              </pc2:cmMkLst>
            </pc226:cmChg>
          </p:ext>
        </pc:extLst>
      </pc:sldChg>
      <pc:sldChg chg="addSp delSp modSp mod">
        <pc:chgData name="Abhishek Patil" userId="4a57f103-40b4-4474-a113-d3340a5396d8" providerId="ADAL" clId="{1CB88143-A020-4C98-B62C-43D13FBC770A}" dt="2025-01-06T23:59:49.547" v="1197" actId="14826"/>
        <pc:sldMkLst>
          <pc:docMk/>
          <pc:sldMk cId="4032825591" sldId="1572"/>
        </pc:sldMkLst>
      </pc:sldChg>
      <pc:sldChg chg="modSp mod modCm">
        <pc:chgData name="Abhishek Patil" userId="4a57f103-40b4-4474-a113-d3340a5396d8" providerId="ADAL" clId="{1CB88143-A020-4C98-B62C-43D13FBC770A}" dt="2025-01-06T23:06:32.662" v="1125" actId="207"/>
        <pc:sldMkLst>
          <pc:docMk/>
          <pc:sldMk cId="245412800" sldId="1603"/>
        </pc:sldMkLst>
        <pc:extLst>
          <p:ext xmlns:p="http://schemas.openxmlformats.org/presentationml/2006/main" uri="{D6D511B9-2390-475A-947B-AFAB55BFBCF1}">
            <pc226:cmChg xmlns:pc226="http://schemas.microsoft.com/office/powerpoint/2022/06/main/command" chg="mod">
              <pc226:chgData name="Abhishek Patil" userId="4a57f103-40b4-4474-a113-d3340a5396d8" providerId="ADAL" clId="{1CB88143-A020-4C98-B62C-43D13FBC770A}" dt="2025-01-04T08:17:13.927" v="1094" actId="6549"/>
              <pc2:cmMkLst xmlns:pc2="http://schemas.microsoft.com/office/powerpoint/2019/9/main/command">
                <pc:docMk/>
                <pc:sldMk cId="245412800" sldId="1603"/>
                <pc2:cmMk id="{3805CBA6-DABB-445F-90D5-DDDD810A93EC}"/>
              </pc2:cmMkLst>
            </pc226:cmChg>
            <pc226:cmChg xmlns:pc226="http://schemas.microsoft.com/office/powerpoint/2022/06/main/command" chg="mod">
              <pc226:chgData name="Abhishek Patil" userId="4a57f103-40b4-4474-a113-d3340a5396d8" providerId="ADAL" clId="{1CB88143-A020-4C98-B62C-43D13FBC770A}" dt="2025-01-04T08:17:13.927" v="1094" actId="6549"/>
              <pc2:cmMkLst xmlns:pc2="http://schemas.microsoft.com/office/powerpoint/2019/9/main/command">
                <pc:docMk/>
                <pc:sldMk cId="245412800" sldId="1603"/>
                <pc2:cmMk id="{B84B5DDF-6B45-48A5-AB98-3FB9DD306B93}"/>
              </pc2:cmMkLst>
            </pc226:cmChg>
          </p:ext>
        </pc:extLst>
      </pc:sldChg>
      <pc:sldChg chg="addSp delSp modSp mod">
        <pc:chgData name="Abhishek Patil" userId="4a57f103-40b4-4474-a113-d3340a5396d8" providerId="ADAL" clId="{1CB88143-A020-4C98-B62C-43D13FBC770A}" dt="2025-01-06T23:06:22.880" v="1124" actId="207"/>
        <pc:sldMkLst>
          <pc:docMk/>
          <pc:sldMk cId="2378539396" sldId="1621"/>
        </pc:sldMkLst>
      </pc:sldChg>
      <pc:sldChg chg="modSp mod">
        <pc:chgData name="Abhishek Patil" userId="4a57f103-40b4-4474-a113-d3340a5396d8" providerId="ADAL" clId="{1CB88143-A020-4C98-B62C-43D13FBC770A}" dt="2025-01-09T19:17:13.385" v="2746" actId="20577"/>
        <pc:sldMkLst>
          <pc:docMk/>
          <pc:sldMk cId="3142258926" sldId="1624"/>
        </pc:sldMkLst>
      </pc:sldChg>
      <pc:sldChg chg="modSp mod">
        <pc:chgData name="Abhishek Patil" userId="4a57f103-40b4-4474-a113-d3340a5396d8" providerId="ADAL" clId="{1CB88143-A020-4C98-B62C-43D13FBC770A}" dt="2025-01-04T22:08:53.400" v="1102" actId="6549"/>
        <pc:sldMkLst>
          <pc:docMk/>
          <pc:sldMk cId="3659831414" sldId="1625"/>
        </pc:sldMkLst>
      </pc:sldChg>
      <pc:sldChg chg="modSp mod modCm">
        <pc:chgData name="Abhishek Patil" userId="4a57f103-40b4-4474-a113-d3340a5396d8" providerId="ADAL" clId="{1CB88143-A020-4C98-B62C-43D13FBC770A}" dt="2025-01-09T19:51:40.293" v="2749" actId="20577"/>
        <pc:sldMkLst>
          <pc:docMk/>
          <pc:sldMk cId="3312603782" sldId="1627"/>
        </pc:sldMkLst>
        <pc:extLst>
          <p:ext xmlns:p="http://schemas.openxmlformats.org/presentationml/2006/main" uri="{D6D511B9-2390-475A-947B-AFAB55BFBCF1}">
            <pc226:cmChg xmlns:pc226="http://schemas.microsoft.com/office/powerpoint/2022/06/main/command" chg="mod">
              <pc226:chgData name="Abhishek Patil" userId="4a57f103-40b4-4474-a113-d3340a5396d8" providerId="ADAL" clId="{1CB88143-A020-4C98-B62C-43D13FBC770A}" dt="2025-01-04T22:08:17.280" v="1101" actId="20577"/>
              <pc2:cmMkLst xmlns:pc2="http://schemas.microsoft.com/office/powerpoint/2019/9/main/command">
                <pc:docMk/>
                <pc:sldMk cId="3312603782" sldId="1627"/>
                <pc2:cmMk id="{BA7F75B2-D4E9-4892-9197-01B373C42DB7}"/>
              </pc2:cmMkLst>
            </pc226:cmChg>
          </p:ext>
        </pc:extLst>
      </pc:sldChg>
      <pc:sldChg chg="addSp delSp modSp mod chgLayout">
        <pc:chgData name="Abhishek Patil" userId="4a57f103-40b4-4474-a113-d3340a5396d8" providerId="ADAL" clId="{1CB88143-A020-4C98-B62C-43D13FBC770A}" dt="2024-12-31T19:28:55.536" v="250" actId="6549"/>
        <pc:sldMkLst>
          <pc:docMk/>
          <pc:sldMk cId="2769467030" sldId="1628"/>
        </pc:sldMkLst>
      </pc:sldChg>
      <pc:sldChg chg="modSp mod modCm">
        <pc:chgData name="Abhishek Patil" userId="4a57f103-40b4-4474-a113-d3340a5396d8" providerId="ADAL" clId="{1CB88143-A020-4C98-B62C-43D13FBC770A}" dt="2025-01-06T23:11:18.782" v="1145" actId="207"/>
        <pc:sldMkLst>
          <pc:docMk/>
          <pc:sldMk cId="3492175528" sldId="1629"/>
        </pc:sldMkLst>
        <pc:extLst>
          <p:ext xmlns:p="http://schemas.openxmlformats.org/presentationml/2006/main" uri="{D6D511B9-2390-475A-947B-AFAB55BFBCF1}">
            <pc226:cmChg xmlns:pc226="http://schemas.microsoft.com/office/powerpoint/2022/06/main/command" chg="mod">
              <pc226:chgData name="Abhishek Patil" userId="4a57f103-40b4-4474-a113-d3340a5396d8" providerId="ADAL" clId="{1CB88143-A020-4C98-B62C-43D13FBC770A}" dt="2025-01-06T23:10:47.029" v="1144" actId="6549"/>
              <pc2:cmMkLst xmlns:pc2="http://schemas.microsoft.com/office/powerpoint/2019/9/main/command">
                <pc:docMk/>
                <pc:sldMk cId="3492175528" sldId="1629"/>
                <pc2:cmMk id="{1DDFFC99-FD62-4571-9DE6-79B7CDCB1D8A}"/>
              </pc2:cmMkLst>
            </pc226:cmChg>
            <pc226:cmChg xmlns:pc226="http://schemas.microsoft.com/office/powerpoint/2022/06/main/command" chg="mod">
              <pc226:chgData name="Abhishek Patil" userId="4a57f103-40b4-4474-a113-d3340a5396d8" providerId="ADAL" clId="{1CB88143-A020-4C98-B62C-43D13FBC770A}" dt="2025-01-06T23:10:47.029" v="1144" actId="6549"/>
              <pc2:cmMkLst xmlns:pc2="http://schemas.microsoft.com/office/powerpoint/2019/9/main/command">
                <pc:docMk/>
                <pc:sldMk cId="3492175528" sldId="1629"/>
                <pc2:cmMk id="{FD1F31C7-90CA-4210-90D2-044E91AE721B}"/>
              </pc2:cmMkLst>
            </pc226:cmChg>
            <pc226:cmChg xmlns:pc226="http://schemas.microsoft.com/office/powerpoint/2022/06/main/command" chg="mod">
              <pc226:chgData name="Abhishek Patil" userId="4a57f103-40b4-4474-a113-d3340a5396d8" providerId="ADAL" clId="{1CB88143-A020-4C98-B62C-43D13FBC770A}" dt="2025-01-06T23:10:47.029" v="1144" actId="6549"/>
              <pc2:cmMkLst xmlns:pc2="http://schemas.microsoft.com/office/powerpoint/2019/9/main/command">
                <pc:docMk/>
                <pc:sldMk cId="3492175528" sldId="1629"/>
                <pc2:cmMk id="{F6C439F1-D34B-4E12-9915-2E1BC614BA6A}"/>
              </pc2:cmMkLst>
            </pc226:cmChg>
          </p:ext>
        </pc:extLst>
      </pc:sldChg>
      <pc:sldChg chg="modSp add mod ord">
        <pc:chgData name="Abhishek Patil" userId="4a57f103-40b4-4474-a113-d3340a5396d8" providerId="ADAL" clId="{1CB88143-A020-4C98-B62C-43D13FBC770A}" dt="2025-01-09T22:10:56.628" v="2952" actId="403"/>
        <pc:sldMkLst>
          <pc:docMk/>
          <pc:sldMk cId="826611679" sldId="1630"/>
        </pc:sldMkLst>
      </pc:sldChg>
      <pc:sldChg chg="modSp add mod ord">
        <pc:chgData name="Abhishek Patil" userId="4a57f103-40b4-4474-a113-d3340a5396d8" providerId="ADAL" clId="{1CB88143-A020-4C98-B62C-43D13FBC770A}" dt="2025-01-09T19:05:24.907" v="2067" actId="6549"/>
        <pc:sldMkLst>
          <pc:docMk/>
          <pc:sldMk cId="566788094" sldId="1631"/>
        </pc:sldMkLst>
      </pc:sldChg>
      <pc:sldChg chg="modSp del mod">
        <pc:chgData name="Abhishek Patil" userId="4a57f103-40b4-4474-a113-d3340a5396d8" providerId="ADAL" clId="{1CB88143-A020-4C98-B62C-43D13FBC770A}" dt="2025-01-06T23:09:11.913" v="1135" actId="47"/>
        <pc:sldMkLst>
          <pc:docMk/>
          <pc:sldMk cId="2488384614" sldId="1632"/>
        </pc:sldMkLst>
      </pc:sldChg>
      <pc:sldChg chg="modSp add del mod">
        <pc:chgData name="Abhishek Patil" userId="4a57f103-40b4-4474-a113-d3340a5396d8" providerId="ADAL" clId="{1CB88143-A020-4C98-B62C-43D13FBC770A}" dt="2024-12-31T21:14:15.267" v="1085" actId="47"/>
        <pc:sldMkLst>
          <pc:docMk/>
          <pc:sldMk cId="2538366119" sldId="1632"/>
        </pc:sldMkLst>
      </pc:sldChg>
      <pc:sldChg chg="modSp add mod">
        <pc:chgData name="Abhishek Patil" userId="4a57f103-40b4-4474-a113-d3340a5396d8" providerId="ADAL" clId="{1CB88143-A020-4C98-B62C-43D13FBC770A}" dt="2025-01-09T19:52:17.047" v="2765" actId="20577"/>
        <pc:sldMkLst>
          <pc:docMk/>
          <pc:sldMk cId="2036354503" sldId="1633"/>
        </pc:sldMkLst>
      </pc:sldChg>
      <pc:sldChg chg="add del">
        <pc:chgData name="Abhishek Patil" userId="4a57f103-40b4-4474-a113-d3340a5396d8" providerId="ADAL" clId="{1CB88143-A020-4C98-B62C-43D13FBC770A}" dt="2025-01-06T23:15:51.156" v="1147" actId="2696"/>
        <pc:sldMkLst>
          <pc:docMk/>
          <pc:sldMk cId="3840951652" sldId="1633"/>
        </pc:sldMkLst>
      </pc:sldChg>
      <pc:sldChg chg="modSp add mod">
        <pc:chgData name="Abhishek Patil" userId="4a57f103-40b4-4474-a113-d3340a5396d8" providerId="ADAL" clId="{1CB88143-A020-4C98-B62C-43D13FBC770A}" dt="2025-01-09T19:53:01.592" v="2773" actId="13926"/>
        <pc:sldMkLst>
          <pc:docMk/>
          <pc:sldMk cId="2239250277" sldId="1634"/>
        </pc:sldMkLst>
      </pc:sldChg>
      <pc:sldChg chg="add del">
        <pc:chgData name="Abhishek Patil" userId="4a57f103-40b4-4474-a113-d3340a5396d8" providerId="ADAL" clId="{1CB88143-A020-4C98-B62C-43D13FBC770A}" dt="2025-01-06T23:15:51.156" v="1147" actId="2696"/>
        <pc:sldMkLst>
          <pc:docMk/>
          <pc:sldMk cId="2894111468" sldId="1634"/>
        </pc:sldMkLst>
      </pc:sldChg>
      <pc:sldChg chg="modSp add mod">
        <pc:chgData name="Abhishek Patil" userId="4a57f103-40b4-4474-a113-d3340a5396d8" providerId="ADAL" clId="{1CB88143-A020-4C98-B62C-43D13FBC770A}" dt="2025-01-09T19:55:28.858" v="2848" actId="20577"/>
        <pc:sldMkLst>
          <pc:docMk/>
          <pc:sldMk cId="1784909751" sldId="1635"/>
        </pc:sldMkLst>
      </pc:sldChg>
      <pc:sldChg chg="add del">
        <pc:chgData name="Abhishek Patil" userId="4a57f103-40b4-4474-a113-d3340a5396d8" providerId="ADAL" clId="{1CB88143-A020-4C98-B62C-43D13FBC770A}" dt="2025-01-06T23:15:51.156" v="1147" actId="2696"/>
        <pc:sldMkLst>
          <pc:docMk/>
          <pc:sldMk cId="3023322393" sldId="1635"/>
        </pc:sldMkLst>
      </pc:sldChg>
    </pc:docChg>
  </pc:docChgLst>
  <pc:docChgLst>
    <pc:chgData name="Gaurang Naik" userId="095fd180-9166-4a3e-8ca1-a5959fa5cd48" providerId="ADAL" clId="{8160B2F9-684B-42F7-8CFB-590E72C7BF98}"/>
    <pc:docChg chg="modSld">
      <pc:chgData name="Gaurang Naik" userId="095fd180-9166-4a3e-8ca1-a5959fa5cd48" providerId="ADAL" clId="{8160B2F9-684B-42F7-8CFB-590E72C7BF98}" dt="2025-01-02T21:15:00.385" v="1" actId="6549"/>
      <pc:docMkLst>
        <pc:docMk/>
      </pc:docMkLst>
      <pc:sldChg chg="modSp mod">
        <pc:chgData name="Gaurang Naik" userId="095fd180-9166-4a3e-8ca1-a5959fa5cd48" providerId="ADAL" clId="{8160B2F9-684B-42F7-8CFB-590E72C7BF98}" dt="2025-01-02T21:13:21.634" v="0" actId="6549"/>
        <pc:sldMkLst>
          <pc:docMk/>
          <pc:sldMk cId="4061071070" sldId="1525"/>
        </pc:sldMkLst>
        <pc:spChg chg="mod">
          <ac:chgData name="Gaurang Naik" userId="095fd180-9166-4a3e-8ca1-a5959fa5cd48" providerId="ADAL" clId="{8160B2F9-684B-42F7-8CFB-590E72C7BF98}" dt="2025-01-02T21:13:21.634" v="0" actId="6549"/>
          <ac:spMkLst>
            <pc:docMk/>
            <pc:sldMk cId="4061071070" sldId="1525"/>
            <ac:spMk id="2" creationId="{9D197676-7608-6F9D-4EEA-1BDB940330B6}"/>
          </ac:spMkLst>
        </pc:spChg>
      </pc:sldChg>
      <pc:sldChg chg="modSp mod">
        <pc:chgData name="Gaurang Naik" userId="095fd180-9166-4a3e-8ca1-a5959fa5cd48" providerId="ADAL" clId="{8160B2F9-684B-42F7-8CFB-590E72C7BF98}" dt="2025-01-02T21:15:00.385" v="1" actId="6549"/>
        <pc:sldMkLst>
          <pc:docMk/>
          <pc:sldMk cId="3447794405" sldId="1620"/>
        </pc:sldMkLst>
      </pc:sldChg>
    </pc:docChg>
  </pc:docChgLst>
  <pc:docChgLst>
    <pc:chgData name="Abhishek Patil" userId="4a57f103-40b4-4474-a113-d3340a5396d8" providerId="ADAL" clId="{E5BBACFA-D562-49AF-AA65-D68A301F832A}"/>
    <pc:docChg chg="undo redo custSel addSld delSld modSld sldOrd modMainMaster">
      <pc:chgData name="Abhishek Patil" userId="4a57f103-40b4-4474-a113-d3340a5396d8" providerId="ADAL" clId="{E5BBACFA-D562-49AF-AA65-D68A301F832A}" dt="2024-11-12T00:34:35.726" v="3961" actId="14826"/>
      <pc:docMkLst>
        <pc:docMk/>
      </pc:docMkLst>
      <pc:sldChg chg="addSp delSp modSp mod">
        <pc:chgData name="Abhishek Patil" userId="4a57f103-40b4-4474-a113-d3340a5396d8" providerId="ADAL" clId="{E5BBACFA-D562-49AF-AA65-D68A301F832A}" dt="2024-11-09T08:49:11.155" v="633" actId="27309"/>
        <pc:sldMkLst>
          <pc:docMk/>
          <pc:sldMk cId="1089148663" sldId="270"/>
        </pc:sldMkLst>
      </pc:sldChg>
      <pc:sldChg chg="addSp delSp modSp mod chgLayout">
        <pc:chgData name="Abhishek Patil" userId="4a57f103-40b4-4474-a113-d3340a5396d8" providerId="ADAL" clId="{E5BBACFA-D562-49AF-AA65-D68A301F832A}" dt="2024-11-10T01:10:19.352" v="3960" actId="20577"/>
        <pc:sldMkLst>
          <pc:docMk/>
          <pc:sldMk cId="4061071070" sldId="1525"/>
        </pc:sldMkLst>
      </pc:sldChg>
      <pc:sldChg chg="modSp mod">
        <pc:chgData name="Abhishek Patil" userId="4a57f103-40b4-4474-a113-d3340a5396d8" providerId="ADAL" clId="{E5BBACFA-D562-49AF-AA65-D68A301F832A}" dt="2024-11-09T21:19:39.081" v="2440" actId="6549"/>
        <pc:sldMkLst>
          <pc:docMk/>
          <pc:sldMk cId="2760153344" sldId="1565"/>
        </pc:sldMkLst>
      </pc:sldChg>
      <pc:sldChg chg="modSp mod">
        <pc:chgData name="Abhishek Patil" userId="4a57f103-40b4-4474-a113-d3340a5396d8" providerId="ADAL" clId="{E5BBACFA-D562-49AF-AA65-D68A301F832A}" dt="2024-11-09T21:25:07.585" v="2709" actId="6549"/>
        <pc:sldMkLst>
          <pc:docMk/>
          <pc:sldMk cId="1934404750" sldId="1566"/>
        </pc:sldMkLst>
      </pc:sldChg>
      <pc:sldChg chg="modSp mod">
        <pc:chgData name="Abhishek Patil" userId="4a57f103-40b4-4474-a113-d3340a5396d8" providerId="ADAL" clId="{E5BBACFA-D562-49AF-AA65-D68A301F832A}" dt="2024-11-09T08:49:40.675" v="643"/>
        <pc:sldMkLst>
          <pc:docMk/>
          <pc:sldMk cId="697720280" sldId="1568"/>
        </pc:sldMkLst>
      </pc:sldChg>
      <pc:sldChg chg="addSp delSp modSp mod">
        <pc:chgData name="Abhishek Patil" userId="4a57f103-40b4-4474-a113-d3340a5396d8" providerId="ADAL" clId="{E5BBACFA-D562-49AF-AA65-D68A301F832A}" dt="2024-11-12T00:34:35.726" v="3961" actId="14826"/>
        <pc:sldMkLst>
          <pc:docMk/>
          <pc:sldMk cId="4032825591" sldId="1572"/>
        </pc:sldMkLst>
      </pc:sldChg>
      <pc:sldChg chg="modSp mod">
        <pc:chgData name="Abhishek Patil" userId="4a57f103-40b4-4474-a113-d3340a5396d8" providerId="ADAL" clId="{E5BBACFA-D562-49AF-AA65-D68A301F832A}" dt="2024-11-09T08:49:47.061" v="646"/>
        <pc:sldMkLst>
          <pc:docMk/>
          <pc:sldMk cId="2124217434" sldId="1592"/>
        </pc:sldMkLst>
      </pc:sldChg>
      <pc:sldChg chg="modSp mod modNotesTx">
        <pc:chgData name="Abhishek Patil" userId="4a57f103-40b4-4474-a113-d3340a5396d8" providerId="ADAL" clId="{E5BBACFA-D562-49AF-AA65-D68A301F832A}" dt="2024-11-09T08:49:44.869" v="645"/>
        <pc:sldMkLst>
          <pc:docMk/>
          <pc:sldMk cId="707834485" sldId="1594"/>
        </pc:sldMkLst>
      </pc:sldChg>
      <pc:sldChg chg="modSp mod">
        <pc:chgData name="Abhishek Patil" userId="4a57f103-40b4-4474-a113-d3340a5396d8" providerId="ADAL" clId="{E5BBACFA-D562-49AF-AA65-D68A301F832A}" dt="2024-11-10T01:05:40.931" v="3793" actId="20577"/>
        <pc:sldMkLst>
          <pc:docMk/>
          <pc:sldMk cId="3501783402" sldId="1598"/>
        </pc:sldMkLst>
      </pc:sldChg>
      <pc:sldChg chg="addSp delSp modSp mod chgLayout">
        <pc:chgData name="Abhishek Patil" userId="4a57f103-40b4-4474-a113-d3340a5396d8" providerId="ADAL" clId="{E5BBACFA-D562-49AF-AA65-D68A301F832A}" dt="2024-11-09T15:15:20.898" v="1596" actId="14100"/>
        <pc:sldMkLst>
          <pc:docMk/>
          <pc:sldMk cId="1831076653" sldId="1599"/>
        </pc:sldMkLst>
      </pc:sldChg>
      <pc:sldChg chg="modSp mod">
        <pc:chgData name="Abhishek Patil" userId="4a57f103-40b4-4474-a113-d3340a5396d8" providerId="ADAL" clId="{E5BBACFA-D562-49AF-AA65-D68A301F832A}" dt="2024-11-09T15:54:14.073" v="2015" actId="20577"/>
        <pc:sldMkLst>
          <pc:docMk/>
          <pc:sldMk cId="245412800" sldId="1603"/>
        </pc:sldMkLst>
      </pc:sldChg>
      <pc:sldChg chg="modSp mod">
        <pc:chgData name="Abhishek Patil" userId="4a57f103-40b4-4474-a113-d3340a5396d8" providerId="ADAL" clId="{E5BBACFA-D562-49AF-AA65-D68A301F832A}" dt="2024-11-09T08:49:42.748" v="644"/>
        <pc:sldMkLst>
          <pc:docMk/>
          <pc:sldMk cId="1834689946" sldId="1604"/>
        </pc:sldMkLst>
      </pc:sldChg>
      <pc:sldChg chg="modSp mod">
        <pc:chgData name="Abhishek Patil" userId="4a57f103-40b4-4474-a113-d3340a5396d8" providerId="ADAL" clId="{E5BBACFA-D562-49AF-AA65-D68A301F832A}" dt="2024-11-09T15:19:37.951" v="1698" actId="20577"/>
        <pc:sldMkLst>
          <pc:docMk/>
          <pc:sldMk cId="3447794405" sldId="1620"/>
        </pc:sldMkLst>
      </pc:sldChg>
      <pc:sldChg chg="modSp mod">
        <pc:chgData name="Abhishek Patil" userId="4a57f103-40b4-4474-a113-d3340a5396d8" providerId="ADAL" clId="{E5BBACFA-D562-49AF-AA65-D68A301F832A}" dt="2024-11-09T08:57:11.508" v="866" actId="1035"/>
        <pc:sldMkLst>
          <pc:docMk/>
          <pc:sldMk cId="2378539396" sldId="1621"/>
        </pc:sldMkLst>
      </pc:sldChg>
      <pc:sldChg chg="modSp mod">
        <pc:chgData name="Abhishek Patil" userId="4a57f103-40b4-4474-a113-d3340a5396d8" providerId="ADAL" clId="{E5BBACFA-D562-49AF-AA65-D68A301F832A}" dt="2024-11-09T08:49:51.245" v="647"/>
        <pc:sldMkLst>
          <pc:docMk/>
          <pc:sldMk cId="2516079515" sldId="1622"/>
        </pc:sldMkLst>
      </pc:sldChg>
      <pc:sldChg chg="del">
        <pc:chgData name="Abhishek Patil" userId="4a57f103-40b4-4474-a113-d3340a5396d8" providerId="ADAL" clId="{E5BBACFA-D562-49AF-AA65-D68A301F832A}" dt="2024-11-09T08:28:24.644" v="0" actId="47"/>
        <pc:sldMkLst>
          <pc:docMk/>
          <pc:sldMk cId="1224673881" sldId="1623"/>
        </pc:sldMkLst>
      </pc:sldChg>
      <pc:sldChg chg="modSp mod">
        <pc:chgData name="Abhishek Patil" userId="4a57f103-40b4-4474-a113-d3340a5396d8" providerId="ADAL" clId="{E5BBACFA-D562-49AF-AA65-D68A301F832A}" dt="2024-11-09T08:49:57.670" v="650"/>
        <pc:sldMkLst>
          <pc:docMk/>
          <pc:sldMk cId="3142258926" sldId="1624"/>
        </pc:sldMkLst>
      </pc:sldChg>
      <pc:sldChg chg="modSp mod ord">
        <pc:chgData name="Abhishek Patil" userId="4a57f103-40b4-4474-a113-d3340a5396d8" providerId="ADAL" clId="{E5BBACFA-D562-49AF-AA65-D68A301F832A}" dt="2024-11-09T08:49:53.485" v="648"/>
        <pc:sldMkLst>
          <pc:docMk/>
          <pc:sldMk cId="3659831414" sldId="1625"/>
        </pc:sldMkLst>
      </pc:sldChg>
      <pc:sldChg chg="modSp del mod">
        <pc:chgData name="Abhishek Patil" userId="4a57f103-40b4-4474-a113-d3340a5396d8" providerId="ADAL" clId="{E5BBACFA-D562-49AF-AA65-D68A301F832A}" dt="2024-11-09T08:33:40.640" v="211" actId="47"/>
        <pc:sldMkLst>
          <pc:docMk/>
          <pc:sldMk cId="3809281373" sldId="1626"/>
        </pc:sldMkLst>
      </pc:sldChg>
      <pc:sldChg chg="modSp mod ord">
        <pc:chgData name="Abhishek Patil" userId="4a57f103-40b4-4474-a113-d3340a5396d8" providerId="ADAL" clId="{E5BBACFA-D562-49AF-AA65-D68A301F832A}" dt="2024-11-09T08:49:55.502" v="649"/>
        <pc:sldMkLst>
          <pc:docMk/>
          <pc:sldMk cId="3312603782" sldId="1627"/>
        </pc:sldMkLst>
      </pc:sldChg>
      <pc:sldChg chg="modSp new mod">
        <pc:chgData name="Abhishek Patil" userId="4a57f103-40b4-4474-a113-d3340a5396d8" providerId="ADAL" clId="{E5BBACFA-D562-49AF-AA65-D68A301F832A}" dt="2024-11-09T09:10:02.346" v="1309" actId="20577"/>
        <pc:sldMkLst>
          <pc:docMk/>
          <pc:sldMk cId="2769467030" sldId="1628"/>
        </pc:sldMkLst>
      </pc:sldChg>
      <pc:sldChg chg="addSp delSp modSp add mod chgLayout">
        <pc:chgData name="Abhishek Patil" userId="4a57f103-40b4-4474-a113-d3340a5396d8" providerId="ADAL" clId="{E5BBACFA-D562-49AF-AA65-D68A301F832A}" dt="2024-11-10T01:07:15.643" v="3907" actId="14100"/>
        <pc:sldMkLst>
          <pc:docMk/>
          <pc:sldMk cId="3492175528" sldId="1629"/>
        </pc:sldMkLst>
      </pc:sldChg>
      <pc:sldMasterChg chg="modSp mod modSldLayout">
        <pc:chgData name="Abhishek Patil" userId="4a57f103-40b4-4474-a113-d3340a5396d8" providerId="ADAL" clId="{E5BBACFA-D562-49AF-AA65-D68A301F832A}" dt="2024-11-09T08:53:21.983" v="863" actId="20577"/>
        <pc:sldMasterMkLst>
          <pc:docMk/>
          <pc:sldMasterMk cId="0" sldId="2147483648"/>
        </pc:sldMasterMkLst>
        <pc:sldLayoutChg chg="modSp mod">
          <pc:chgData name="Abhishek Patil" userId="4a57f103-40b4-4474-a113-d3340a5396d8" providerId="ADAL" clId="{E5BBACFA-D562-49AF-AA65-D68A301F832A}" dt="2024-11-09T08:52:39.247" v="850"/>
          <pc:sldLayoutMkLst>
            <pc:docMk/>
            <pc:sldMasterMk cId="0" sldId="2147483648"/>
            <pc:sldLayoutMk cId="0" sldId="2147483649"/>
          </pc:sldLayoutMkLst>
        </pc:sldLayoutChg>
        <pc:sldLayoutChg chg="modSp mod">
          <pc:chgData name="Abhishek Patil" userId="4a57f103-40b4-4474-a113-d3340a5396d8" providerId="ADAL" clId="{E5BBACFA-D562-49AF-AA65-D68A301F832A}" dt="2024-11-09T08:53:21.983" v="863" actId="20577"/>
          <pc:sldLayoutMkLst>
            <pc:docMk/>
            <pc:sldMasterMk cId="0" sldId="2147483648"/>
            <pc:sldLayoutMk cId="0" sldId="2147483650"/>
          </pc:sldLayoutMkLst>
        </pc:sldLayoutChg>
        <pc:sldLayoutChg chg="modSp mod">
          <pc:chgData name="Abhishek Patil" userId="4a57f103-40b4-4474-a113-d3340a5396d8" providerId="ADAL" clId="{E5BBACFA-D562-49AF-AA65-D68A301F832A}" dt="2024-11-09T08:52:46.689" v="852"/>
          <pc:sldLayoutMkLst>
            <pc:docMk/>
            <pc:sldMasterMk cId="0" sldId="2147483648"/>
            <pc:sldLayoutMk cId="0" sldId="2147483651"/>
          </pc:sldLayoutMkLst>
        </pc:sldLayoutChg>
        <pc:sldLayoutChg chg="modSp mod">
          <pc:chgData name="Abhishek Patil" userId="4a57f103-40b4-4474-a113-d3340a5396d8" providerId="ADAL" clId="{E5BBACFA-D562-49AF-AA65-D68A301F832A}" dt="2024-11-09T08:52:50.026" v="853"/>
          <pc:sldLayoutMkLst>
            <pc:docMk/>
            <pc:sldMasterMk cId="0" sldId="2147483648"/>
            <pc:sldLayoutMk cId="0" sldId="2147483652"/>
          </pc:sldLayoutMkLst>
        </pc:sldLayoutChg>
        <pc:sldLayoutChg chg="modSp mod">
          <pc:chgData name="Abhishek Patil" userId="4a57f103-40b4-4474-a113-d3340a5396d8" providerId="ADAL" clId="{E5BBACFA-D562-49AF-AA65-D68A301F832A}" dt="2024-11-09T08:52:53.203" v="854"/>
          <pc:sldLayoutMkLst>
            <pc:docMk/>
            <pc:sldMasterMk cId="0" sldId="2147483648"/>
            <pc:sldLayoutMk cId="0" sldId="2147483654"/>
          </pc:sldLayoutMkLst>
        </pc:sldLayoutChg>
        <pc:sldLayoutChg chg="modSp mod">
          <pc:chgData name="Abhishek Patil" userId="4a57f103-40b4-4474-a113-d3340a5396d8" providerId="ADAL" clId="{E5BBACFA-D562-49AF-AA65-D68A301F832A}" dt="2024-11-09T08:52:55.336" v="855"/>
          <pc:sldLayoutMkLst>
            <pc:docMk/>
            <pc:sldMasterMk cId="0" sldId="2147483648"/>
            <pc:sldLayoutMk cId="0" sldId="2147483655"/>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a:t>
            </a:fld>
            <a:endParaRPr lang="en-US"/>
          </a:p>
        </p:txBody>
      </p:sp>
    </p:spTree>
    <p:extLst>
      <p:ext uri="{BB962C8B-B14F-4D97-AF65-F5344CB8AC3E}">
        <p14:creationId xmlns:p14="http://schemas.microsoft.com/office/powerpoint/2010/main" val="378432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2</a:t>
            </a:fld>
            <a:endParaRPr lang="en-US"/>
          </a:p>
        </p:txBody>
      </p:sp>
    </p:spTree>
    <p:extLst>
      <p:ext uri="{BB962C8B-B14F-4D97-AF65-F5344CB8AC3E}">
        <p14:creationId xmlns:p14="http://schemas.microsoft.com/office/powerpoint/2010/main" val="4193356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Abhishek Patil, Qualcomm Inc.</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spcAft>
                <a:spcPts val="600"/>
              </a:spcAft>
              <a:defRPr/>
            </a:pPr>
            <a:r>
              <a:rPr lang="en-US" dirty="0"/>
              <a:t>March 2025</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54BB993B-BF3F-4D96-ADAC-D4E1F0DF6F22}"/>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EA9AD854-999C-455A-9EE2-FCE9289AD5AB}"/>
              </a:ext>
            </a:extLst>
          </p:cNvPr>
          <p:cNvSpPr>
            <a:spLocks noGrp="1"/>
          </p:cNvSpPr>
          <p:nvPr>
            <p:ph type="dt" sz="half" idx="10"/>
          </p:nvPr>
        </p:nvSpPr>
        <p:spPr>
          <a:xfrm>
            <a:off x="696913" y="332601"/>
            <a:ext cx="1182055" cy="276999"/>
          </a:xfrm>
        </p:spPr>
        <p:txBody>
          <a:bodyPr/>
          <a:lstStyle/>
          <a:p>
            <a:pPr>
              <a:spcAft>
                <a:spcPts val="600"/>
              </a:spcAft>
              <a:defRPr/>
            </a:pPr>
            <a:r>
              <a:rPr lang="en-US" dirty="0"/>
              <a:t>March 2025</a:t>
            </a:r>
          </a:p>
        </p:txBody>
      </p:sp>
      <p:sp>
        <p:nvSpPr>
          <p:cNvPr id="6" name="Footer Placeholder 5">
            <a:extLst>
              <a:ext uri="{FF2B5EF4-FFF2-40B4-BE49-F238E27FC236}">
                <a16:creationId xmlns:a16="http://schemas.microsoft.com/office/drawing/2014/main" id="{3313FEDC-1839-4714-8A42-4A01E187F49C}"/>
              </a:ext>
            </a:extLst>
          </p:cNvPr>
          <p:cNvSpPr>
            <a:spLocks noGrp="1"/>
          </p:cNvSpPr>
          <p:nvPr>
            <p:ph type="ftr" sz="quarter" idx="11"/>
          </p:nvPr>
        </p:nvSpPr>
        <p:spPr/>
        <p:txBody>
          <a:bodyPr/>
          <a:lstStyle/>
          <a:p>
            <a:pPr>
              <a:defRPr/>
            </a:pPr>
            <a:r>
              <a:rPr lang="en-US" altLang="ko-KR"/>
              <a:t>Abhishek Patil, Qualcomm Inc.</a:t>
            </a:r>
          </a:p>
        </p:txBody>
      </p:sp>
      <p:sp>
        <p:nvSpPr>
          <p:cNvPr id="7" name="Slide Number Placeholder 6">
            <a:extLst>
              <a:ext uri="{FF2B5EF4-FFF2-40B4-BE49-F238E27FC236}">
                <a16:creationId xmlns:a16="http://schemas.microsoft.com/office/drawing/2014/main" id="{5024FA9F-9408-4964-B963-02593343BD14}"/>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cxnSp>
        <p:nvCxnSpPr>
          <p:cNvPr id="9" name="Straight Connector 8">
            <a:extLst>
              <a:ext uri="{FF2B5EF4-FFF2-40B4-BE49-F238E27FC236}">
                <a16:creationId xmlns:a16="http://schemas.microsoft.com/office/drawing/2014/main" id="{B0FD37DB-D4FA-422D-830E-FB20A6F75C56}"/>
              </a:ext>
            </a:extLst>
          </p:cNvPr>
          <p:cNvCxnSpPr/>
          <p:nvPr userDrawn="1"/>
        </p:nvCxnSpPr>
        <p:spPr bwMode="auto">
          <a:xfrm>
            <a:off x="685800" y="609600"/>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276FF6C6-403D-47F2-B8B3-68A6D6FB0AED}"/>
              </a:ext>
            </a:extLst>
          </p:cNvPr>
          <p:cNvCxnSpPr/>
          <p:nvPr userDrawn="1"/>
        </p:nvCxnSpPr>
        <p:spPr bwMode="auto">
          <a:xfrm>
            <a:off x="685800" y="6475413"/>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Footer Placeholder 5">
            <a:extLst>
              <a:ext uri="{FF2B5EF4-FFF2-40B4-BE49-F238E27FC236}">
                <a16:creationId xmlns:a16="http://schemas.microsoft.com/office/drawing/2014/main" id="{4614FC39-4BED-45E0-8FC9-522FFA09DD2D}"/>
              </a:ext>
            </a:extLst>
          </p:cNvPr>
          <p:cNvSpPr txBox="1">
            <a:spLocks/>
          </p:cNvSpPr>
          <p:nvPr userDrawn="1"/>
        </p:nvSpPr>
        <p:spPr bwMode="auto">
          <a:xfrm>
            <a:off x="681824" y="6474362"/>
            <a:ext cx="71814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Submission</a:t>
            </a:r>
          </a:p>
        </p:txBody>
      </p:sp>
      <p:sp>
        <p:nvSpPr>
          <p:cNvPr id="8" name="Rectangle 7">
            <a:extLst>
              <a:ext uri="{FF2B5EF4-FFF2-40B4-BE49-F238E27FC236}">
                <a16:creationId xmlns:a16="http://schemas.microsoft.com/office/drawing/2014/main" id="{335537E5-1268-448B-2958-DB94A9CC7BA8}"/>
              </a:ext>
            </a:extLst>
          </p:cNvPr>
          <p:cNvSpPr>
            <a:spLocks noChangeArrowheads="1"/>
          </p:cNvSpPr>
          <p:nvPr userDrawn="1"/>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802.11-25/0372r0</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Abhishek Patil, Qualcomm Inc.</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spcAft>
                <a:spcPts val="600"/>
              </a:spcAft>
              <a:defRPr/>
            </a:pPr>
            <a:r>
              <a:rPr lang="en-US" dirty="0"/>
              <a:t>March 2025</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Abhishek Patil, Qualcomm Inc.</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spcAft>
                <a:spcPts val="600"/>
              </a:spcAft>
              <a:defRPr/>
            </a:pPr>
            <a:r>
              <a:rPr lang="en-US" dirty="0"/>
              <a:t>March 2025</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Abhishek Patil, Qualcomm Inc.</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spcAft>
                <a:spcPts val="600"/>
              </a:spcAft>
              <a:defRPr/>
            </a:pPr>
            <a:r>
              <a:rPr lang="en-US" dirty="0"/>
              <a:t>March 2025</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Abhishek Patil, Qualcomm Inc.</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spcAft>
                <a:spcPts val="600"/>
              </a:spcAft>
              <a:defRPr/>
            </a:pPr>
            <a:r>
              <a:rPr lang="en-US" dirty="0"/>
              <a:t>March 2025</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spcAft>
                <a:spcPts val="600"/>
              </a:spcAft>
              <a:defRPr/>
            </a:pPr>
            <a:r>
              <a:rPr lang="en-US" dirty="0"/>
              <a:t>March 2025</a:t>
            </a:r>
          </a:p>
        </p:txBody>
      </p:sp>
      <p:sp>
        <p:nvSpPr>
          <p:cNvPr id="1029" name="Rectangle 5"/>
          <p:cNvSpPr>
            <a:spLocks noGrp="1" noChangeArrowheads="1"/>
          </p:cNvSpPr>
          <p:nvPr>
            <p:ph type="ftr" sz="quarter" idx="3"/>
          </p:nvPr>
        </p:nvSpPr>
        <p:spPr bwMode="auto">
          <a:xfrm>
            <a:off x="6594672" y="6475413"/>
            <a:ext cx="19492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Abhishek Patil, Qualcomm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802.11-25/0372r0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954083"/>
            <a:ext cx="7772400" cy="391886"/>
          </a:xfrm>
        </p:spPr>
        <p:txBody>
          <a:bodyPr/>
          <a:lstStyle/>
          <a:p>
            <a:r>
              <a:rPr lang="en-US" sz="2800" dirty="0"/>
              <a:t>Proposed Selection Procedure for IEEE 802.11bq </a:t>
            </a:r>
          </a:p>
        </p:txBody>
      </p:sp>
      <p:sp>
        <p:nvSpPr>
          <p:cNvPr id="4" name="Date Placeholder 3"/>
          <p:cNvSpPr>
            <a:spLocks noGrp="1"/>
          </p:cNvSpPr>
          <p:nvPr>
            <p:ph type="dt" sz="half" idx="10"/>
          </p:nvPr>
        </p:nvSpPr>
        <p:spPr>
          <a:xfrm>
            <a:off x="696913" y="332601"/>
            <a:ext cx="1182055" cy="276999"/>
          </a:xfrm>
        </p:spPr>
        <p:txBody>
          <a:bodyPr/>
          <a:lstStyle/>
          <a:p>
            <a:pPr>
              <a:spcAft>
                <a:spcPts val="600"/>
              </a:spcAft>
              <a:defRPr/>
            </a:pPr>
            <a:r>
              <a:rPr lang="en-US" dirty="0"/>
              <a:t>March 2025</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a:t>
            </a:fld>
            <a:endParaRPr lang="en-US"/>
          </a:p>
        </p:txBody>
      </p:sp>
      <p:sp>
        <p:nvSpPr>
          <p:cNvPr id="8" name="Rectangle 12"/>
          <p:cNvSpPr>
            <a:spLocks noChangeArrowheads="1"/>
          </p:cNvSpPr>
          <p:nvPr/>
        </p:nvSpPr>
        <p:spPr bwMode="auto">
          <a:xfrm>
            <a:off x="696913" y="2286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 name="Footer Placeholder 5"/>
          <p:cNvSpPr>
            <a:spLocks noGrp="1"/>
          </p:cNvSpPr>
          <p:nvPr>
            <p:ph type="ftr" sz="quarter" idx="11"/>
          </p:nvPr>
        </p:nvSpPr>
        <p:spPr>
          <a:xfrm>
            <a:off x="6216364" y="6475413"/>
            <a:ext cx="2327561" cy="184666"/>
          </a:xfrm>
        </p:spPr>
        <p:txBody>
          <a:bodyPr/>
          <a:lstStyle/>
          <a:p>
            <a:pPr>
              <a:defRPr/>
            </a:pPr>
            <a:r>
              <a:rPr lang="en-US" altLang="ko-KR" dirty="0"/>
              <a:t>Abhishek Patil et al., Qualcomm Inc.</a:t>
            </a:r>
          </a:p>
        </p:txBody>
      </p:sp>
      <p:sp>
        <p:nvSpPr>
          <p:cNvPr id="5" name="Rectangle 2">
            <a:extLst>
              <a:ext uri="{FF2B5EF4-FFF2-40B4-BE49-F238E27FC236}">
                <a16:creationId xmlns:a16="http://schemas.microsoft.com/office/drawing/2014/main" id="{B89C2EB6-BDD9-F39E-B3DB-80458050AA60}"/>
              </a:ext>
            </a:extLst>
          </p:cNvPr>
          <p:cNvSpPr txBox="1">
            <a:spLocks noChangeArrowheads="1"/>
          </p:cNvSpPr>
          <p:nvPr/>
        </p:nvSpPr>
        <p:spPr bwMode="auto">
          <a:xfrm>
            <a:off x="199708" y="1690452"/>
            <a:ext cx="8290560" cy="42333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33"/>
              </a:spcBef>
              <a:buFontTx/>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b="1" kern="0" dirty="0"/>
              <a:t>Date</a:t>
            </a:r>
            <a:r>
              <a:rPr lang="en-GB" sz="1800" kern="0" dirty="0"/>
              <a:t>: March 3</a:t>
            </a:r>
            <a:r>
              <a:rPr lang="en-GB" sz="1800" kern="0" baseline="30000" dirty="0"/>
              <a:t>rd</a:t>
            </a:r>
            <a:r>
              <a:rPr lang="en-GB" sz="1800" kern="0" dirty="0"/>
              <a:t>, 2025</a:t>
            </a:r>
          </a:p>
        </p:txBody>
      </p:sp>
      <p:graphicFrame>
        <p:nvGraphicFramePr>
          <p:cNvPr id="3" name="Table 12">
            <a:extLst>
              <a:ext uri="{FF2B5EF4-FFF2-40B4-BE49-F238E27FC236}">
                <a16:creationId xmlns:a16="http://schemas.microsoft.com/office/drawing/2014/main" id="{A69697D9-7396-CFED-B0BE-B191A4E27B4E}"/>
              </a:ext>
            </a:extLst>
          </p:cNvPr>
          <p:cNvGraphicFramePr>
            <a:graphicFrameLocks noGrp="1"/>
          </p:cNvGraphicFramePr>
          <p:nvPr>
            <p:extLst>
              <p:ext uri="{D42A27DB-BD31-4B8C-83A1-F6EECF244321}">
                <p14:modId xmlns:p14="http://schemas.microsoft.com/office/powerpoint/2010/main" val="1113625476"/>
              </p:ext>
            </p:extLst>
          </p:nvPr>
        </p:nvGraphicFramePr>
        <p:xfrm>
          <a:off x="791069" y="2673434"/>
          <a:ext cx="7553325" cy="1440080"/>
        </p:xfrm>
        <a:graphic>
          <a:graphicData uri="http://schemas.openxmlformats.org/drawingml/2006/table">
            <a:tbl>
              <a:tblPr firstRow="1" bandRow="1">
                <a:tableStyleId>{F5AB1C69-6EDB-4FF4-983F-18BD219EF322}</a:tableStyleId>
              </a:tblPr>
              <a:tblGrid>
                <a:gridCol w="1510665">
                  <a:extLst>
                    <a:ext uri="{9D8B030D-6E8A-4147-A177-3AD203B41FA5}">
                      <a16:colId xmlns:a16="http://schemas.microsoft.com/office/drawing/2014/main" val="20000"/>
                    </a:ext>
                  </a:extLst>
                </a:gridCol>
                <a:gridCol w="1192631">
                  <a:extLst>
                    <a:ext uri="{9D8B030D-6E8A-4147-A177-3AD203B41FA5}">
                      <a16:colId xmlns:a16="http://schemas.microsoft.com/office/drawing/2014/main" val="20001"/>
                    </a:ext>
                  </a:extLst>
                </a:gridCol>
                <a:gridCol w="1827443">
                  <a:extLst>
                    <a:ext uri="{9D8B030D-6E8A-4147-A177-3AD203B41FA5}">
                      <a16:colId xmlns:a16="http://schemas.microsoft.com/office/drawing/2014/main" val="20002"/>
                    </a:ext>
                  </a:extLst>
                </a:gridCol>
                <a:gridCol w="950976">
                  <a:extLst>
                    <a:ext uri="{9D8B030D-6E8A-4147-A177-3AD203B41FA5}">
                      <a16:colId xmlns:a16="http://schemas.microsoft.com/office/drawing/2014/main" val="20003"/>
                    </a:ext>
                  </a:extLst>
                </a:gridCol>
                <a:gridCol w="2071610">
                  <a:extLst>
                    <a:ext uri="{9D8B030D-6E8A-4147-A177-3AD203B41FA5}">
                      <a16:colId xmlns:a16="http://schemas.microsoft.com/office/drawing/2014/main" val="20004"/>
                    </a:ext>
                  </a:extLst>
                </a:gridCol>
              </a:tblGrid>
              <a:tr h="268580">
                <a:tc>
                  <a:txBody>
                    <a:bodyPr/>
                    <a:lstStyle/>
                    <a:p>
                      <a:pPr marL="0" marR="0">
                        <a:spcBef>
                          <a:spcPts val="0"/>
                        </a:spcBef>
                        <a:spcAft>
                          <a:spcPts val="0"/>
                        </a:spcAft>
                      </a:pPr>
                      <a:r>
                        <a:rPr lang="en-US" sz="1600" b="1" kern="0">
                          <a:solidFill>
                            <a:schemeClr val="tx1"/>
                          </a:solidFill>
                          <a:effectLst/>
                          <a:latin typeface="Times New Roman" panose="02020603050405020304" pitchFamily="18" charset="0"/>
                        </a:rPr>
                        <a:t>Name</a:t>
                      </a:r>
                      <a:endParaRPr lang="en-US" sz="700" b="1" kern="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Affiliations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Address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Phone</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email</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24015"/>
                  </a:ext>
                </a:extLst>
              </a:tr>
              <a:tr h="268580">
                <a:tc>
                  <a:txBody>
                    <a:bodyPr/>
                    <a:lstStyle/>
                    <a:p>
                      <a:pPr marL="0" marR="0" algn="ctr"/>
                      <a:r>
                        <a:rPr lang="en-US" sz="1200" dirty="0">
                          <a:solidFill>
                            <a:srgbClr val="000000"/>
                          </a:solidFill>
                          <a:effectLst/>
                          <a:latin typeface="Times New Roman" panose="02020603050405020304" pitchFamily="18" charset="0"/>
                          <a:ea typeface="Times New Roman" panose="02020603050405020304" pitchFamily="18" charset="0"/>
                        </a:rPr>
                        <a:t>Abhishek Patil</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200" dirty="0">
                          <a:solidFill>
                            <a:schemeClr val="tx1"/>
                          </a:solidFill>
                        </a:rPr>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r>
                        <a:rPr lang="en-US" sz="1200" dirty="0">
                          <a:solidFill>
                            <a:srgbClr val="000000"/>
                          </a:solidFill>
                          <a:effectLst/>
                          <a:latin typeface="Times New Roman" panose="02020603050405020304" pitchFamily="18" charset="0"/>
                          <a:ea typeface="Times New Roman" panose="02020603050405020304" pitchFamily="18" charset="0"/>
                        </a:rPr>
                        <a:t>5775 Morehouse Dr, San Diego, CA 92109</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effectLst/>
                        <a:latin typeface="New York"/>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r>
                        <a:rPr lang="en-US" sz="1200" dirty="0">
                          <a:solidFill>
                            <a:srgbClr val="000000"/>
                          </a:solidFill>
                          <a:effectLst/>
                          <a:latin typeface="Times New Roman" panose="02020603050405020304" pitchFamily="18" charset="0"/>
                          <a:ea typeface="Times New Roman" panose="02020603050405020304" pitchFamily="18" charset="0"/>
                        </a:rPr>
                        <a:t>appatil@qti.qualcomm.com</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1039775"/>
                  </a:ext>
                </a:extLst>
              </a:tr>
              <a:tr h="268580">
                <a:tc>
                  <a:txBody>
                    <a:bodyPr/>
                    <a:lstStyle/>
                    <a:p>
                      <a:pPr marL="0" marR="0" algn="ctr"/>
                      <a:r>
                        <a:rPr lang="en-US" sz="1200" dirty="0">
                          <a:solidFill>
                            <a:srgbClr val="000000"/>
                          </a:solidFill>
                          <a:effectLst/>
                          <a:latin typeface="Times New Roman" panose="02020603050405020304" pitchFamily="18" charset="0"/>
                          <a:ea typeface="Times New Roman" panose="02020603050405020304" pitchFamily="18" charset="0"/>
                        </a:rPr>
                        <a:t>Lin Yang</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7403906"/>
                  </a:ext>
                </a:extLst>
              </a:tr>
              <a:tr h="268580">
                <a:tc>
                  <a:txBody>
                    <a:bodyPr/>
                    <a:lstStyle/>
                    <a:p>
                      <a:pPr marL="0" marR="0" algn="ctr"/>
                      <a:r>
                        <a:rPr lang="en-US" sz="1200" dirty="0">
                          <a:solidFill>
                            <a:srgbClr val="000000"/>
                          </a:solidFill>
                          <a:effectLst/>
                          <a:latin typeface="Times New Roman" panose="02020603050405020304" pitchFamily="18" charset="0"/>
                          <a:ea typeface="Times New Roman" panose="02020603050405020304" pitchFamily="18" charset="0"/>
                        </a:rPr>
                        <a:t>George Cherian </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0698570"/>
                  </a:ext>
                </a:extLst>
              </a:tr>
              <a:tr h="268580">
                <a:tc>
                  <a:txBody>
                    <a:bodyPr/>
                    <a:lstStyle/>
                    <a:p>
                      <a:pPr marL="0" marR="0" algn="ctr"/>
                      <a:r>
                        <a:rPr lang="en-US" sz="1200" dirty="0">
                          <a:solidFill>
                            <a:srgbClr val="000000"/>
                          </a:solidFill>
                          <a:effectLst/>
                          <a:latin typeface="Times New Roman" panose="02020603050405020304" pitchFamily="18" charset="0"/>
                          <a:ea typeface="Times New Roman" panose="02020603050405020304" pitchFamily="18" charset="0"/>
                        </a:rPr>
                        <a:t>Bin Tian</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2485429"/>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197676-7608-6F9D-4EEA-1BDB940330B6}"/>
              </a:ext>
            </a:extLst>
          </p:cNvPr>
          <p:cNvSpPr>
            <a:spLocks noGrp="1"/>
          </p:cNvSpPr>
          <p:nvPr>
            <p:ph idx="1"/>
          </p:nvPr>
        </p:nvSpPr>
        <p:spPr>
          <a:xfrm>
            <a:off x="685800" y="1600200"/>
            <a:ext cx="7772400" cy="4495800"/>
          </a:xfrm>
        </p:spPr>
        <p:txBody>
          <a:bodyPr>
            <a:normAutofit/>
          </a:bodyPr>
          <a:lstStyle/>
          <a:p>
            <a:r>
              <a:rPr lang="en-US" dirty="0"/>
              <a:t>In this document we propose the selection procedure that can be followed by the IEEE 802.11bq Task Group. </a:t>
            </a:r>
          </a:p>
          <a:p>
            <a:pPr lvl="1"/>
            <a:r>
              <a:rPr lang="en-US" dirty="0"/>
              <a:t>The content is based on similar guidance being considered by other TGs.</a:t>
            </a:r>
          </a:p>
          <a:p>
            <a:endParaRPr lang="en-US" dirty="0"/>
          </a:p>
          <a:p>
            <a:r>
              <a:rPr lang="en-US" dirty="0"/>
              <a:t>If the task group members agree, then the contents in this document will be executed and followed by the IEEE 802.11bq Task Group to allow the body to adopt Draft 1.0 of IEEE 802.11bq. </a:t>
            </a:r>
          </a:p>
          <a:p>
            <a:endParaRPr lang="en-US" dirty="0"/>
          </a:p>
          <a:p>
            <a:r>
              <a:rPr lang="en-US" dirty="0"/>
              <a:t>After adoption of Draft 1.0, the typical IEEE 802.11 Working Group balloting process will begin.</a:t>
            </a:r>
          </a:p>
        </p:txBody>
      </p:sp>
      <p:sp>
        <p:nvSpPr>
          <p:cNvPr id="3" name="Title 2">
            <a:extLst>
              <a:ext uri="{FF2B5EF4-FFF2-40B4-BE49-F238E27FC236}">
                <a16:creationId xmlns:a16="http://schemas.microsoft.com/office/drawing/2014/main" id="{FD11BA7E-0BF2-6B8A-EF16-98FDD3C9B3F2}"/>
              </a:ext>
            </a:extLst>
          </p:cNvPr>
          <p:cNvSpPr>
            <a:spLocks noGrp="1"/>
          </p:cNvSpPr>
          <p:nvPr>
            <p:ph type="title"/>
          </p:nvPr>
        </p:nvSpPr>
        <p:spPr>
          <a:xfrm>
            <a:off x="685800" y="685800"/>
            <a:ext cx="7772400" cy="1066800"/>
          </a:xfrm>
        </p:spPr>
        <p:txBody>
          <a:bodyPr/>
          <a:lstStyle/>
          <a:p>
            <a:r>
              <a:rPr lang="en-US" dirty="0"/>
              <a:t>Abstract</a:t>
            </a:r>
          </a:p>
        </p:txBody>
      </p:sp>
      <p:sp>
        <p:nvSpPr>
          <p:cNvPr id="4" name="Date Placeholder 3">
            <a:extLst>
              <a:ext uri="{FF2B5EF4-FFF2-40B4-BE49-F238E27FC236}">
                <a16:creationId xmlns:a16="http://schemas.microsoft.com/office/drawing/2014/main" id="{CD457CC9-8C93-D8FE-12F5-F92C4669C79F}"/>
              </a:ext>
            </a:extLst>
          </p:cNvPr>
          <p:cNvSpPr>
            <a:spLocks noGrp="1"/>
          </p:cNvSpPr>
          <p:nvPr>
            <p:ph type="dt" sz="half" idx="10"/>
          </p:nvPr>
        </p:nvSpPr>
        <p:spPr>
          <a:xfrm>
            <a:off x="696913" y="332601"/>
            <a:ext cx="1182055" cy="276999"/>
          </a:xfrm>
        </p:spPr>
        <p:txBody>
          <a:bodyPr/>
          <a:lstStyle/>
          <a:p>
            <a:r>
              <a:rPr lang="en-US" dirty="0"/>
              <a:t>March 2025</a:t>
            </a:r>
          </a:p>
        </p:txBody>
      </p:sp>
      <p:sp>
        <p:nvSpPr>
          <p:cNvPr id="5" name="Footer Placeholder 4">
            <a:extLst>
              <a:ext uri="{FF2B5EF4-FFF2-40B4-BE49-F238E27FC236}">
                <a16:creationId xmlns:a16="http://schemas.microsoft.com/office/drawing/2014/main" id="{3EC456EC-29AA-C6C0-B623-C2068C335670}"/>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6F72F265-DDEC-EF61-A541-45087B793380}"/>
              </a:ext>
            </a:extLst>
          </p:cNvPr>
          <p:cNvSpPr>
            <a:spLocks noGrp="1"/>
          </p:cNvSpPr>
          <p:nvPr>
            <p:ph type="sldNum" sz="quarter" idx="12"/>
          </p:nvPr>
        </p:nvSpPr>
        <p:spPr>
          <a:xfrm>
            <a:off x="4344988" y="6475413"/>
            <a:ext cx="530225" cy="182562"/>
          </a:xfrm>
        </p:spPr>
        <p:txBody>
          <a:bodyPr/>
          <a:lstStyle/>
          <a:p>
            <a:r>
              <a:rPr lang="en-US"/>
              <a:t>Slide </a:t>
            </a:r>
            <a:fld id="{7614916F-BBEF-4684-B6F5-1E636F42BA02}" type="slidenum">
              <a:rPr lang="en-US" smtClean="0"/>
              <a:pPr/>
              <a:t>2</a:t>
            </a:fld>
            <a:endParaRPr lang="en-US"/>
          </a:p>
        </p:txBody>
      </p:sp>
    </p:spTree>
    <p:extLst>
      <p:ext uri="{BB962C8B-B14F-4D97-AF65-F5344CB8AC3E}">
        <p14:creationId xmlns:p14="http://schemas.microsoft.com/office/powerpoint/2010/main" val="4061071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27B7AD9-3636-52EE-1E89-810D1942AFA9}"/>
              </a:ext>
            </a:extLst>
          </p:cNvPr>
          <p:cNvSpPr>
            <a:spLocks noGrp="1"/>
          </p:cNvSpPr>
          <p:nvPr>
            <p:ph idx="1"/>
          </p:nvPr>
        </p:nvSpPr>
        <p:spPr>
          <a:xfrm>
            <a:off x="685800" y="1600200"/>
            <a:ext cx="7772400" cy="4495800"/>
          </a:xfrm>
        </p:spPr>
        <p:txBody>
          <a:bodyPr/>
          <a:lstStyle/>
          <a:p>
            <a:r>
              <a:rPr lang="en-US" dirty="0"/>
              <a:t>Unless specified otherwise, the votes referenced in this selection procedure require a 75% TG approval (i.e., affirmative votes from 75% of the 802.11 voting members present during the voting that vote either YES or NO).</a:t>
            </a:r>
          </a:p>
          <a:p>
            <a:endParaRPr lang="en-US" dirty="0"/>
          </a:p>
        </p:txBody>
      </p:sp>
      <p:sp>
        <p:nvSpPr>
          <p:cNvPr id="3" name="Title 2">
            <a:extLst>
              <a:ext uri="{FF2B5EF4-FFF2-40B4-BE49-F238E27FC236}">
                <a16:creationId xmlns:a16="http://schemas.microsoft.com/office/drawing/2014/main" id="{E2B9E0F1-D8B3-4922-3E34-BC1163D20D85}"/>
              </a:ext>
            </a:extLst>
          </p:cNvPr>
          <p:cNvSpPr>
            <a:spLocks noGrp="1"/>
          </p:cNvSpPr>
          <p:nvPr>
            <p:ph type="title"/>
          </p:nvPr>
        </p:nvSpPr>
        <p:spPr>
          <a:xfrm>
            <a:off x="685800" y="685800"/>
            <a:ext cx="7772400" cy="1066800"/>
          </a:xfrm>
        </p:spPr>
        <p:txBody>
          <a:bodyPr/>
          <a:lstStyle/>
          <a:p>
            <a:r>
              <a:rPr lang="en-US" dirty="0"/>
              <a:t>Approval Criteria</a:t>
            </a:r>
          </a:p>
        </p:txBody>
      </p:sp>
      <p:sp>
        <p:nvSpPr>
          <p:cNvPr id="4" name="Date Placeholder 3">
            <a:extLst>
              <a:ext uri="{FF2B5EF4-FFF2-40B4-BE49-F238E27FC236}">
                <a16:creationId xmlns:a16="http://schemas.microsoft.com/office/drawing/2014/main" id="{F2577D9C-52E0-1AB2-E565-3C0A551B3288}"/>
              </a:ext>
            </a:extLst>
          </p:cNvPr>
          <p:cNvSpPr>
            <a:spLocks noGrp="1"/>
          </p:cNvSpPr>
          <p:nvPr>
            <p:ph type="dt" sz="half" idx="10"/>
          </p:nvPr>
        </p:nvSpPr>
        <p:spPr>
          <a:xfrm>
            <a:off x="696913" y="332601"/>
            <a:ext cx="1182055" cy="276999"/>
          </a:xfrm>
        </p:spPr>
        <p:txBody>
          <a:bodyPr/>
          <a:lstStyle/>
          <a:p>
            <a:r>
              <a:rPr lang="en-US"/>
              <a:t>March 2025</a:t>
            </a:r>
            <a:endParaRPr lang="en-US" dirty="0"/>
          </a:p>
        </p:txBody>
      </p:sp>
      <p:sp>
        <p:nvSpPr>
          <p:cNvPr id="5" name="Footer Placeholder 4">
            <a:extLst>
              <a:ext uri="{FF2B5EF4-FFF2-40B4-BE49-F238E27FC236}">
                <a16:creationId xmlns:a16="http://schemas.microsoft.com/office/drawing/2014/main" id="{3DF505A2-1E6E-898A-F2AE-34C074B9A969}"/>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54F4EFD4-3275-827A-9F01-35133590512A}"/>
              </a:ext>
            </a:extLst>
          </p:cNvPr>
          <p:cNvSpPr>
            <a:spLocks noGrp="1"/>
          </p:cNvSpPr>
          <p:nvPr>
            <p:ph type="sldNum" sz="quarter" idx="12"/>
          </p:nvPr>
        </p:nvSpPr>
        <p:spPr>
          <a:xfrm>
            <a:off x="4344988" y="6475413"/>
            <a:ext cx="530225" cy="182562"/>
          </a:xfrm>
        </p:spPr>
        <p:txBody>
          <a:bodyPr/>
          <a:lstStyle/>
          <a:p>
            <a:r>
              <a:rPr lang="en-US"/>
              <a:t>Slide </a:t>
            </a:r>
            <a:fld id="{7614916F-BBEF-4684-B6F5-1E636F42BA02}" type="slidenum">
              <a:rPr lang="en-US" smtClean="0"/>
              <a:pPr/>
              <a:t>3</a:t>
            </a:fld>
            <a:endParaRPr lang="en-US"/>
          </a:p>
        </p:txBody>
      </p:sp>
    </p:spTree>
    <p:extLst>
      <p:ext uri="{BB962C8B-B14F-4D97-AF65-F5344CB8AC3E}">
        <p14:creationId xmlns:p14="http://schemas.microsoft.com/office/powerpoint/2010/main" val="1327964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3937EB-61B6-81C4-8411-F49AE0120DC8}"/>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DD2C95-D1BA-115D-D0AC-9B67ED1C9D71}"/>
              </a:ext>
            </a:extLst>
          </p:cNvPr>
          <p:cNvSpPr>
            <a:spLocks noGrp="1"/>
          </p:cNvSpPr>
          <p:nvPr>
            <p:ph idx="1"/>
          </p:nvPr>
        </p:nvSpPr>
        <p:spPr>
          <a:xfrm>
            <a:off x="685800" y="1600200"/>
            <a:ext cx="7772400" cy="4495800"/>
          </a:xfrm>
        </p:spPr>
        <p:txBody>
          <a:bodyPr/>
          <a:lstStyle/>
          <a:p>
            <a:r>
              <a:rPr lang="en-US" dirty="0"/>
              <a:t>The TG may change the selection procedure with a 75% approval vote.</a:t>
            </a:r>
          </a:p>
        </p:txBody>
      </p:sp>
      <p:sp>
        <p:nvSpPr>
          <p:cNvPr id="3" name="Title 2">
            <a:extLst>
              <a:ext uri="{FF2B5EF4-FFF2-40B4-BE49-F238E27FC236}">
                <a16:creationId xmlns:a16="http://schemas.microsoft.com/office/drawing/2014/main" id="{AFB4FDAA-3167-F834-D9FF-8BBE4C24DA31}"/>
              </a:ext>
            </a:extLst>
          </p:cNvPr>
          <p:cNvSpPr>
            <a:spLocks noGrp="1"/>
          </p:cNvSpPr>
          <p:nvPr>
            <p:ph type="title"/>
          </p:nvPr>
        </p:nvSpPr>
        <p:spPr>
          <a:xfrm>
            <a:off x="685800" y="685800"/>
            <a:ext cx="7772400" cy="1066800"/>
          </a:xfrm>
        </p:spPr>
        <p:txBody>
          <a:bodyPr/>
          <a:lstStyle/>
          <a:p>
            <a:r>
              <a:rPr lang="en-GB" dirty="0"/>
              <a:t>Change of Selection Procedure</a:t>
            </a:r>
            <a:endParaRPr lang="en-US" dirty="0"/>
          </a:p>
        </p:txBody>
      </p:sp>
      <p:sp>
        <p:nvSpPr>
          <p:cNvPr id="4" name="Date Placeholder 3">
            <a:extLst>
              <a:ext uri="{FF2B5EF4-FFF2-40B4-BE49-F238E27FC236}">
                <a16:creationId xmlns:a16="http://schemas.microsoft.com/office/drawing/2014/main" id="{D88EA6B0-F598-D238-229E-9E53097A7C6C}"/>
              </a:ext>
            </a:extLst>
          </p:cNvPr>
          <p:cNvSpPr>
            <a:spLocks noGrp="1"/>
          </p:cNvSpPr>
          <p:nvPr>
            <p:ph type="dt" sz="half" idx="10"/>
          </p:nvPr>
        </p:nvSpPr>
        <p:spPr>
          <a:xfrm>
            <a:off x="696913" y="332601"/>
            <a:ext cx="1182055" cy="276999"/>
          </a:xfrm>
        </p:spPr>
        <p:txBody>
          <a:bodyPr/>
          <a:lstStyle/>
          <a:p>
            <a:r>
              <a:rPr lang="en-US"/>
              <a:t>March 2025</a:t>
            </a:r>
            <a:endParaRPr lang="en-US" dirty="0"/>
          </a:p>
        </p:txBody>
      </p:sp>
      <p:sp>
        <p:nvSpPr>
          <p:cNvPr id="5" name="Footer Placeholder 4">
            <a:extLst>
              <a:ext uri="{FF2B5EF4-FFF2-40B4-BE49-F238E27FC236}">
                <a16:creationId xmlns:a16="http://schemas.microsoft.com/office/drawing/2014/main" id="{98A1D224-B9ED-8F01-8D93-1F0F2760B6C7}"/>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BEFBE61F-91AA-50A5-F724-A09D40F8060C}"/>
              </a:ext>
            </a:extLst>
          </p:cNvPr>
          <p:cNvSpPr>
            <a:spLocks noGrp="1"/>
          </p:cNvSpPr>
          <p:nvPr>
            <p:ph type="sldNum" sz="quarter" idx="12"/>
          </p:nvPr>
        </p:nvSpPr>
        <p:spPr>
          <a:xfrm>
            <a:off x="4344988" y="6475413"/>
            <a:ext cx="530225" cy="182562"/>
          </a:xfrm>
        </p:spPr>
        <p:txBody>
          <a:bodyPr/>
          <a:lstStyle/>
          <a:p>
            <a:r>
              <a:rPr lang="en-US"/>
              <a:t>Slide </a:t>
            </a:r>
            <a:fld id="{7614916F-BBEF-4684-B6F5-1E636F42BA02}" type="slidenum">
              <a:rPr lang="en-US" smtClean="0"/>
              <a:pPr/>
              <a:t>4</a:t>
            </a:fld>
            <a:endParaRPr lang="en-US"/>
          </a:p>
        </p:txBody>
      </p:sp>
    </p:spTree>
    <p:extLst>
      <p:ext uri="{BB962C8B-B14F-4D97-AF65-F5344CB8AC3E}">
        <p14:creationId xmlns:p14="http://schemas.microsoft.com/office/powerpoint/2010/main" val="3300858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40922C-1EDA-8EF5-814B-CA06CD39BA4B}"/>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CCF90EA-2847-5C9B-2C4D-E21422CAD252}"/>
              </a:ext>
            </a:extLst>
          </p:cNvPr>
          <p:cNvSpPr>
            <a:spLocks noGrp="1"/>
          </p:cNvSpPr>
          <p:nvPr>
            <p:ph idx="1"/>
          </p:nvPr>
        </p:nvSpPr>
        <p:spPr>
          <a:xfrm>
            <a:off x="685800" y="1600200"/>
            <a:ext cx="7772400" cy="4495800"/>
          </a:xfrm>
        </p:spPr>
        <p:txBody>
          <a:bodyPr/>
          <a:lstStyle/>
          <a:p>
            <a:pPr lvl="0"/>
            <a:r>
              <a:rPr lang="en-US" dirty="0"/>
              <a:t>The TG shall adopt, through a 75% approval vote, a Functional Requirements document that shall be met by the proposed draft amendment</a:t>
            </a:r>
          </a:p>
          <a:p>
            <a:pPr lvl="1"/>
            <a:r>
              <a:rPr lang="en-US" dirty="0"/>
              <a:t>The Functional Requirements document may be modified at any time by a 75% approval vote</a:t>
            </a:r>
          </a:p>
          <a:p>
            <a:pPr lvl="1"/>
            <a:r>
              <a:rPr lang="en-US" dirty="0"/>
              <a:t>A TG member may be appointed by the TG Chair as responsible for maintaining the Functional Requirements document</a:t>
            </a:r>
          </a:p>
        </p:txBody>
      </p:sp>
      <p:sp>
        <p:nvSpPr>
          <p:cNvPr id="3" name="Title 2">
            <a:extLst>
              <a:ext uri="{FF2B5EF4-FFF2-40B4-BE49-F238E27FC236}">
                <a16:creationId xmlns:a16="http://schemas.microsoft.com/office/drawing/2014/main" id="{0CE2173C-80C0-305D-DB57-404677909957}"/>
              </a:ext>
            </a:extLst>
          </p:cNvPr>
          <p:cNvSpPr>
            <a:spLocks noGrp="1"/>
          </p:cNvSpPr>
          <p:nvPr>
            <p:ph type="title"/>
          </p:nvPr>
        </p:nvSpPr>
        <p:spPr>
          <a:xfrm>
            <a:off x="685800" y="685800"/>
            <a:ext cx="7772400" cy="1066800"/>
          </a:xfrm>
        </p:spPr>
        <p:txBody>
          <a:bodyPr/>
          <a:lstStyle/>
          <a:p>
            <a:r>
              <a:rPr lang="en-GB" dirty="0"/>
              <a:t>Functional Requirements Document</a:t>
            </a:r>
            <a:endParaRPr lang="en-US" dirty="0"/>
          </a:p>
        </p:txBody>
      </p:sp>
      <p:sp>
        <p:nvSpPr>
          <p:cNvPr id="4" name="Date Placeholder 3">
            <a:extLst>
              <a:ext uri="{FF2B5EF4-FFF2-40B4-BE49-F238E27FC236}">
                <a16:creationId xmlns:a16="http://schemas.microsoft.com/office/drawing/2014/main" id="{BD886328-6884-E151-9CCA-92E8F26212E9}"/>
              </a:ext>
            </a:extLst>
          </p:cNvPr>
          <p:cNvSpPr>
            <a:spLocks noGrp="1"/>
          </p:cNvSpPr>
          <p:nvPr>
            <p:ph type="dt" sz="half" idx="10"/>
          </p:nvPr>
        </p:nvSpPr>
        <p:spPr>
          <a:xfrm>
            <a:off x="696913" y="332601"/>
            <a:ext cx="1182055" cy="276999"/>
          </a:xfrm>
        </p:spPr>
        <p:txBody>
          <a:bodyPr/>
          <a:lstStyle/>
          <a:p>
            <a:r>
              <a:rPr lang="en-US"/>
              <a:t>March 2025</a:t>
            </a:r>
            <a:endParaRPr lang="en-US" dirty="0"/>
          </a:p>
        </p:txBody>
      </p:sp>
      <p:sp>
        <p:nvSpPr>
          <p:cNvPr id="5" name="Footer Placeholder 4">
            <a:extLst>
              <a:ext uri="{FF2B5EF4-FFF2-40B4-BE49-F238E27FC236}">
                <a16:creationId xmlns:a16="http://schemas.microsoft.com/office/drawing/2014/main" id="{D51AD00E-8F1D-EB93-3D98-E01156BB37E8}"/>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1617CD66-D0A1-F365-FE72-19FF77823504}"/>
              </a:ext>
            </a:extLst>
          </p:cNvPr>
          <p:cNvSpPr>
            <a:spLocks noGrp="1"/>
          </p:cNvSpPr>
          <p:nvPr>
            <p:ph type="sldNum" sz="quarter" idx="12"/>
          </p:nvPr>
        </p:nvSpPr>
        <p:spPr>
          <a:xfrm>
            <a:off x="4344988" y="6475413"/>
            <a:ext cx="530225" cy="182562"/>
          </a:xfrm>
        </p:spPr>
        <p:txBody>
          <a:bodyPr/>
          <a:lstStyle/>
          <a:p>
            <a:r>
              <a:rPr lang="en-US"/>
              <a:t>Slide </a:t>
            </a:r>
            <a:fld id="{7614916F-BBEF-4684-B6F5-1E636F42BA02}" type="slidenum">
              <a:rPr lang="en-US" smtClean="0"/>
              <a:pPr/>
              <a:t>5</a:t>
            </a:fld>
            <a:endParaRPr lang="en-US"/>
          </a:p>
        </p:txBody>
      </p:sp>
    </p:spTree>
    <p:extLst>
      <p:ext uri="{BB962C8B-B14F-4D97-AF65-F5344CB8AC3E}">
        <p14:creationId xmlns:p14="http://schemas.microsoft.com/office/powerpoint/2010/main" val="655313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D35D11-A0AA-66FA-393B-48E856A170A0}"/>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1421CE4-16F4-4B59-F466-220C5AF20146}"/>
              </a:ext>
            </a:extLst>
          </p:cNvPr>
          <p:cNvSpPr>
            <a:spLocks noGrp="1"/>
          </p:cNvSpPr>
          <p:nvPr>
            <p:ph idx="1"/>
          </p:nvPr>
        </p:nvSpPr>
        <p:spPr>
          <a:xfrm>
            <a:off x="685800" y="1600200"/>
            <a:ext cx="7772400" cy="4495800"/>
          </a:xfrm>
        </p:spPr>
        <p:txBody>
          <a:bodyPr/>
          <a:lstStyle/>
          <a:p>
            <a:pPr lvl="0"/>
            <a:r>
              <a:rPr lang="en-US" dirty="0"/>
              <a:t>The TG shall create a Specification Framework document that outlines the main functional blocks of the proposed draft amendment.  </a:t>
            </a:r>
          </a:p>
          <a:p>
            <a:pPr lvl="1"/>
            <a:r>
              <a:rPr lang="en-US" dirty="0"/>
              <a:t>The Specification Framework document shall be created by incorporating individual functional blocks that have been approved by a 75% approval vote.</a:t>
            </a:r>
          </a:p>
          <a:p>
            <a:pPr lvl="2"/>
            <a:r>
              <a:rPr lang="en-US" dirty="0"/>
              <a:t>The creation of the Specification Framework document may not depend on the completion of the Functional Requirements document.</a:t>
            </a:r>
          </a:p>
          <a:p>
            <a:pPr lvl="2"/>
            <a:r>
              <a:rPr lang="en-US" dirty="0"/>
              <a:t>The TG may at any time form ad hoc groups to enable parallel worktime (e.g., ad hoc groups for PHY and MAC).</a:t>
            </a:r>
          </a:p>
          <a:p>
            <a:pPr lvl="1"/>
            <a:r>
              <a:rPr lang="en-US" dirty="0"/>
              <a:t>The Specification Framework document may be modified at any time by a 75% approval vote</a:t>
            </a:r>
          </a:p>
          <a:p>
            <a:pPr lvl="1"/>
            <a:r>
              <a:rPr lang="en-US" dirty="0"/>
              <a:t>The TG editor is responsible for maintaining the Specification Framework document</a:t>
            </a:r>
          </a:p>
        </p:txBody>
      </p:sp>
      <p:sp>
        <p:nvSpPr>
          <p:cNvPr id="3" name="Title 2">
            <a:extLst>
              <a:ext uri="{FF2B5EF4-FFF2-40B4-BE49-F238E27FC236}">
                <a16:creationId xmlns:a16="http://schemas.microsoft.com/office/drawing/2014/main" id="{0CECB154-01D8-74A8-1C7D-1314F0E6CA17}"/>
              </a:ext>
            </a:extLst>
          </p:cNvPr>
          <p:cNvSpPr>
            <a:spLocks noGrp="1"/>
          </p:cNvSpPr>
          <p:nvPr>
            <p:ph type="title"/>
          </p:nvPr>
        </p:nvSpPr>
        <p:spPr>
          <a:xfrm>
            <a:off x="685800" y="685800"/>
            <a:ext cx="7772400" cy="1066800"/>
          </a:xfrm>
        </p:spPr>
        <p:txBody>
          <a:bodyPr/>
          <a:lstStyle/>
          <a:p>
            <a:r>
              <a:rPr lang="en-GB" dirty="0"/>
              <a:t>Specification Framework Document</a:t>
            </a:r>
            <a:endParaRPr lang="en-US" dirty="0"/>
          </a:p>
        </p:txBody>
      </p:sp>
      <p:sp>
        <p:nvSpPr>
          <p:cNvPr id="4" name="Date Placeholder 3">
            <a:extLst>
              <a:ext uri="{FF2B5EF4-FFF2-40B4-BE49-F238E27FC236}">
                <a16:creationId xmlns:a16="http://schemas.microsoft.com/office/drawing/2014/main" id="{6E208590-E372-17F3-6E12-6B0E62FD957D}"/>
              </a:ext>
            </a:extLst>
          </p:cNvPr>
          <p:cNvSpPr>
            <a:spLocks noGrp="1"/>
          </p:cNvSpPr>
          <p:nvPr>
            <p:ph type="dt" sz="half" idx="10"/>
          </p:nvPr>
        </p:nvSpPr>
        <p:spPr>
          <a:xfrm>
            <a:off x="696913" y="332601"/>
            <a:ext cx="1182055" cy="276999"/>
          </a:xfrm>
        </p:spPr>
        <p:txBody>
          <a:bodyPr/>
          <a:lstStyle/>
          <a:p>
            <a:r>
              <a:rPr lang="en-US"/>
              <a:t>March 2025</a:t>
            </a:r>
            <a:endParaRPr lang="en-US" dirty="0"/>
          </a:p>
        </p:txBody>
      </p:sp>
      <p:sp>
        <p:nvSpPr>
          <p:cNvPr id="5" name="Footer Placeholder 4">
            <a:extLst>
              <a:ext uri="{FF2B5EF4-FFF2-40B4-BE49-F238E27FC236}">
                <a16:creationId xmlns:a16="http://schemas.microsoft.com/office/drawing/2014/main" id="{EAAD16FF-1F04-E270-2391-EBA41FE92117}"/>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E392004F-4362-376B-63B7-6A6D7C7B587E}"/>
              </a:ext>
            </a:extLst>
          </p:cNvPr>
          <p:cNvSpPr>
            <a:spLocks noGrp="1"/>
          </p:cNvSpPr>
          <p:nvPr>
            <p:ph type="sldNum" sz="quarter" idx="12"/>
          </p:nvPr>
        </p:nvSpPr>
        <p:spPr>
          <a:xfrm>
            <a:off x="4344988" y="6475413"/>
            <a:ext cx="530225" cy="182562"/>
          </a:xfrm>
        </p:spPr>
        <p:txBody>
          <a:bodyPr/>
          <a:lstStyle/>
          <a:p>
            <a:r>
              <a:rPr lang="en-US"/>
              <a:t>Slide </a:t>
            </a:r>
            <a:fld id="{7614916F-BBEF-4684-B6F5-1E636F42BA02}" type="slidenum">
              <a:rPr lang="en-US" smtClean="0"/>
              <a:pPr/>
              <a:t>6</a:t>
            </a:fld>
            <a:endParaRPr lang="en-US"/>
          </a:p>
        </p:txBody>
      </p:sp>
    </p:spTree>
    <p:extLst>
      <p:ext uri="{BB962C8B-B14F-4D97-AF65-F5344CB8AC3E}">
        <p14:creationId xmlns:p14="http://schemas.microsoft.com/office/powerpoint/2010/main" val="1665495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1E29FB-F52B-6FBB-0B98-F3415F5CC388}"/>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CD14F1E-82BF-F1CC-82E2-14D003A9C634}"/>
              </a:ext>
            </a:extLst>
          </p:cNvPr>
          <p:cNvSpPr>
            <a:spLocks noGrp="1"/>
          </p:cNvSpPr>
          <p:nvPr>
            <p:ph idx="1"/>
          </p:nvPr>
        </p:nvSpPr>
        <p:spPr>
          <a:xfrm>
            <a:off x="685800" y="1600200"/>
            <a:ext cx="7772400" cy="4495800"/>
          </a:xfrm>
        </p:spPr>
        <p:txBody>
          <a:bodyPr/>
          <a:lstStyle/>
          <a:p>
            <a:pPr lvl="0"/>
            <a:r>
              <a:rPr lang="en-US" dirty="0"/>
              <a:t>The TG editor is responsible for maintaining the 802.11bq Draft Amendment document.</a:t>
            </a:r>
          </a:p>
          <a:p>
            <a:pPr lvl="1"/>
            <a:r>
              <a:rPr lang="en-US" dirty="0"/>
              <a:t>TG members are responsible to make amendment text contributions that implement all the functional blocks in the Specification Framework document or subsets thereof</a:t>
            </a:r>
          </a:p>
          <a:p>
            <a:pPr lvl="1"/>
            <a:r>
              <a:rPr lang="en-US" dirty="0"/>
              <a:t>Collaboration on these contributions is encouraged</a:t>
            </a:r>
          </a:p>
          <a:p>
            <a:pPr lvl="1"/>
            <a:r>
              <a:rPr lang="en-US" dirty="0"/>
              <a:t>The 802.11bq Draft Amendment document shall be created by incorporating individual amendment text contributions that have been approved by a 75% approval vote</a:t>
            </a:r>
          </a:p>
          <a:p>
            <a:pPr lvl="1"/>
            <a:r>
              <a:rPr lang="en-US" dirty="0"/>
              <a:t>In case of multiple contributions addressing the same functional block, task group straw-polling and motions will provide the editor with instructions regarding which amendment text contribution to use </a:t>
            </a:r>
          </a:p>
          <a:p>
            <a:pPr lvl="1"/>
            <a:r>
              <a:rPr lang="en-US" dirty="0"/>
              <a:t>The 802.11bq Draft Amendment document may be modified at any time by a 75% approval vote</a:t>
            </a:r>
          </a:p>
        </p:txBody>
      </p:sp>
      <p:sp>
        <p:nvSpPr>
          <p:cNvPr id="3" name="Title 2">
            <a:extLst>
              <a:ext uri="{FF2B5EF4-FFF2-40B4-BE49-F238E27FC236}">
                <a16:creationId xmlns:a16="http://schemas.microsoft.com/office/drawing/2014/main" id="{E285791C-D06A-4399-A6E0-8E8AC352B9CA}"/>
              </a:ext>
            </a:extLst>
          </p:cNvPr>
          <p:cNvSpPr>
            <a:spLocks noGrp="1"/>
          </p:cNvSpPr>
          <p:nvPr>
            <p:ph type="title"/>
          </p:nvPr>
        </p:nvSpPr>
        <p:spPr>
          <a:xfrm>
            <a:off x="685800" y="685800"/>
            <a:ext cx="7772400" cy="1066800"/>
          </a:xfrm>
        </p:spPr>
        <p:txBody>
          <a:bodyPr/>
          <a:lstStyle/>
          <a:p>
            <a:r>
              <a:rPr lang="en-GB" dirty="0"/>
              <a:t>Draft Amendment document</a:t>
            </a:r>
            <a:endParaRPr lang="en-US" dirty="0"/>
          </a:p>
        </p:txBody>
      </p:sp>
      <p:sp>
        <p:nvSpPr>
          <p:cNvPr id="4" name="Date Placeholder 3">
            <a:extLst>
              <a:ext uri="{FF2B5EF4-FFF2-40B4-BE49-F238E27FC236}">
                <a16:creationId xmlns:a16="http://schemas.microsoft.com/office/drawing/2014/main" id="{57F11903-A3B5-0518-EC35-7E05DF514D1B}"/>
              </a:ext>
            </a:extLst>
          </p:cNvPr>
          <p:cNvSpPr>
            <a:spLocks noGrp="1"/>
          </p:cNvSpPr>
          <p:nvPr>
            <p:ph type="dt" sz="half" idx="10"/>
          </p:nvPr>
        </p:nvSpPr>
        <p:spPr>
          <a:xfrm>
            <a:off x="696913" y="332601"/>
            <a:ext cx="1182055" cy="276999"/>
          </a:xfrm>
        </p:spPr>
        <p:txBody>
          <a:bodyPr/>
          <a:lstStyle/>
          <a:p>
            <a:r>
              <a:rPr lang="en-US"/>
              <a:t>March 2025</a:t>
            </a:r>
            <a:endParaRPr lang="en-US" dirty="0"/>
          </a:p>
        </p:txBody>
      </p:sp>
      <p:sp>
        <p:nvSpPr>
          <p:cNvPr id="5" name="Footer Placeholder 4">
            <a:extLst>
              <a:ext uri="{FF2B5EF4-FFF2-40B4-BE49-F238E27FC236}">
                <a16:creationId xmlns:a16="http://schemas.microsoft.com/office/drawing/2014/main" id="{5E70935C-ED35-087A-3C95-6AE2805EA397}"/>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27D2B957-8765-4799-7788-E7722DF58298}"/>
              </a:ext>
            </a:extLst>
          </p:cNvPr>
          <p:cNvSpPr>
            <a:spLocks noGrp="1"/>
          </p:cNvSpPr>
          <p:nvPr>
            <p:ph type="sldNum" sz="quarter" idx="12"/>
          </p:nvPr>
        </p:nvSpPr>
        <p:spPr>
          <a:xfrm>
            <a:off x="4344988" y="6475413"/>
            <a:ext cx="530225" cy="182562"/>
          </a:xfrm>
        </p:spPr>
        <p:txBody>
          <a:bodyPr/>
          <a:lstStyle/>
          <a:p>
            <a:r>
              <a:rPr lang="en-US"/>
              <a:t>Slide </a:t>
            </a:r>
            <a:fld id="{7614916F-BBEF-4684-B6F5-1E636F42BA02}" type="slidenum">
              <a:rPr lang="en-US" smtClean="0"/>
              <a:pPr/>
              <a:t>7</a:t>
            </a:fld>
            <a:endParaRPr lang="en-US"/>
          </a:p>
        </p:txBody>
      </p:sp>
    </p:spTree>
    <p:extLst>
      <p:ext uri="{BB962C8B-B14F-4D97-AF65-F5344CB8AC3E}">
        <p14:creationId xmlns:p14="http://schemas.microsoft.com/office/powerpoint/2010/main" val="4028058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a:extLst>
              <a:ext uri="{FF2B5EF4-FFF2-40B4-BE49-F238E27FC236}">
                <a16:creationId xmlns:a16="http://schemas.microsoft.com/office/drawing/2014/main" id="{82BE62A0-6565-FF47-06F5-E1791EB3A32C}"/>
              </a:ext>
            </a:extLst>
          </p:cNvPr>
          <p:cNvSpPr>
            <a:spLocks noGrp="1"/>
          </p:cNvSpPr>
          <p:nvPr>
            <p:ph idx="1"/>
          </p:nvPr>
        </p:nvSpPr>
        <p:spPr>
          <a:xfrm>
            <a:off x="685800" y="1600200"/>
            <a:ext cx="7772400" cy="4495800"/>
          </a:xfrm>
        </p:spPr>
        <p:txBody>
          <a:bodyPr/>
          <a:lstStyle/>
          <a:p>
            <a:pPr lvl="0"/>
            <a:r>
              <a:rPr lang="en-US" dirty="0"/>
              <a:t>The selection procedure terminates when a motion stating: ‘The 802.11bq Draft Amendment document is complete and coherent enough for WG </a:t>
            </a:r>
            <a:r>
              <a:rPr lang="en-US"/>
              <a:t>Letter Ballot’ </a:t>
            </a:r>
            <a:r>
              <a:rPr lang="en-US" dirty="0"/>
              <a:t>is approved by a 75% approval vote. </a:t>
            </a:r>
          </a:p>
          <a:p>
            <a:endParaRPr lang="en-US" dirty="0"/>
          </a:p>
          <a:p>
            <a:r>
              <a:rPr lang="en-US" dirty="0"/>
              <a:t>The TG may decide to conduct an internal TG review and comment collection (CC) process, before the 802.11bq Draft Amendment document is sent out to WG Letter Ballot.</a:t>
            </a:r>
          </a:p>
        </p:txBody>
      </p:sp>
      <p:sp>
        <p:nvSpPr>
          <p:cNvPr id="10" name="Title 9">
            <a:extLst>
              <a:ext uri="{FF2B5EF4-FFF2-40B4-BE49-F238E27FC236}">
                <a16:creationId xmlns:a16="http://schemas.microsoft.com/office/drawing/2014/main" id="{F4519D74-73E1-594F-C8D2-2CAF090A753F}"/>
              </a:ext>
            </a:extLst>
          </p:cNvPr>
          <p:cNvSpPr>
            <a:spLocks noGrp="1"/>
          </p:cNvSpPr>
          <p:nvPr>
            <p:ph type="title"/>
          </p:nvPr>
        </p:nvSpPr>
        <p:spPr>
          <a:xfrm>
            <a:off x="685800" y="685800"/>
            <a:ext cx="7772400" cy="1066800"/>
          </a:xfrm>
        </p:spPr>
        <p:txBody>
          <a:bodyPr/>
          <a:lstStyle/>
          <a:p>
            <a:r>
              <a:rPr lang="en-US" dirty="0"/>
              <a:t>Termination of Selection Procedure</a:t>
            </a:r>
          </a:p>
        </p:txBody>
      </p:sp>
      <p:sp>
        <p:nvSpPr>
          <p:cNvPr id="4" name="Date Placeholder 3">
            <a:extLst>
              <a:ext uri="{FF2B5EF4-FFF2-40B4-BE49-F238E27FC236}">
                <a16:creationId xmlns:a16="http://schemas.microsoft.com/office/drawing/2014/main" id="{A0E586AA-57B3-6658-0D8F-246356954B63}"/>
              </a:ext>
            </a:extLst>
          </p:cNvPr>
          <p:cNvSpPr>
            <a:spLocks noGrp="1"/>
          </p:cNvSpPr>
          <p:nvPr>
            <p:ph type="dt" sz="half" idx="10"/>
          </p:nvPr>
        </p:nvSpPr>
        <p:spPr>
          <a:xfrm>
            <a:off x="696913" y="332601"/>
            <a:ext cx="1182055" cy="276999"/>
          </a:xfrm>
        </p:spPr>
        <p:txBody>
          <a:bodyPr/>
          <a:lstStyle/>
          <a:p>
            <a:r>
              <a:rPr lang="en-US"/>
              <a:t>March 2025</a:t>
            </a:r>
            <a:endParaRPr lang="en-US" dirty="0"/>
          </a:p>
        </p:txBody>
      </p:sp>
      <p:sp>
        <p:nvSpPr>
          <p:cNvPr id="5" name="Footer Placeholder 4">
            <a:extLst>
              <a:ext uri="{FF2B5EF4-FFF2-40B4-BE49-F238E27FC236}">
                <a16:creationId xmlns:a16="http://schemas.microsoft.com/office/drawing/2014/main" id="{245DD4C7-7F01-BC46-DA6C-3DEB6D68B631}"/>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7B9E0A57-FBA3-2B23-E727-61441D4F2E4C}"/>
              </a:ext>
            </a:extLst>
          </p:cNvPr>
          <p:cNvSpPr>
            <a:spLocks noGrp="1"/>
          </p:cNvSpPr>
          <p:nvPr>
            <p:ph type="sldNum" sz="quarter" idx="12"/>
          </p:nvPr>
        </p:nvSpPr>
        <p:spPr>
          <a:xfrm>
            <a:off x="4344988" y="6475413"/>
            <a:ext cx="530225" cy="182562"/>
          </a:xfrm>
        </p:spPr>
        <p:txBody>
          <a:bodyPr/>
          <a:lstStyle/>
          <a:p>
            <a:r>
              <a:rPr lang="en-US"/>
              <a:t>Slide </a:t>
            </a:r>
            <a:fld id="{7614916F-BBEF-4684-B6F5-1E636F42BA02}" type="slidenum">
              <a:rPr lang="en-US" smtClean="0"/>
              <a:pPr/>
              <a:t>8</a:t>
            </a:fld>
            <a:endParaRPr lang="en-US"/>
          </a:p>
        </p:txBody>
      </p:sp>
    </p:spTree>
    <p:extLst>
      <p:ext uri="{BB962C8B-B14F-4D97-AF65-F5344CB8AC3E}">
        <p14:creationId xmlns:p14="http://schemas.microsoft.com/office/powerpoint/2010/main" val="129413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a:extLst>
              <a:ext uri="{FF2B5EF4-FFF2-40B4-BE49-F238E27FC236}">
                <a16:creationId xmlns:a16="http://schemas.microsoft.com/office/drawing/2014/main" id="{2109AC3F-C402-CE1D-ACF3-08137BCC261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0488" y="1155308"/>
            <a:ext cx="8963025" cy="47728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 name="Date Placeholder 3" hidden="1">
            <a:extLst>
              <a:ext uri="{FF2B5EF4-FFF2-40B4-BE49-F238E27FC236}">
                <a16:creationId xmlns:a16="http://schemas.microsoft.com/office/drawing/2014/main" id="{E67560DC-A247-A2AC-87E0-FFC5B1D48D28}"/>
              </a:ext>
            </a:extLst>
          </p:cNvPr>
          <p:cNvSpPr>
            <a:spLocks noGrp="1"/>
          </p:cNvSpPr>
          <p:nvPr>
            <p:ph type="dt" sz="half" idx="10"/>
          </p:nvPr>
        </p:nvSpPr>
        <p:spPr/>
        <p:txBody>
          <a:bodyPr/>
          <a:lstStyle/>
          <a:p>
            <a:pPr>
              <a:spcAft>
                <a:spcPts val="600"/>
              </a:spcAft>
              <a:defRPr/>
            </a:pPr>
            <a:r>
              <a:rPr lang="en-US"/>
              <a:t>March 2025</a:t>
            </a:r>
            <a:endParaRPr lang="en-US" dirty="0"/>
          </a:p>
        </p:txBody>
      </p:sp>
      <p:sp>
        <p:nvSpPr>
          <p:cNvPr id="5" name="Footer Placeholder 4">
            <a:extLst>
              <a:ext uri="{FF2B5EF4-FFF2-40B4-BE49-F238E27FC236}">
                <a16:creationId xmlns:a16="http://schemas.microsoft.com/office/drawing/2014/main" id="{935C655C-AD8A-ED2F-0EFC-CD5C1BA703ED}"/>
              </a:ext>
            </a:extLst>
          </p:cNvPr>
          <p:cNvSpPr>
            <a:spLocks noGrp="1"/>
          </p:cNvSpPr>
          <p:nvPr>
            <p:ph type="ftr" sz="quarter" idx="11"/>
          </p:nvPr>
        </p:nvSpPr>
        <p:spPr>
          <a:xfrm>
            <a:off x="6254836" y="6475413"/>
            <a:ext cx="2289089" cy="184666"/>
          </a:xfrm>
        </p:spPr>
        <p:txBody>
          <a:bodyPr/>
          <a:lstStyle/>
          <a:p>
            <a:pPr>
              <a:defRPr/>
            </a:pPr>
            <a:r>
              <a:rPr lang="en-US" altLang="ko-KR"/>
              <a:t>Abhishek Patil et al., Qualcomm Inc.</a:t>
            </a:r>
            <a:endParaRPr lang="en-US" altLang="ko-KR" dirty="0"/>
          </a:p>
        </p:txBody>
      </p:sp>
      <p:sp>
        <p:nvSpPr>
          <p:cNvPr id="6" name="Slide Number Placeholder 5" hidden="1">
            <a:extLst>
              <a:ext uri="{FF2B5EF4-FFF2-40B4-BE49-F238E27FC236}">
                <a16:creationId xmlns:a16="http://schemas.microsoft.com/office/drawing/2014/main" id="{BDC8017E-0363-02F7-06B1-C5031FAE3223}"/>
              </a:ext>
            </a:extLst>
          </p:cNvPr>
          <p:cNvSpPr>
            <a:spLocks noGrp="1"/>
          </p:cNvSpPr>
          <p:nvPr>
            <p:ph type="sldNum" sz="quarter" idx="12"/>
          </p:nvPr>
        </p:nvSpPr>
        <p:spPr/>
        <p:txBody>
          <a:bodyPr/>
          <a:lstStyle/>
          <a:p>
            <a:pPr>
              <a:spcAft>
                <a:spcPts val="600"/>
              </a:spcAft>
              <a:defRPr/>
            </a:pPr>
            <a:r>
              <a:rPr lang="en-US"/>
              <a:t>Slide </a:t>
            </a:r>
            <a:fld id="{7614916F-BBEF-4684-B6F5-1E636F42BA02}" type="slidenum">
              <a:rPr lang="en-US" smtClean="0"/>
              <a:pPr>
                <a:spcAft>
                  <a:spcPts val="600"/>
                </a:spcAft>
                <a:defRPr/>
              </a:pPr>
              <a:t>9</a:t>
            </a:fld>
            <a:endParaRPr lang="en-US"/>
          </a:p>
        </p:txBody>
      </p:sp>
    </p:spTree>
    <p:extLst>
      <p:ext uri="{BB962C8B-B14F-4D97-AF65-F5344CB8AC3E}">
        <p14:creationId xmlns:p14="http://schemas.microsoft.com/office/powerpoint/2010/main" val="268587152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14" ma:contentTypeDescription="Create a new document." ma:contentTypeScope="" ma:versionID="c87b0f0111774c738a2067e6cd5cb8ea">
  <xsd:schema xmlns:xsd="http://www.w3.org/2001/XMLSchema" xmlns:xs="http://www.w3.org/2001/XMLSchema" xmlns:p="http://schemas.microsoft.com/office/2006/metadata/properties" xmlns:ns2="4cb1c834-fb5e-4db1-b5fe-b760d2c58fa7" xmlns:ns3="bdad08e0-c87a-48bb-812d-c3fcd257adb6" targetNamespace="http://schemas.microsoft.com/office/2006/metadata/properties" ma:root="true" ma:fieldsID="5810a3cc48db681a83fec6a887068a6d" ns2:_="" ns3:_="">
    <xsd:import namespace="4cb1c834-fb5e-4db1-b5fe-b760d2c58fa7"/>
    <xsd:import namespace="bdad08e0-c87a-48bb-812d-c3fcd257adb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element ref="ns2:MediaServiceSearchPropertie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cb6025a7-9da5-4e5d-b8eb-1a04d9b2f68c"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dad08e0-c87a-48bb-812d-c3fcd257adb6"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0c9fe963-97d7-4726-9dd2-5861905da5bc}" ma:internalName="TaxCatchAll" ma:showField="CatchAllData" ma:web="bdad08e0-c87a-48bb-812d-c3fcd257adb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bdad08e0-c87a-48bb-812d-c3fcd257adb6" xsi:nil="true"/>
    <lcf76f155ced4ddcb4097134ff3c332f xmlns="4cb1c834-fb5e-4db1-b5fe-b760d2c58fa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48754DE-018A-47B4-99F5-4DE3DC20CB55}">
  <ds:schemaRefs>
    <ds:schemaRef ds:uri="http://schemas.microsoft.com/sharepoint/v3/contenttype/forms"/>
  </ds:schemaRefs>
</ds:datastoreItem>
</file>

<file path=customXml/itemProps2.xml><?xml version="1.0" encoding="utf-8"?>
<ds:datastoreItem xmlns:ds="http://schemas.openxmlformats.org/officeDocument/2006/customXml" ds:itemID="{02F61BF6-7973-4748-BC64-45B0DE894025}">
  <ds:schemaRefs>
    <ds:schemaRef ds:uri="4cb1c834-fb5e-4db1-b5fe-b760d2c58fa7"/>
    <ds:schemaRef ds:uri="bdad08e0-c87a-48bb-812d-c3fcd257adb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80BCFC8-6392-455F-94EF-B2BFA21CB3E7}">
  <ds:schemaRefs>
    <ds:schemaRef ds:uri="http://schemas.microsoft.com/office/infopath/2007/PartnerControls"/>
    <ds:schemaRef ds:uri="http://schemas.microsoft.com/office/2006/documentManagement/types"/>
    <ds:schemaRef ds:uri="4cb1c834-fb5e-4db1-b5fe-b760d2c58fa7"/>
    <ds:schemaRef ds:uri="http://schemas.microsoft.com/office/2006/metadata/properties"/>
    <ds:schemaRef ds:uri="http://purl.org/dc/terms/"/>
    <ds:schemaRef ds:uri="http://www.w3.org/XML/1998/namespace"/>
    <ds:schemaRef ds:uri="bdad08e0-c87a-48bb-812d-c3fcd257adb6"/>
    <ds:schemaRef ds:uri="http://schemas.openxmlformats.org/package/2006/metadata/core-properties"/>
    <ds:schemaRef ds:uri="http://purl.org/dc/dcmitype/"/>
    <ds:schemaRef ds:uri="http://purl.org/dc/elements/1.1/"/>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1052</TotalTime>
  <Words>698</Words>
  <Application>Microsoft Office PowerPoint</Application>
  <PresentationFormat>On-screen Show (4:3)</PresentationFormat>
  <Paragraphs>84</Paragraphs>
  <Slides>9</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New York</vt:lpstr>
      <vt:lpstr>Times New Roman</vt:lpstr>
      <vt:lpstr>802-11-Submission</vt:lpstr>
      <vt:lpstr>Proposed Selection Procedure for IEEE 802.11bq </vt:lpstr>
      <vt:lpstr>Abstract</vt:lpstr>
      <vt:lpstr>Approval Criteria</vt:lpstr>
      <vt:lpstr>Change of Selection Procedure</vt:lpstr>
      <vt:lpstr>Functional Requirements Document</vt:lpstr>
      <vt:lpstr>Specification Framework Document</vt:lpstr>
      <vt:lpstr>Draft Amendment document</vt:lpstr>
      <vt:lpstr>Termination of Selection Procedure</vt:lpstr>
      <vt:lpstr>PowerPoint Presentation</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appatil@qti.qualcomm.com</dc:creator>
  <cp:lastModifiedBy>Abhishek Patil</cp:lastModifiedBy>
  <cp:revision>1</cp:revision>
  <cp:lastPrinted>1998-02-10T13:28:06Z</cp:lastPrinted>
  <dcterms:created xsi:type="dcterms:W3CDTF">2007-05-21T21:00:37Z</dcterms:created>
  <dcterms:modified xsi:type="dcterms:W3CDTF">2025-03-08T00:36:20Z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0x0101000AE0DBD6A62E6D4E94B00A30ED7EAA53</vt:lpwstr>
  </property>
  <property fmtid="{D5CDD505-2E9C-101B-9397-08002B2CF9AE}" pid="4" name="MediaServiceImageTags">
    <vt:lpwstr/>
  </property>
</Properties>
</file>