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58" r:id="rId4"/>
    <p:sldId id="265" r:id="rId5"/>
    <p:sldId id="266" r:id="rId6"/>
    <p:sldId id="267" r:id="rId7"/>
    <p:sldId id="271" r:id="rId8"/>
    <p:sldId id="272" r:id="rId9"/>
    <p:sldId id="268" r:id="rId10"/>
    <p:sldId id="270" r:id="rId11"/>
    <p:sldId id="262" r:id="rId12"/>
    <p:sldId id="274" r:id="rId13"/>
    <p:sldId id="275" r:id="rId14"/>
    <p:sldId id="276" r:id="rId15"/>
    <p:sldId id="264"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1373" autoAdjust="0"/>
  </p:normalViewPr>
  <p:slideViewPr>
    <p:cSldViewPr>
      <p:cViewPr varScale="1">
        <p:scale>
          <a:sx n="52" d="100"/>
          <a:sy n="52" d="100"/>
        </p:scale>
        <p:origin x="1228" y="5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48" d="100"/>
          <a:sy n="48" d="100"/>
        </p:scale>
        <p:origin x="2744" y="4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yu Zheng" userId="4231486d-e7bb-40fd-aa19-1f64e92adcb4" providerId="ADAL" clId="{DC5FC897-54A7-4CA6-8E54-0ECC0F55BA72}"/>
    <pc:docChg chg="undo custSel addSld delSld modSld addMainMaster delMainMaster modMainMaster">
      <pc:chgData name="Xiayu Zheng" userId="4231486d-e7bb-40fd-aa19-1f64e92adcb4" providerId="ADAL" clId="{DC5FC897-54A7-4CA6-8E54-0ECC0F55BA72}" dt="2025-03-11T04:18:57.626" v="17255" actId="20577"/>
      <pc:docMkLst>
        <pc:docMk/>
      </pc:docMkLst>
      <pc:sldChg chg="modSp mod">
        <pc:chgData name="Xiayu Zheng" userId="4231486d-e7bb-40fd-aa19-1f64e92adcb4" providerId="ADAL" clId="{DC5FC897-54A7-4CA6-8E54-0ECC0F55BA72}" dt="2025-03-11T04:18:57.626" v="17255" actId="20577"/>
        <pc:sldMkLst>
          <pc:docMk/>
          <pc:sldMk cId="0" sldId="256"/>
        </pc:sldMkLst>
        <pc:spChg chg="mod">
          <ac:chgData name="Xiayu Zheng" userId="4231486d-e7bb-40fd-aa19-1f64e92adcb4" providerId="ADAL" clId="{DC5FC897-54A7-4CA6-8E54-0ECC0F55BA72}" dt="2025-03-04T01:18:02.119" v="17129" actId="20577"/>
          <ac:spMkLst>
            <pc:docMk/>
            <pc:sldMk cId="0" sldId="256"/>
            <ac:spMk id="6" creationId="{00000000-0000-0000-0000-000000000000}"/>
          </ac:spMkLst>
        </pc:spChg>
        <pc:spChg chg="mod">
          <ac:chgData name="Xiayu Zheng" userId="4231486d-e7bb-40fd-aa19-1f64e92adcb4" providerId="ADAL" clId="{DC5FC897-54A7-4CA6-8E54-0ECC0F55BA72}" dt="2025-01-07T00:29:01.923" v="16318" actId="20577"/>
          <ac:spMkLst>
            <pc:docMk/>
            <pc:sldMk cId="0" sldId="256"/>
            <ac:spMk id="7" creationId="{00000000-0000-0000-0000-000000000000}"/>
          </ac:spMkLst>
        </pc:spChg>
        <pc:spChg chg="mod">
          <ac:chgData name="Xiayu Zheng" userId="4231486d-e7bb-40fd-aa19-1f64e92adcb4" providerId="ADAL" clId="{DC5FC897-54A7-4CA6-8E54-0ECC0F55BA72}" dt="2025-01-06T18:37:52.167" v="15901" actId="20577"/>
          <ac:spMkLst>
            <pc:docMk/>
            <pc:sldMk cId="0" sldId="256"/>
            <ac:spMk id="3073" creationId="{00000000-0000-0000-0000-000000000000}"/>
          </ac:spMkLst>
        </pc:spChg>
        <pc:spChg chg="mod">
          <ac:chgData name="Xiayu Zheng" userId="4231486d-e7bb-40fd-aa19-1f64e92adcb4" providerId="ADAL" clId="{DC5FC897-54A7-4CA6-8E54-0ECC0F55BA72}" dt="2025-03-11T04:18:57.626" v="17255" actId="20577"/>
          <ac:spMkLst>
            <pc:docMk/>
            <pc:sldMk cId="0" sldId="256"/>
            <ac:spMk id="3074" creationId="{00000000-0000-0000-0000-000000000000}"/>
          </ac:spMkLst>
        </pc:spChg>
        <pc:spChg chg="mod">
          <ac:chgData name="Xiayu Zheng" userId="4231486d-e7bb-40fd-aa19-1f64e92adcb4" providerId="ADAL" clId="{DC5FC897-54A7-4CA6-8E54-0ECC0F55BA72}" dt="2025-01-07T00:52:24.208" v="16324" actId="1076"/>
          <ac:spMkLst>
            <pc:docMk/>
            <pc:sldMk cId="0" sldId="256"/>
            <ac:spMk id="3076" creationId="{00000000-0000-0000-0000-000000000000}"/>
          </ac:spMkLst>
        </pc:spChg>
        <pc:graphicFrameChg chg="mod">
          <ac:chgData name="Xiayu Zheng" userId="4231486d-e7bb-40fd-aa19-1f64e92adcb4" providerId="ADAL" clId="{DC5FC897-54A7-4CA6-8E54-0ECC0F55BA72}" dt="2025-01-07T00:56:09.997" v="16332" actId="1076"/>
          <ac:graphicFrameMkLst>
            <pc:docMk/>
            <pc:sldMk cId="0" sldId="256"/>
            <ac:graphicFrameMk id="3075" creationId="{00000000-0000-0000-0000-000000000000}"/>
          </ac:graphicFrameMkLst>
        </pc:graphicFrameChg>
      </pc:sldChg>
      <pc:sldChg chg="addSp modSp mod">
        <pc:chgData name="Xiayu Zheng" userId="4231486d-e7bb-40fd-aa19-1f64e92adcb4" providerId="ADAL" clId="{DC5FC897-54A7-4CA6-8E54-0ECC0F55BA72}" dt="2025-01-17T20:46:46.565" v="16737" actId="20577"/>
        <pc:sldMkLst>
          <pc:docMk/>
          <pc:sldMk cId="0" sldId="257"/>
        </pc:sldMkLst>
        <pc:spChg chg="add">
          <ac:chgData name="Xiayu Zheng" userId="4231486d-e7bb-40fd-aa19-1f64e92adcb4" providerId="ADAL" clId="{DC5FC897-54A7-4CA6-8E54-0ECC0F55BA72}" dt="2024-12-10T20:12:05.776" v="22"/>
          <ac:spMkLst>
            <pc:docMk/>
            <pc:sldMk cId="0" sldId="257"/>
            <ac:spMk id="2" creationId="{113DEAAC-4849-8D43-9EFC-7775620B6950}"/>
          </ac:spMkLst>
        </pc:spChg>
        <pc:spChg chg="mod">
          <ac:chgData name="Xiayu Zheng" userId="4231486d-e7bb-40fd-aa19-1f64e92adcb4" providerId="ADAL" clId="{DC5FC897-54A7-4CA6-8E54-0ECC0F55BA72}" dt="2025-01-07T01:17:03.106" v="16337"/>
          <ac:spMkLst>
            <pc:docMk/>
            <pc:sldMk cId="0" sldId="257"/>
            <ac:spMk id="4" creationId="{00000000-0000-0000-0000-000000000000}"/>
          </ac:spMkLst>
        </pc:spChg>
        <pc:spChg chg="mod">
          <ac:chgData name="Xiayu Zheng" userId="4231486d-e7bb-40fd-aa19-1f64e92adcb4" providerId="ADAL" clId="{DC5FC897-54A7-4CA6-8E54-0ECC0F55BA72}" dt="2025-01-07T01:17:03.106" v="16337"/>
          <ac:spMkLst>
            <pc:docMk/>
            <pc:sldMk cId="0" sldId="257"/>
            <ac:spMk id="5" creationId="{00000000-0000-0000-0000-000000000000}"/>
          </ac:spMkLst>
        </pc:spChg>
        <pc:spChg chg="mod">
          <ac:chgData name="Xiayu Zheng" userId="4231486d-e7bb-40fd-aa19-1f64e92adcb4" providerId="ADAL" clId="{DC5FC897-54A7-4CA6-8E54-0ECC0F55BA72}" dt="2025-01-07T01:17:03.106" v="16337"/>
          <ac:spMkLst>
            <pc:docMk/>
            <pc:sldMk cId="0" sldId="257"/>
            <ac:spMk id="6" creationId="{00000000-0000-0000-0000-000000000000}"/>
          </ac:spMkLst>
        </pc:spChg>
        <pc:spChg chg="mod">
          <ac:chgData name="Xiayu Zheng" userId="4231486d-e7bb-40fd-aa19-1f64e92adcb4" providerId="ADAL" clId="{DC5FC897-54A7-4CA6-8E54-0ECC0F55BA72}" dt="2025-01-07T01:17:06.176" v="16339"/>
          <ac:spMkLst>
            <pc:docMk/>
            <pc:sldMk cId="0" sldId="257"/>
            <ac:spMk id="4097" creationId="{00000000-0000-0000-0000-000000000000}"/>
          </ac:spMkLst>
        </pc:spChg>
        <pc:spChg chg="mod">
          <ac:chgData name="Xiayu Zheng" userId="4231486d-e7bb-40fd-aa19-1f64e92adcb4" providerId="ADAL" clId="{DC5FC897-54A7-4CA6-8E54-0ECC0F55BA72}" dt="2025-01-17T20:46:46.565" v="16737" actId="20577"/>
          <ac:spMkLst>
            <pc:docMk/>
            <pc:sldMk cId="0" sldId="257"/>
            <ac:spMk id="4098" creationId="{00000000-0000-0000-0000-000000000000}"/>
          </ac:spMkLst>
        </pc:spChg>
      </pc:sldChg>
      <pc:sldChg chg="addSp delSp modSp mod modNotesTx">
        <pc:chgData name="Xiayu Zheng" userId="4231486d-e7bb-40fd-aa19-1f64e92adcb4" providerId="ADAL" clId="{DC5FC897-54A7-4CA6-8E54-0ECC0F55BA72}" dt="2025-03-05T23:14:37.690" v="17156" actId="20577"/>
        <pc:sldMkLst>
          <pc:docMk/>
          <pc:sldMk cId="0" sldId="258"/>
        </pc:sldMkLst>
        <pc:spChg chg="mod">
          <ac:chgData name="Xiayu Zheng" userId="4231486d-e7bb-40fd-aa19-1f64e92adcb4" providerId="ADAL" clId="{DC5FC897-54A7-4CA6-8E54-0ECC0F55BA72}" dt="2025-01-07T01:17:03.106" v="16337"/>
          <ac:spMkLst>
            <pc:docMk/>
            <pc:sldMk cId="0" sldId="258"/>
            <ac:spMk id="4" creationId="{00000000-0000-0000-0000-000000000000}"/>
          </ac:spMkLst>
        </pc:spChg>
        <pc:spChg chg="mod">
          <ac:chgData name="Xiayu Zheng" userId="4231486d-e7bb-40fd-aa19-1f64e92adcb4" providerId="ADAL" clId="{DC5FC897-54A7-4CA6-8E54-0ECC0F55BA72}" dt="2025-01-07T01:17:03.106" v="16337"/>
          <ac:spMkLst>
            <pc:docMk/>
            <pc:sldMk cId="0" sldId="258"/>
            <ac:spMk id="5" creationId="{00000000-0000-0000-0000-000000000000}"/>
          </ac:spMkLst>
        </pc:spChg>
        <pc:spChg chg="mod">
          <ac:chgData name="Xiayu Zheng" userId="4231486d-e7bb-40fd-aa19-1f64e92adcb4" providerId="ADAL" clId="{DC5FC897-54A7-4CA6-8E54-0ECC0F55BA72}" dt="2025-01-07T01:17:03.106" v="16337"/>
          <ac:spMkLst>
            <pc:docMk/>
            <pc:sldMk cId="0" sldId="258"/>
            <ac:spMk id="6" creationId="{00000000-0000-0000-0000-000000000000}"/>
          </ac:spMkLst>
        </pc:spChg>
        <pc:spChg chg="mod">
          <ac:chgData name="Xiayu Zheng" userId="4231486d-e7bb-40fd-aa19-1f64e92adcb4" providerId="ADAL" clId="{DC5FC897-54A7-4CA6-8E54-0ECC0F55BA72}" dt="2025-01-07T01:17:06.176" v="16339"/>
          <ac:spMkLst>
            <pc:docMk/>
            <pc:sldMk cId="0" sldId="258"/>
            <ac:spMk id="5121" creationId="{00000000-0000-0000-0000-000000000000}"/>
          </ac:spMkLst>
        </pc:spChg>
        <pc:spChg chg="mod">
          <ac:chgData name="Xiayu Zheng" userId="4231486d-e7bb-40fd-aa19-1f64e92adcb4" providerId="ADAL" clId="{DC5FC897-54A7-4CA6-8E54-0ECC0F55BA72}" dt="2025-03-05T23:14:37.690" v="17156" actId="20577"/>
          <ac:spMkLst>
            <pc:docMk/>
            <pc:sldMk cId="0" sldId="258"/>
            <ac:spMk id="5122" creationId="{00000000-0000-0000-0000-000000000000}"/>
          </ac:spMkLst>
        </pc:spChg>
        <pc:graphicFrameChg chg="add del modGraphic">
          <ac:chgData name="Xiayu Zheng" userId="4231486d-e7bb-40fd-aa19-1f64e92adcb4" providerId="ADAL" clId="{DC5FC897-54A7-4CA6-8E54-0ECC0F55BA72}" dt="2025-01-07T20:57:25.764" v="16346" actId="478"/>
          <ac:graphicFrameMkLst>
            <pc:docMk/>
            <pc:sldMk cId="0" sldId="258"/>
            <ac:graphicFrameMk id="3" creationId="{01659367-24E6-97F3-B334-86975BDA65D1}"/>
          </ac:graphicFrameMkLst>
        </pc:graphicFrameChg>
      </pc:sldChg>
      <pc:sldChg chg="del">
        <pc:chgData name="Xiayu Zheng" userId="4231486d-e7bb-40fd-aa19-1f64e92adcb4" providerId="ADAL" clId="{DC5FC897-54A7-4CA6-8E54-0ECC0F55BA72}" dt="2024-12-10T20:45:54.835" v="969" actId="47"/>
        <pc:sldMkLst>
          <pc:docMk/>
          <pc:sldMk cId="0" sldId="259"/>
        </pc:sldMkLst>
      </pc:sldChg>
      <pc:sldChg chg="modSp mod">
        <pc:chgData name="Xiayu Zheng" userId="4231486d-e7bb-40fd-aa19-1f64e92adcb4" providerId="ADAL" clId="{DC5FC897-54A7-4CA6-8E54-0ECC0F55BA72}" dt="2025-03-05T23:18:15.151" v="17242" actId="20577"/>
        <pc:sldMkLst>
          <pc:docMk/>
          <pc:sldMk cId="0" sldId="262"/>
        </pc:sldMkLst>
        <pc:spChg chg="mod">
          <ac:chgData name="Xiayu Zheng" userId="4231486d-e7bb-40fd-aa19-1f64e92adcb4" providerId="ADAL" clId="{DC5FC897-54A7-4CA6-8E54-0ECC0F55BA72}" dt="2025-01-07T01:17:06.176" v="16339"/>
          <ac:spMkLst>
            <pc:docMk/>
            <pc:sldMk cId="0" sldId="262"/>
            <ac:spMk id="2" creationId="{00000000-0000-0000-0000-000000000000}"/>
          </ac:spMkLst>
        </pc:spChg>
        <pc:spChg chg="mod">
          <ac:chgData name="Xiayu Zheng" userId="4231486d-e7bb-40fd-aa19-1f64e92adcb4" providerId="ADAL" clId="{DC5FC897-54A7-4CA6-8E54-0ECC0F55BA72}" dt="2025-01-07T01:17:03.106" v="16337"/>
          <ac:spMkLst>
            <pc:docMk/>
            <pc:sldMk cId="0" sldId="262"/>
            <ac:spMk id="4" creationId="{00000000-0000-0000-0000-000000000000}"/>
          </ac:spMkLst>
        </pc:spChg>
        <pc:spChg chg="mod">
          <ac:chgData name="Xiayu Zheng" userId="4231486d-e7bb-40fd-aa19-1f64e92adcb4" providerId="ADAL" clId="{DC5FC897-54A7-4CA6-8E54-0ECC0F55BA72}" dt="2025-01-07T01:17:03.106" v="16337"/>
          <ac:spMkLst>
            <pc:docMk/>
            <pc:sldMk cId="0" sldId="262"/>
            <ac:spMk id="5" creationId="{00000000-0000-0000-0000-000000000000}"/>
          </ac:spMkLst>
        </pc:spChg>
        <pc:spChg chg="mod">
          <ac:chgData name="Xiayu Zheng" userId="4231486d-e7bb-40fd-aa19-1f64e92adcb4" providerId="ADAL" clId="{DC5FC897-54A7-4CA6-8E54-0ECC0F55BA72}" dt="2025-01-07T01:17:03.106" v="16337"/>
          <ac:spMkLst>
            <pc:docMk/>
            <pc:sldMk cId="0" sldId="262"/>
            <ac:spMk id="6" creationId="{00000000-0000-0000-0000-000000000000}"/>
          </ac:spMkLst>
        </pc:spChg>
        <pc:spChg chg="mod">
          <ac:chgData name="Xiayu Zheng" userId="4231486d-e7bb-40fd-aa19-1f64e92adcb4" providerId="ADAL" clId="{DC5FC897-54A7-4CA6-8E54-0ECC0F55BA72}" dt="2025-03-05T23:18:15.151" v="17242" actId="20577"/>
          <ac:spMkLst>
            <pc:docMk/>
            <pc:sldMk cId="0" sldId="262"/>
            <ac:spMk id="9218" creationId="{00000000-0000-0000-0000-000000000000}"/>
          </ac:spMkLst>
        </pc:spChg>
      </pc:sldChg>
      <pc:sldChg chg="modSp mod">
        <pc:chgData name="Xiayu Zheng" userId="4231486d-e7bb-40fd-aa19-1f64e92adcb4" providerId="ADAL" clId="{DC5FC897-54A7-4CA6-8E54-0ECC0F55BA72}" dt="2025-03-03T20:12:52.677" v="17047" actId="20577"/>
        <pc:sldMkLst>
          <pc:docMk/>
          <pc:sldMk cId="0" sldId="264"/>
        </pc:sldMkLst>
        <pc:spChg chg="mod">
          <ac:chgData name="Xiayu Zheng" userId="4231486d-e7bb-40fd-aa19-1f64e92adcb4" providerId="ADAL" clId="{DC5FC897-54A7-4CA6-8E54-0ECC0F55BA72}" dt="2025-03-03T20:12:52.677" v="17047" actId="20577"/>
          <ac:spMkLst>
            <pc:docMk/>
            <pc:sldMk cId="0" sldId="264"/>
            <ac:spMk id="2" creationId="{00000000-0000-0000-0000-000000000000}"/>
          </ac:spMkLst>
        </pc:spChg>
        <pc:spChg chg="mod">
          <ac:chgData name="Xiayu Zheng" userId="4231486d-e7bb-40fd-aa19-1f64e92adcb4" providerId="ADAL" clId="{DC5FC897-54A7-4CA6-8E54-0ECC0F55BA72}" dt="2025-01-07T01:17:03.106" v="16337"/>
          <ac:spMkLst>
            <pc:docMk/>
            <pc:sldMk cId="0" sldId="264"/>
            <ac:spMk id="4" creationId="{00000000-0000-0000-0000-000000000000}"/>
          </ac:spMkLst>
        </pc:spChg>
        <pc:spChg chg="mod">
          <ac:chgData name="Xiayu Zheng" userId="4231486d-e7bb-40fd-aa19-1f64e92adcb4" providerId="ADAL" clId="{DC5FC897-54A7-4CA6-8E54-0ECC0F55BA72}" dt="2025-01-07T01:17:03.106" v="16337"/>
          <ac:spMkLst>
            <pc:docMk/>
            <pc:sldMk cId="0" sldId="264"/>
            <ac:spMk id="5" creationId="{00000000-0000-0000-0000-000000000000}"/>
          </ac:spMkLst>
        </pc:spChg>
        <pc:spChg chg="mod">
          <ac:chgData name="Xiayu Zheng" userId="4231486d-e7bb-40fd-aa19-1f64e92adcb4" providerId="ADAL" clId="{DC5FC897-54A7-4CA6-8E54-0ECC0F55BA72}" dt="2025-01-07T01:17:03.106" v="16337"/>
          <ac:spMkLst>
            <pc:docMk/>
            <pc:sldMk cId="0" sldId="264"/>
            <ac:spMk id="6" creationId="{00000000-0000-0000-0000-000000000000}"/>
          </ac:spMkLst>
        </pc:spChg>
        <pc:spChg chg="mod">
          <ac:chgData name="Xiayu Zheng" userId="4231486d-e7bb-40fd-aa19-1f64e92adcb4" providerId="ADAL" clId="{DC5FC897-54A7-4CA6-8E54-0ECC0F55BA72}" dt="2025-01-07T01:17:06.176" v="16339"/>
          <ac:spMkLst>
            <pc:docMk/>
            <pc:sldMk cId="0" sldId="264"/>
            <ac:spMk id="11265" creationId="{00000000-0000-0000-0000-000000000000}"/>
          </ac:spMkLst>
        </pc:spChg>
      </pc:sldChg>
      <pc:sldChg chg="del">
        <pc:chgData name="Xiayu Zheng" userId="4231486d-e7bb-40fd-aa19-1f64e92adcb4" providerId="ADAL" clId="{DC5FC897-54A7-4CA6-8E54-0ECC0F55BA72}" dt="2024-12-10T20:45:54.323" v="968" actId="47"/>
        <pc:sldMkLst>
          <pc:docMk/>
          <pc:sldMk cId="1609761067" sldId="265"/>
        </pc:sldMkLst>
      </pc:sldChg>
      <pc:sldChg chg="modSp new mod modNotesTx">
        <pc:chgData name="Xiayu Zheng" userId="4231486d-e7bb-40fd-aa19-1f64e92adcb4" providerId="ADAL" clId="{DC5FC897-54A7-4CA6-8E54-0ECC0F55BA72}" dt="2025-03-04T00:21:50.941" v="17051" actId="113"/>
        <pc:sldMkLst>
          <pc:docMk/>
          <pc:sldMk cId="2662882696" sldId="265"/>
        </pc:sldMkLst>
        <pc:spChg chg="mod">
          <ac:chgData name="Xiayu Zheng" userId="4231486d-e7bb-40fd-aa19-1f64e92adcb4" providerId="ADAL" clId="{DC5FC897-54A7-4CA6-8E54-0ECC0F55BA72}" dt="2025-01-07T01:17:06.176" v="16339"/>
          <ac:spMkLst>
            <pc:docMk/>
            <pc:sldMk cId="2662882696" sldId="265"/>
            <ac:spMk id="2" creationId="{2B9E2420-06C9-4145-78D0-47594E4D918C}"/>
          </ac:spMkLst>
        </pc:spChg>
        <pc:spChg chg="mod">
          <ac:chgData name="Xiayu Zheng" userId="4231486d-e7bb-40fd-aa19-1f64e92adcb4" providerId="ADAL" clId="{DC5FC897-54A7-4CA6-8E54-0ECC0F55BA72}" dt="2025-03-04T00:21:50.941" v="17051" actId="113"/>
          <ac:spMkLst>
            <pc:docMk/>
            <pc:sldMk cId="2662882696" sldId="265"/>
            <ac:spMk id="3" creationId="{58F418FF-B451-2037-254D-3ED08524D7F0}"/>
          </ac:spMkLst>
        </pc:spChg>
        <pc:spChg chg="mod">
          <ac:chgData name="Xiayu Zheng" userId="4231486d-e7bb-40fd-aa19-1f64e92adcb4" providerId="ADAL" clId="{DC5FC897-54A7-4CA6-8E54-0ECC0F55BA72}" dt="2025-01-07T01:17:03.106" v="16337"/>
          <ac:spMkLst>
            <pc:docMk/>
            <pc:sldMk cId="2662882696" sldId="265"/>
            <ac:spMk id="4" creationId="{CF0F7281-5789-422B-3B6A-BF94C5936AB4}"/>
          </ac:spMkLst>
        </pc:spChg>
        <pc:spChg chg="mod">
          <ac:chgData name="Xiayu Zheng" userId="4231486d-e7bb-40fd-aa19-1f64e92adcb4" providerId="ADAL" clId="{DC5FC897-54A7-4CA6-8E54-0ECC0F55BA72}" dt="2025-01-07T01:17:03.106" v="16337"/>
          <ac:spMkLst>
            <pc:docMk/>
            <pc:sldMk cId="2662882696" sldId="265"/>
            <ac:spMk id="5" creationId="{BA95BF63-32D5-B026-DE54-031761BA985D}"/>
          </ac:spMkLst>
        </pc:spChg>
        <pc:spChg chg="mod">
          <ac:chgData name="Xiayu Zheng" userId="4231486d-e7bb-40fd-aa19-1f64e92adcb4" providerId="ADAL" clId="{DC5FC897-54A7-4CA6-8E54-0ECC0F55BA72}" dt="2025-01-07T01:17:03.106" v="16337"/>
          <ac:spMkLst>
            <pc:docMk/>
            <pc:sldMk cId="2662882696" sldId="265"/>
            <ac:spMk id="6" creationId="{10029F3A-6804-BED4-D557-BF95DFB561B1}"/>
          </ac:spMkLst>
        </pc:spChg>
      </pc:sldChg>
      <pc:sldChg chg="addSp delSp modSp add mod modClrScheme chgLayout modNotesTx">
        <pc:chgData name="Xiayu Zheng" userId="4231486d-e7bb-40fd-aa19-1f64e92adcb4" providerId="ADAL" clId="{DC5FC897-54A7-4CA6-8E54-0ECC0F55BA72}" dt="2025-01-17T22:17:36.811" v="16835" actId="20577"/>
        <pc:sldMkLst>
          <pc:docMk/>
          <pc:sldMk cId="4086395447" sldId="266"/>
        </pc:sldMkLst>
        <pc:spChg chg="mod">
          <ac:chgData name="Xiayu Zheng" userId="4231486d-e7bb-40fd-aa19-1f64e92adcb4" providerId="ADAL" clId="{DC5FC897-54A7-4CA6-8E54-0ECC0F55BA72}" dt="2025-01-07T01:17:06.176" v="16339"/>
          <ac:spMkLst>
            <pc:docMk/>
            <pc:sldMk cId="4086395447" sldId="266"/>
            <ac:spMk id="2" creationId="{2B9E2420-06C9-4145-78D0-47594E4D918C}"/>
          </ac:spMkLst>
        </pc:spChg>
        <pc:spChg chg="mod">
          <ac:chgData name="Xiayu Zheng" userId="4231486d-e7bb-40fd-aa19-1f64e92adcb4" providerId="ADAL" clId="{DC5FC897-54A7-4CA6-8E54-0ECC0F55BA72}" dt="2025-01-17T22:17:36.811" v="16835" actId="20577"/>
          <ac:spMkLst>
            <pc:docMk/>
            <pc:sldMk cId="4086395447" sldId="266"/>
            <ac:spMk id="3" creationId="{58F418FF-B451-2037-254D-3ED08524D7F0}"/>
          </ac:spMkLst>
        </pc:spChg>
        <pc:spChg chg="mod ord">
          <ac:chgData name="Xiayu Zheng" userId="4231486d-e7bb-40fd-aa19-1f64e92adcb4" providerId="ADAL" clId="{DC5FC897-54A7-4CA6-8E54-0ECC0F55BA72}" dt="2025-01-07T01:17:03.106" v="16337"/>
          <ac:spMkLst>
            <pc:docMk/>
            <pc:sldMk cId="4086395447" sldId="266"/>
            <ac:spMk id="4" creationId="{CF0F7281-5789-422B-3B6A-BF94C5936AB4}"/>
          </ac:spMkLst>
        </pc:spChg>
        <pc:spChg chg="mod ord">
          <ac:chgData name="Xiayu Zheng" userId="4231486d-e7bb-40fd-aa19-1f64e92adcb4" providerId="ADAL" clId="{DC5FC897-54A7-4CA6-8E54-0ECC0F55BA72}" dt="2025-01-07T01:17:03.106" v="16337"/>
          <ac:spMkLst>
            <pc:docMk/>
            <pc:sldMk cId="4086395447" sldId="266"/>
            <ac:spMk id="5" creationId="{BA95BF63-32D5-B026-DE54-031761BA985D}"/>
          </ac:spMkLst>
        </pc:spChg>
        <pc:spChg chg="mod">
          <ac:chgData name="Xiayu Zheng" userId="4231486d-e7bb-40fd-aa19-1f64e92adcb4" providerId="ADAL" clId="{DC5FC897-54A7-4CA6-8E54-0ECC0F55BA72}" dt="2025-01-07T01:17:03.106" v="16337"/>
          <ac:spMkLst>
            <pc:docMk/>
            <pc:sldMk cId="4086395447" sldId="266"/>
            <ac:spMk id="6" creationId="{10029F3A-6804-BED4-D557-BF95DFB561B1}"/>
          </ac:spMkLst>
        </pc:spChg>
        <pc:picChg chg="add del mod ord">
          <ac:chgData name="Xiayu Zheng" userId="4231486d-e7bb-40fd-aa19-1f64e92adcb4" providerId="ADAL" clId="{DC5FC897-54A7-4CA6-8E54-0ECC0F55BA72}" dt="2024-12-27T22:38:41.528" v="14688" actId="478"/>
          <ac:picMkLst>
            <pc:docMk/>
            <pc:sldMk cId="4086395447" sldId="266"/>
            <ac:picMk id="7" creationId="{DBA65F2C-C66E-9A6C-4CC2-15054A3E96A9}"/>
          </ac:picMkLst>
        </pc:picChg>
        <pc:picChg chg="add mod">
          <ac:chgData name="Xiayu Zheng" userId="4231486d-e7bb-40fd-aa19-1f64e92adcb4" providerId="ADAL" clId="{DC5FC897-54A7-4CA6-8E54-0ECC0F55BA72}" dt="2025-01-17T20:56:28.292" v="16751" actId="1035"/>
          <ac:picMkLst>
            <pc:docMk/>
            <pc:sldMk cId="4086395447" sldId="266"/>
            <ac:picMk id="9" creationId="{470F0CAE-5AC9-1476-8ADF-B6CE436E800D}"/>
          </ac:picMkLst>
        </pc:picChg>
      </pc:sldChg>
      <pc:sldChg chg="addSp delSp modSp add mod modNotesTx">
        <pc:chgData name="Xiayu Zheng" userId="4231486d-e7bb-40fd-aa19-1f64e92adcb4" providerId="ADAL" clId="{DC5FC897-54A7-4CA6-8E54-0ECC0F55BA72}" dt="2025-03-10T16:25:34.040" v="17252" actId="20577"/>
        <pc:sldMkLst>
          <pc:docMk/>
          <pc:sldMk cId="3007040570" sldId="267"/>
        </pc:sldMkLst>
        <pc:spChg chg="mod">
          <ac:chgData name="Xiayu Zheng" userId="4231486d-e7bb-40fd-aa19-1f64e92adcb4" providerId="ADAL" clId="{DC5FC897-54A7-4CA6-8E54-0ECC0F55BA72}" dt="2025-03-05T23:15:04.830" v="17167" actId="20577"/>
          <ac:spMkLst>
            <pc:docMk/>
            <pc:sldMk cId="3007040570" sldId="267"/>
            <ac:spMk id="2" creationId="{2B9E2420-06C9-4145-78D0-47594E4D918C}"/>
          </ac:spMkLst>
        </pc:spChg>
        <pc:spChg chg="mod">
          <ac:chgData name="Xiayu Zheng" userId="4231486d-e7bb-40fd-aa19-1f64e92adcb4" providerId="ADAL" clId="{DC5FC897-54A7-4CA6-8E54-0ECC0F55BA72}" dt="2025-03-10T16:25:34.040" v="17252" actId="20577"/>
          <ac:spMkLst>
            <pc:docMk/>
            <pc:sldMk cId="3007040570" sldId="267"/>
            <ac:spMk id="3" creationId="{58F418FF-B451-2037-254D-3ED08524D7F0}"/>
          </ac:spMkLst>
        </pc:spChg>
        <pc:spChg chg="mod">
          <ac:chgData name="Xiayu Zheng" userId="4231486d-e7bb-40fd-aa19-1f64e92adcb4" providerId="ADAL" clId="{DC5FC897-54A7-4CA6-8E54-0ECC0F55BA72}" dt="2025-01-07T01:17:03.106" v="16337"/>
          <ac:spMkLst>
            <pc:docMk/>
            <pc:sldMk cId="3007040570" sldId="267"/>
            <ac:spMk id="4" creationId="{CF0F7281-5789-422B-3B6A-BF94C5936AB4}"/>
          </ac:spMkLst>
        </pc:spChg>
        <pc:spChg chg="mod">
          <ac:chgData name="Xiayu Zheng" userId="4231486d-e7bb-40fd-aa19-1f64e92adcb4" providerId="ADAL" clId="{DC5FC897-54A7-4CA6-8E54-0ECC0F55BA72}" dt="2025-01-07T01:17:03.106" v="16337"/>
          <ac:spMkLst>
            <pc:docMk/>
            <pc:sldMk cId="3007040570" sldId="267"/>
            <ac:spMk id="5" creationId="{BA95BF63-32D5-B026-DE54-031761BA985D}"/>
          </ac:spMkLst>
        </pc:spChg>
        <pc:spChg chg="mod">
          <ac:chgData name="Xiayu Zheng" userId="4231486d-e7bb-40fd-aa19-1f64e92adcb4" providerId="ADAL" clId="{DC5FC897-54A7-4CA6-8E54-0ECC0F55BA72}" dt="2025-01-07T01:17:03.106" v="16337"/>
          <ac:spMkLst>
            <pc:docMk/>
            <pc:sldMk cId="3007040570" sldId="267"/>
            <ac:spMk id="6" creationId="{10029F3A-6804-BED4-D557-BF95DFB561B1}"/>
          </ac:spMkLst>
        </pc:spChg>
        <pc:picChg chg="add del mod">
          <ac:chgData name="Xiayu Zheng" userId="4231486d-e7bb-40fd-aa19-1f64e92adcb4" providerId="ADAL" clId="{DC5FC897-54A7-4CA6-8E54-0ECC0F55BA72}" dt="2024-12-24T00:32:35.927" v="12704" actId="478"/>
          <ac:picMkLst>
            <pc:docMk/>
            <pc:sldMk cId="3007040570" sldId="267"/>
            <ac:picMk id="7" creationId="{F3B2B539-BA53-24E3-BCD4-0B28A9B95F27}"/>
          </ac:picMkLst>
        </pc:picChg>
      </pc:sldChg>
      <pc:sldChg chg="modSp add mod">
        <pc:chgData name="Xiayu Zheng" userId="4231486d-e7bb-40fd-aa19-1f64e92adcb4" providerId="ADAL" clId="{DC5FC897-54A7-4CA6-8E54-0ECC0F55BA72}" dt="2025-03-04T01:10:52.072" v="17107" actId="21"/>
        <pc:sldMkLst>
          <pc:docMk/>
          <pc:sldMk cId="3756220138" sldId="268"/>
        </pc:sldMkLst>
        <pc:spChg chg="mod">
          <ac:chgData name="Xiayu Zheng" userId="4231486d-e7bb-40fd-aa19-1f64e92adcb4" providerId="ADAL" clId="{DC5FC897-54A7-4CA6-8E54-0ECC0F55BA72}" dt="2025-01-07T01:17:06.176" v="16339"/>
          <ac:spMkLst>
            <pc:docMk/>
            <pc:sldMk cId="3756220138" sldId="268"/>
            <ac:spMk id="2" creationId="{2B9E2420-06C9-4145-78D0-47594E4D918C}"/>
          </ac:spMkLst>
        </pc:spChg>
        <pc:spChg chg="mod">
          <ac:chgData name="Xiayu Zheng" userId="4231486d-e7bb-40fd-aa19-1f64e92adcb4" providerId="ADAL" clId="{DC5FC897-54A7-4CA6-8E54-0ECC0F55BA72}" dt="2025-03-04T01:10:52.072" v="17107" actId="21"/>
          <ac:spMkLst>
            <pc:docMk/>
            <pc:sldMk cId="3756220138" sldId="268"/>
            <ac:spMk id="3" creationId="{58F418FF-B451-2037-254D-3ED08524D7F0}"/>
          </ac:spMkLst>
        </pc:spChg>
        <pc:spChg chg="mod">
          <ac:chgData name="Xiayu Zheng" userId="4231486d-e7bb-40fd-aa19-1f64e92adcb4" providerId="ADAL" clId="{DC5FC897-54A7-4CA6-8E54-0ECC0F55BA72}" dt="2025-01-07T01:17:03.106" v="16337"/>
          <ac:spMkLst>
            <pc:docMk/>
            <pc:sldMk cId="3756220138" sldId="268"/>
            <ac:spMk id="4" creationId="{CF0F7281-5789-422B-3B6A-BF94C5936AB4}"/>
          </ac:spMkLst>
        </pc:spChg>
        <pc:spChg chg="mod">
          <ac:chgData name="Xiayu Zheng" userId="4231486d-e7bb-40fd-aa19-1f64e92adcb4" providerId="ADAL" clId="{DC5FC897-54A7-4CA6-8E54-0ECC0F55BA72}" dt="2025-01-07T01:17:03.106" v="16337"/>
          <ac:spMkLst>
            <pc:docMk/>
            <pc:sldMk cId="3756220138" sldId="268"/>
            <ac:spMk id="5" creationId="{BA95BF63-32D5-B026-DE54-031761BA985D}"/>
          </ac:spMkLst>
        </pc:spChg>
        <pc:spChg chg="mod">
          <ac:chgData name="Xiayu Zheng" userId="4231486d-e7bb-40fd-aa19-1f64e92adcb4" providerId="ADAL" clId="{DC5FC897-54A7-4CA6-8E54-0ECC0F55BA72}" dt="2025-01-07T01:17:03.106" v="16337"/>
          <ac:spMkLst>
            <pc:docMk/>
            <pc:sldMk cId="3756220138" sldId="268"/>
            <ac:spMk id="6" creationId="{10029F3A-6804-BED4-D557-BF95DFB561B1}"/>
          </ac:spMkLst>
        </pc:spChg>
      </pc:sldChg>
      <pc:sldChg chg="new del">
        <pc:chgData name="Xiayu Zheng" userId="4231486d-e7bb-40fd-aa19-1f64e92adcb4" providerId="ADAL" clId="{DC5FC897-54A7-4CA6-8E54-0ECC0F55BA72}" dt="2024-12-11T20:16:51.510" v="5691" actId="47"/>
        <pc:sldMkLst>
          <pc:docMk/>
          <pc:sldMk cId="2047847256" sldId="269"/>
        </pc:sldMkLst>
      </pc:sldChg>
      <pc:sldChg chg="addSp delSp modSp add mod modNotesTx">
        <pc:chgData name="Xiayu Zheng" userId="4231486d-e7bb-40fd-aa19-1f64e92adcb4" providerId="ADAL" clId="{DC5FC897-54A7-4CA6-8E54-0ECC0F55BA72}" dt="2025-01-17T23:09:57.453" v="16936" actId="20577"/>
        <pc:sldMkLst>
          <pc:docMk/>
          <pc:sldMk cId="2500635486" sldId="270"/>
        </pc:sldMkLst>
        <pc:spChg chg="mod">
          <ac:chgData name="Xiayu Zheng" userId="4231486d-e7bb-40fd-aa19-1f64e92adcb4" providerId="ADAL" clId="{DC5FC897-54A7-4CA6-8E54-0ECC0F55BA72}" dt="2025-01-07T01:17:06.176" v="16339"/>
          <ac:spMkLst>
            <pc:docMk/>
            <pc:sldMk cId="2500635486" sldId="270"/>
            <ac:spMk id="2" creationId="{2B9E2420-06C9-4145-78D0-47594E4D918C}"/>
          </ac:spMkLst>
        </pc:spChg>
        <pc:spChg chg="mod">
          <ac:chgData name="Xiayu Zheng" userId="4231486d-e7bb-40fd-aa19-1f64e92adcb4" providerId="ADAL" clId="{DC5FC897-54A7-4CA6-8E54-0ECC0F55BA72}" dt="2025-01-17T23:09:57.453" v="16936" actId="20577"/>
          <ac:spMkLst>
            <pc:docMk/>
            <pc:sldMk cId="2500635486" sldId="270"/>
            <ac:spMk id="3" creationId="{58F418FF-B451-2037-254D-3ED08524D7F0}"/>
          </ac:spMkLst>
        </pc:spChg>
        <pc:spChg chg="mod">
          <ac:chgData name="Xiayu Zheng" userId="4231486d-e7bb-40fd-aa19-1f64e92adcb4" providerId="ADAL" clId="{DC5FC897-54A7-4CA6-8E54-0ECC0F55BA72}" dt="2025-01-07T01:17:03.106" v="16337"/>
          <ac:spMkLst>
            <pc:docMk/>
            <pc:sldMk cId="2500635486" sldId="270"/>
            <ac:spMk id="4" creationId="{CF0F7281-5789-422B-3B6A-BF94C5936AB4}"/>
          </ac:spMkLst>
        </pc:spChg>
        <pc:spChg chg="mod">
          <ac:chgData name="Xiayu Zheng" userId="4231486d-e7bb-40fd-aa19-1f64e92adcb4" providerId="ADAL" clId="{DC5FC897-54A7-4CA6-8E54-0ECC0F55BA72}" dt="2025-01-07T01:17:03.106" v="16337"/>
          <ac:spMkLst>
            <pc:docMk/>
            <pc:sldMk cId="2500635486" sldId="270"/>
            <ac:spMk id="5" creationId="{BA95BF63-32D5-B026-DE54-031761BA985D}"/>
          </ac:spMkLst>
        </pc:spChg>
        <pc:spChg chg="mod">
          <ac:chgData name="Xiayu Zheng" userId="4231486d-e7bb-40fd-aa19-1f64e92adcb4" providerId="ADAL" clId="{DC5FC897-54A7-4CA6-8E54-0ECC0F55BA72}" dt="2025-01-07T01:17:03.106" v="16337"/>
          <ac:spMkLst>
            <pc:docMk/>
            <pc:sldMk cId="2500635486" sldId="270"/>
            <ac:spMk id="6" creationId="{10029F3A-6804-BED4-D557-BF95DFB561B1}"/>
          </ac:spMkLst>
        </pc:spChg>
        <pc:picChg chg="add del mod">
          <ac:chgData name="Xiayu Zheng" userId="4231486d-e7bb-40fd-aa19-1f64e92adcb4" providerId="ADAL" clId="{DC5FC897-54A7-4CA6-8E54-0ECC0F55BA72}" dt="2024-12-30T17:38:01.674" v="15711" actId="478"/>
          <ac:picMkLst>
            <pc:docMk/>
            <pc:sldMk cId="2500635486" sldId="270"/>
            <ac:picMk id="8" creationId="{72223DF9-F66B-2C2D-5912-5D283A78DCD0}"/>
          </ac:picMkLst>
        </pc:picChg>
        <pc:picChg chg="add mod">
          <ac:chgData name="Xiayu Zheng" userId="4231486d-e7bb-40fd-aa19-1f64e92adcb4" providerId="ADAL" clId="{DC5FC897-54A7-4CA6-8E54-0ECC0F55BA72}" dt="2024-12-30T17:38:15.659" v="15714" actId="14100"/>
          <ac:picMkLst>
            <pc:docMk/>
            <pc:sldMk cId="2500635486" sldId="270"/>
            <ac:picMk id="9" creationId="{77600111-128D-0839-09E6-B6D7F06F7840}"/>
          </ac:picMkLst>
        </pc:picChg>
      </pc:sldChg>
      <pc:sldChg chg="addSp delSp modSp add mod modNotesTx">
        <pc:chgData name="Xiayu Zheng" userId="4231486d-e7bb-40fd-aa19-1f64e92adcb4" providerId="ADAL" clId="{DC5FC897-54A7-4CA6-8E54-0ECC0F55BA72}" dt="2025-03-05T23:15:54.722" v="17185" actId="20577"/>
        <pc:sldMkLst>
          <pc:docMk/>
          <pc:sldMk cId="4222436091" sldId="271"/>
        </pc:sldMkLst>
        <pc:spChg chg="mod">
          <ac:chgData name="Xiayu Zheng" userId="4231486d-e7bb-40fd-aa19-1f64e92adcb4" providerId="ADAL" clId="{DC5FC897-54A7-4CA6-8E54-0ECC0F55BA72}" dt="2025-03-05T23:15:14.522" v="17168"/>
          <ac:spMkLst>
            <pc:docMk/>
            <pc:sldMk cId="4222436091" sldId="271"/>
            <ac:spMk id="2" creationId="{2B9E2420-06C9-4145-78D0-47594E4D918C}"/>
          </ac:spMkLst>
        </pc:spChg>
        <pc:spChg chg="mod">
          <ac:chgData name="Xiayu Zheng" userId="4231486d-e7bb-40fd-aa19-1f64e92adcb4" providerId="ADAL" clId="{DC5FC897-54A7-4CA6-8E54-0ECC0F55BA72}" dt="2025-03-05T23:15:54.722" v="17185" actId="20577"/>
          <ac:spMkLst>
            <pc:docMk/>
            <pc:sldMk cId="4222436091" sldId="271"/>
            <ac:spMk id="3" creationId="{58F418FF-B451-2037-254D-3ED08524D7F0}"/>
          </ac:spMkLst>
        </pc:spChg>
        <pc:spChg chg="mod">
          <ac:chgData name="Xiayu Zheng" userId="4231486d-e7bb-40fd-aa19-1f64e92adcb4" providerId="ADAL" clId="{DC5FC897-54A7-4CA6-8E54-0ECC0F55BA72}" dt="2025-01-07T01:17:03.106" v="16337"/>
          <ac:spMkLst>
            <pc:docMk/>
            <pc:sldMk cId="4222436091" sldId="271"/>
            <ac:spMk id="4" creationId="{CF0F7281-5789-422B-3B6A-BF94C5936AB4}"/>
          </ac:spMkLst>
        </pc:spChg>
        <pc:spChg chg="mod">
          <ac:chgData name="Xiayu Zheng" userId="4231486d-e7bb-40fd-aa19-1f64e92adcb4" providerId="ADAL" clId="{DC5FC897-54A7-4CA6-8E54-0ECC0F55BA72}" dt="2025-01-07T01:17:03.106" v="16337"/>
          <ac:spMkLst>
            <pc:docMk/>
            <pc:sldMk cId="4222436091" sldId="271"/>
            <ac:spMk id="5" creationId="{BA95BF63-32D5-B026-DE54-031761BA985D}"/>
          </ac:spMkLst>
        </pc:spChg>
        <pc:spChg chg="mod">
          <ac:chgData name="Xiayu Zheng" userId="4231486d-e7bb-40fd-aa19-1f64e92adcb4" providerId="ADAL" clId="{DC5FC897-54A7-4CA6-8E54-0ECC0F55BA72}" dt="2025-01-07T01:17:03.106" v="16337"/>
          <ac:spMkLst>
            <pc:docMk/>
            <pc:sldMk cId="4222436091" sldId="271"/>
            <ac:spMk id="6" creationId="{10029F3A-6804-BED4-D557-BF95DFB561B1}"/>
          </ac:spMkLst>
        </pc:spChg>
        <pc:picChg chg="del">
          <ac:chgData name="Xiayu Zheng" userId="4231486d-e7bb-40fd-aa19-1f64e92adcb4" providerId="ADAL" clId="{DC5FC897-54A7-4CA6-8E54-0ECC0F55BA72}" dt="2024-12-12T18:20:48.173" v="8758" actId="478"/>
          <ac:picMkLst>
            <pc:docMk/>
            <pc:sldMk cId="4222436091" sldId="271"/>
            <ac:picMk id="7" creationId="{F3B2B539-BA53-24E3-BCD4-0B28A9B95F27}"/>
          </ac:picMkLst>
        </pc:picChg>
        <pc:picChg chg="add del mod">
          <ac:chgData name="Xiayu Zheng" userId="4231486d-e7bb-40fd-aa19-1f64e92adcb4" providerId="ADAL" clId="{DC5FC897-54A7-4CA6-8E54-0ECC0F55BA72}" dt="2024-12-12T19:02:49.203" v="9589" actId="478"/>
          <ac:picMkLst>
            <pc:docMk/>
            <pc:sldMk cId="4222436091" sldId="271"/>
            <ac:picMk id="9" creationId="{218543C9-EB54-2AF4-1C87-4046070FC518}"/>
          </ac:picMkLst>
        </pc:picChg>
      </pc:sldChg>
      <pc:sldChg chg="addSp modSp new mod">
        <pc:chgData name="Xiayu Zheng" userId="4231486d-e7bb-40fd-aa19-1f64e92adcb4" providerId="ADAL" clId="{DC5FC897-54A7-4CA6-8E54-0ECC0F55BA72}" dt="2025-03-05T23:16:20.097" v="17186"/>
        <pc:sldMkLst>
          <pc:docMk/>
          <pc:sldMk cId="150590680" sldId="272"/>
        </pc:sldMkLst>
        <pc:spChg chg="mod">
          <ac:chgData name="Xiayu Zheng" userId="4231486d-e7bb-40fd-aa19-1f64e92adcb4" providerId="ADAL" clId="{DC5FC897-54A7-4CA6-8E54-0ECC0F55BA72}" dt="2025-03-05T23:16:20.097" v="17186"/>
          <ac:spMkLst>
            <pc:docMk/>
            <pc:sldMk cId="150590680" sldId="272"/>
            <ac:spMk id="2" creationId="{0D7EE3DE-C97B-1D09-9FFC-2BE221047B64}"/>
          </ac:spMkLst>
        </pc:spChg>
        <pc:spChg chg="mod">
          <ac:chgData name="Xiayu Zheng" userId="4231486d-e7bb-40fd-aa19-1f64e92adcb4" providerId="ADAL" clId="{DC5FC897-54A7-4CA6-8E54-0ECC0F55BA72}" dt="2025-01-17T23:03:23.870" v="16892" actId="20577"/>
          <ac:spMkLst>
            <pc:docMk/>
            <pc:sldMk cId="150590680" sldId="272"/>
            <ac:spMk id="3" creationId="{135DB560-1F64-8273-5A07-B1D842C8D0EF}"/>
          </ac:spMkLst>
        </pc:spChg>
        <pc:spChg chg="mod">
          <ac:chgData name="Xiayu Zheng" userId="4231486d-e7bb-40fd-aa19-1f64e92adcb4" providerId="ADAL" clId="{DC5FC897-54A7-4CA6-8E54-0ECC0F55BA72}" dt="2025-01-07T01:17:03.106" v="16337"/>
          <ac:spMkLst>
            <pc:docMk/>
            <pc:sldMk cId="150590680" sldId="272"/>
            <ac:spMk id="4" creationId="{9D1165E0-E61F-44D3-E906-6E420FCAF77F}"/>
          </ac:spMkLst>
        </pc:spChg>
        <pc:spChg chg="mod">
          <ac:chgData name="Xiayu Zheng" userId="4231486d-e7bb-40fd-aa19-1f64e92adcb4" providerId="ADAL" clId="{DC5FC897-54A7-4CA6-8E54-0ECC0F55BA72}" dt="2025-01-07T01:17:03.106" v="16337"/>
          <ac:spMkLst>
            <pc:docMk/>
            <pc:sldMk cId="150590680" sldId="272"/>
            <ac:spMk id="5" creationId="{5093C0A0-BFEC-8C62-5CF7-B70713BF64C3}"/>
          </ac:spMkLst>
        </pc:spChg>
        <pc:spChg chg="mod">
          <ac:chgData name="Xiayu Zheng" userId="4231486d-e7bb-40fd-aa19-1f64e92adcb4" providerId="ADAL" clId="{DC5FC897-54A7-4CA6-8E54-0ECC0F55BA72}" dt="2025-01-07T01:17:03.106" v="16337"/>
          <ac:spMkLst>
            <pc:docMk/>
            <pc:sldMk cId="150590680" sldId="272"/>
            <ac:spMk id="6" creationId="{68567E30-50B8-E558-08E3-3DE2C2E2528A}"/>
          </ac:spMkLst>
        </pc:spChg>
        <pc:picChg chg="add mod">
          <ac:chgData name="Xiayu Zheng" userId="4231486d-e7bb-40fd-aa19-1f64e92adcb4" providerId="ADAL" clId="{DC5FC897-54A7-4CA6-8E54-0ECC0F55BA72}" dt="2024-12-12T19:12:44.665" v="10175" actId="1038"/>
          <ac:picMkLst>
            <pc:docMk/>
            <pc:sldMk cId="150590680" sldId="272"/>
            <ac:picMk id="8" creationId="{7B7CF53D-C743-AECA-FBC1-09B2EA71C511}"/>
          </ac:picMkLst>
        </pc:picChg>
      </pc:sldChg>
      <pc:sldChg chg="modSp new del mod">
        <pc:chgData name="Xiayu Zheng" userId="4231486d-e7bb-40fd-aa19-1f64e92adcb4" providerId="ADAL" clId="{DC5FC897-54A7-4CA6-8E54-0ECC0F55BA72}" dt="2024-12-23T20:27:20.651" v="12105" actId="47"/>
        <pc:sldMkLst>
          <pc:docMk/>
          <pc:sldMk cId="727563627" sldId="273"/>
        </pc:sldMkLst>
        <pc:spChg chg="mod">
          <ac:chgData name="Xiayu Zheng" userId="4231486d-e7bb-40fd-aa19-1f64e92adcb4" providerId="ADAL" clId="{DC5FC897-54A7-4CA6-8E54-0ECC0F55BA72}" dt="2024-12-20T18:21:29.278" v="11414" actId="20577"/>
          <ac:spMkLst>
            <pc:docMk/>
            <pc:sldMk cId="727563627" sldId="273"/>
            <ac:spMk id="3" creationId="{6D33707F-CF51-A1E3-9D11-10A480AB9A85}"/>
          </ac:spMkLst>
        </pc:spChg>
      </pc:sldChg>
      <pc:sldChg chg="modSp new mod">
        <pc:chgData name="Xiayu Zheng" userId="4231486d-e7bb-40fd-aa19-1f64e92adcb4" providerId="ADAL" clId="{DC5FC897-54A7-4CA6-8E54-0ECC0F55BA72}" dt="2025-03-05T23:17:31.548" v="17218" actId="20577"/>
        <pc:sldMkLst>
          <pc:docMk/>
          <pc:sldMk cId="2371102831" sldId="274"/>
        </pc:sldMkLst>
        <pc:spChg chg="mod">
          <ac:chgData name="Xiayu Zheng" userId="4231486d-e7bb-40fd-aa19-1f64e92adcb4" providerId="ADAL" clId="{DC5FC897-54A7-4CA6-8E54-0ECC0F55BA72}" dt="2025-01-07T01:17:06.176" v="16339"/>
          <ac:spMkLst>
            <pc:docMk/>
            <pc:sldMk cId="2371102831" sldId="274"/>
            <ac:spMk id="2" creationId="{EBEBB6B9-29DB-3780-001A-9A50C06E917E}"/>
          </ac:spMkLst>
        </pc:spChg>
        <pc:spChg chg="mod">
          <ac:chgData name="Xiayu Zheng" userId="4231486d-e7bb-40fd-aa19-1f64e92adcb4" providerId="ADAL" clId="{DC5FC897-54A7-4CA6-8E54-0ECC0F55BA72}" dt="2025-03-05T23:17:31.548" v="17218" actId="20577"/>
          <ac:spMkLst>
            <pc:docMk/>
            <pc:sldMk cId="2371102831" sldId="274"/>
            <ac:spMk id="3" creationId="{2F844D2B-0903-73F0-8C8E-52C0A6B08681}"/>
          </ac:spMkLst>
        </pc:spChg>
        <pc:spChg chg="mod">
          <ac:chgData name="Xiayu Zheng" userId="4231486d-e7bb-40fd-aa19-1f64e92adcb4" providerId="ADAL" clId="{DC5FC897-54A7-4CA6-8E54-0ECC0F55BA72}" dt="2025-01-07T01:17:03.106" v="16337"/>
          <ac:spMkLst>
            <pc:docMk/>
            <pc:sldMk cId="2371102831" sldId="274"/>
            <ac:spMk id="4" creationId="{C79FF205-CC5F-D558-A754-DE8FAC8F3779}"/>
          </ac:spMkLst>
        </pc:spChg>
        <pc:spChg chg="mod">
          <ac:chgData name="Xiayu Zheng" userId="4231486d-e7bb-40fd-aa19-1f64e92adcb4" providerId="ADAL" clId="{DC5FC897-54A7-4CA6-8E54-0ECC0F55BA72}" dt="2025-01-07T01:17:03.106" v="16337"/>
          <ac:spMkLst>
            <pc:docMk/>
            <pc:sldMk cId="2371102831" sldId="274"/>
            <ac:spMk id="5" creationId="{8C6840EB-2928-7341-1D3C-1F12B1ACDA3D}"/>
          </ac:spMkLst>
        </pc:spChg>
        <pc:spChg chg="mod">
          <ac:chgData name="Xiayu Zheng" userId="4231486d-e7bb-40fd-aa19-1f64e92adcb4" providerId="ADAL" clId="{DC5FC897-54A7-4CA6-8E54-0ECC0F55BA72}" dt="2025-01-07T01:17:03.106" v="16337"/>
          <ac:spMkLst>
            <pc:docMk/>
            <pc:sldMk cId="2371102831" sldId="274"/>
            <ac:spMk id="6" creationId="{B6D451E8-3351-C199-4D7D-0B08B25CD6D9}"/>
          </ac:spMkLst>
        </pc:spChg>
      </pc:sldChg>
      <pc:sldChg chg="modSp add mod">
        <pc:chgData name="Xiayu Zheng" userId="4231486d-e7bb-40fd-aa19-1f64e92adcb4" providerId="ADAL" clId="{DC5FC897-54A7-4CA6-8E54-0ECC0F55BA72}" dt="2025-03-04T01:08:26.761" v="17095" actId="20577"/>
        <pc:sldMkLst>
          <pc:docMk/>
          <pc:sldMk cId="2341894383" sldId="275"/>
        </pc:sldMkLst>
        <pc:spChg chg="mod">
          <ac:chgData name="Xiayu Zheng" userId="4231486d-e7bb-40fd-aa19-1f64e92adcb4" providerId="ADAL" clId="{DC5FC897-54A7-4CA6-8E54-0ECC0F55BA72}" dt="2025-01-07T01:17:06.176" v="16339"/>
          <ac:spMkLst>
            <pc:docMk/>
            <pc:sldMk cId="2341894383" sldId="275"/>
            <ac:spMk id="2" creationId="{EBEBB6B9-29DB-3780-001A-9A50C06E917E}"/>
          </ac:spMkLst>
        </pc:spChg>
        <pc:spChg chg="mod">
          <ac:chgData name="Xiayu Zheng" userId="4231486d-e7bb-40fd-aa19-1f64e92adcb4" providerId="ADAL" clId="{DC5FC897-54A7-4CA6-8E54-0ECC0F55BA72}" dt="2025-03-04T01:08:26.761" v="17095" actId="20577"/>
          <ac:spMkLst>
            <pc:docMk/>
            <pc:sldMk cId="2341894383" sldId="275"/>
            <ac:spMk id="3" creationId="{2F844D2B-0903-73F0-8C8E-52C0A6B08681}"/>
          </ac:spMkLst>
        </pc:spChg>
        <pc:spChg chg="mod">
          <ac:chgData name="Xiayu Zheng" userId="4231486d-e7bb-40fd-aa19-1f64e92adcb4" providerId="ADAL" clId="{DC5FC897-54A7-4CA6-8E54-0ECC0F55BA72}" dt="2025-01-07T01:17:03.106" v="16337"/>
          <ac:spMkLst>
            <pc:docMk/>
            <pc:sldMk cId="2341894383" sldId="275"/>
            <ac:spMk id="4" creationId="{C79FF205-CC5F-D558-A754-DE8FAC8F3779}"/>
          </ac:spMkLst>
        </pc:spChg>
        <pc:spChg chg="mod">
          <ac:chgData name="Xiayu Zheng" userId="4231486d-e7bb-40fd-aa19-1f64e92adcb4" providerId="ADAL" clId="{DC5FC897-54A7-4CA6-8E54-0ECC0F55BA72}" dt="2025-01-07T01:17:03.106" v="16337"/>
          <ac:spMkLst>
            <pc:docMk/>
            <pc:sldMk cId="2341894383" sldId="275"/>
            <ac:spMk id="5" creationId="{8C6840EB-2928-7341-1D3C-1F12B1ACDA3D}"/>
          </ac:spMkLst>
        </pc:spChg>
        <pc:spChg chg="mod">
          <ac:chgData name="Xiayu Zheng" userId="4231486d-e7bb-40fd-aa19-1f64e92adcb4" providerId="ADAL" clId="{DC5FC897-54A7-4CA6-8E54-0ECC0F55BA72}" dt="2025-01-07T01:17:03.106" v="16337"/>
          <ac:spMkLst>
            <pc:docMk/>
            <pc:sldMk cId="2341894383" sldId="275"/>
            <ac:spMk id="6" creationId="{B6D451E8-3351-C199-4D7D-0B08B25CD6D9}"/>
          </ac:spMkLst>
        </pc:spChg>
      </pc:sldChg>
      <pc:sldChg chg="modSp add mod">
        <pc:chgData name="Xiayu Zheng" userId="4231486d-e7bb-40fd-aa19-1f64e92adcb4" providerId="ADAL" clId="{DC5FC897-54A7-4CA6-8E54-0ECC0F55BA72}" dt="2025-03-04T01:09:14.233" v="17104" actId="20577"/>
        <pc:sldMkLst>
          <pc:docMk/>
          <pc:sldMk cId="879129743" sldId="276"/>
        </pc:sldMkLst>
        <pc:spChg chg="mod">
          <ac:chgData name="Xiayu Zheng" userId="4231486d-e7bb-40fd-aa19-1f64e92adcb4" providerId="ADAL" clId="{DC5FC897-54A7-4CA6-8E54-0ECC0F55BA72}" dt="2025-01-07T01:17:06.176" v="16339"/>
          <ac:spMkLst>
            <pc:docMk/>
            <pc:sldMk cId="879129743" sldId="276"/>
            <ac:spMk id="2" creationId="{EBEBB6B9-29DB-3780-001A-9A50C06E917E}"/>
          </ac:spMkLst>
        </pc:spChg>
        <pc:spChg chg="mod">
          <ac:chgData name="Xiayu Zheng" userId="4231486d-e7bb-40fd-aa19-1f64e92adcb4" providerId="ADAL" clId="{DC5FC897-54A7-4CA6-8E54-0ECC0F55BA72}" dt="2025-03-04T01:09:14.233" v="17104" actId="20577"/>
          <ac:spMkLst>
            <pc:docMk/>
            <pc:sldMk cId="879129743" sldId="276"/>
            <ac:spMk id="3" creationId="{2F844D2B-0903-73F0-8C8E-52C0A6B08681}"/>
          </ac:spMkLst>
        </pc:spChg>
        <pc:spChg chg="mod">
          <ac:chgData name="Xiayu Zheng" userId="4231486d-e7bb-40fd-aa19-1f64e92adcb4" providerId="ADAL" clId="{DC5FC897-54A7-4CA6-8E54-0ECC0F55BA72}" dt="2025-01-07T01:17:03.106" v="16337"/>
          <ac:spMkLst>
            <pc:docMk/>
            <pc:sldMk cId="879129743" sldId="276"/>
            <ac:spMk id="4" creationId="{C79FF205-CC5F-D558-A754-DE8FAC8F3779}"/>
          </ac:spMkLst>
        </pc:spChg>
        <pc:spChg chg="mod">
          <ac:chgData name="Xiayu Zheng" userId="4231486d-e7bb-40fd-aa19-1f64e92adcb4" providerId="ADAL" clId="{DC5FC897-54A7-4CA6-8E54-0ECC0F55BA72}" dt="2025-01-07T01:17:03.106" v="16337"/>
          <ac:spMkLst>
            <pc:docMk/>
            <pc:sldMk cId="879129743" sldId="276"/>
            <ac:spMk id="5" creationId="{8C6840EB-2928-7341-1D3C-1F12B1ACDA3D}"/>
          </ac:spMkLst>
        </pc:spChg>
        <pc:spChg chg="mod">
          <ac:chgData name="Xiayu Zheng" userId="4231486d-e7bb-40fd-aa19-1f64e92adcb4" providerId="ADAL" clId="{DC5FC897-54A7-4CA6-8E54-0ECC0F55BA72}" dt="2025-01-07T01:17:03.106" v="16337"/>
          <ac:spMkLst>
            <pc:docMk/>
            <pc:sldMk cId="879129743" sldId="276"/>
            <ac:spMk id="6" creationId="{B6D451E8-3351-C199-4D7D-0B08B25CD6D9}"/>
          </ac:spMkLst>
        </pc:spChg>
      </pc:sldChg>
      <pc:sldChg chg="new del">
        <pc:chgData name="Xiayu Zheng" userId="4231486d-e7bb-40fd-aa19-1f64e92adcb4" providerId="ADAL" clId="{DC5FC897-54A7-4CA6-8E54-0ECC0F55BA72}" dt="2024-12-23T20:17:42.873" v="11564" actId="680"/>
        <pc:sldMkLst>
          <pc:docMk/>
          <pc:sldMk cId="1147495983" sldId="276"/>
        </pc:sldMkLst>
      </pc:sldChg>
      <pc:sldChg chg="modSp new del mod">
        <pc:chgData name="Xiayu Zheng" userId="4231486d-e7bb-40fd-aa19-1f64e92adcb4" providerId="ADAL" clId="{DC5FC897-54A7-4CA6-8E54-0ECC0F55BA72}" dt="2025-01-17T01:36:55.817" v="16660" actId="47"/>
        <pc:sldMkLst>
          <pc:docMk/>
          <pc:sldMk cId="1999476340" sldId="277"/>
        </pc:sldMkLst>
        <pc:spChg chg="mod">
          <ac:chgData name="Xiayu Zheng" userId="4231486d-e7bb-40fd-aa19-1f64e92adcb4" providerId="ADAL" clId="{DC5FC897-54A7-4CA6-8E54-0ECC0F55BA72}" dt="2025-01-17T01:36:40.851" v="16659" actId="5793"/>
          <ac:spMkLst>
            <pc:docMk/>
            <pc:sldMk cId="1999476340" sldId="277"/>
            <ac:spMk id="2" creationId="{0998AE54-5F68-9BB0-D60A-AACFFBFDC691}"/>
          </ac:spMkLst>
        </pc:spChg>
      </pc:sldChg>
      <pc:sldMasterChg chg="modSp mod modSldLayout">
        <pc:chgData name="Xiayu Zheng" userId="4231486d-e7bb-40fd-aa19-1f64e92adcb4" providerId="ADAL" clId="{DC5FC897-54A7-4CA6-8E54-0ECC0F55BA72}" dt="2025-03-10T02:02:22.602" v="17246" actId="20577"/>
        <pc:sldMasterMkLst>
          <pc:docMk/>
          <pc:sldMasterMk cId="0" sldId="2147483648"/>
        </pc:sldMasterMkLst>
        <pc:spChg chg="mod">
          <ac:chgData name="Xiayu Zheng" userId="4231486d-e7bb-40fd-aa19-1f64e92adcb4" providerId="ADAL" clId="{DC5FC897-54A7-4CA6-8E54-0ECC0F55BA72}" dt="2025-03-10T02:02:22.602" v="17246" actId="20577"/>
          <ac:spMkLst>
            <pc:docMk/>
            <pc:sldMasterMk cId="0" sldId="2147483648"/>
            <ac:spMk id="10" creationId="{00000000-0000-0000-0000-000000000000}"/>
          </ac:spMkLst>
        </pc:spChg>
        <pc:spChg chg="mod">
          <ac:chgData name="Xiayu Zheng" userId="4231486d-e7bb-40fd-aa19-1f64e92adcb4" providerId="ADAL" clId="{DC5FC897-54A7-4CA6-8E54-0ECC0F55BA72}" dt="2025-03-04T01:15:41.489" v="17119" actId="20577"/>
          <ac:spMkLst>
            <pc:docMk/>
            <pc:sldMasterMk cId="0" sldId="2147483648"/>
            <ac:spMk id="1027" creationId="{00000000-0000-0000-0000-000000000000}"/>
          </ac:spMkLst>
        </pc:spChg>
        <pc:sldLayoutChg chg="addSp delSp modSp mod">
          <pc:chgData name="Xiayu Zheng" userId="4231486d-e7bb-40fd-aa19-1f64e92adcb4" providerId="ADAL" clId="{DC5FC897-54A7-4CA6-8E54-0ECC0F55BA72}" dt="2025-03-04T01:21:49.872" v="17133" actId="478"/>
          <pc:sldLayoutMkLst>
            <pc:docMk/>
            <pc:sldMasterMk cId="0" sldId="2147483648"/>
            <pc:sldLayoutMk cId="0" sldId="2147483649"/>
          </pc:sldLayoutMkLst>
          <pc:spChg chg="add del mod">
            <ac:chgData name="Xiayu Zheng" userId="4231486d-e7bb-40fd-aa19-1f64e92adcb4" providerId="ADAL" clId="{DC5FC897-54A7-4CA6-8E54-0ECC0F55BA72}" dt="2025-03-04T01:21:49.872" v="17133" actId="478"/>
            <ac:spMkLst>
              <pc:docMk/>
              <pc:sldMasterMk cId="0" sldId="2147483648"/>
              <pc:sldLayoutMk cId="0" sldId="2147483649"/>
              <ac:spMk id="4" creationId="{00000000-0000-0000-0000-000000000000}"/>
            </ac:spMkLst>
          </pc:spChg>
        </pc:sldLayoutChg>
        <pc:sldLayoutChg chg="addSp delSp modSp mod">
          <pc:chgData name="Xiayu Zheng" userId="4231486d-e7bb-40fd-aa19-1f64e92adcb4" providerId="ADAL" clId="{DC5FC897-54A7-4CA6-8E54-0ECC0F55BA72}" dt="2025-03-04T01:16:02.207" v="17124" actId="20577"/>
          <pc:sldLayoutMkLst>
            <pc:docMk/>
            <pc:sldMasterMk cId="0" sldId="2147483648"/>
            <pc:sldLayoutMk cId="0" sldId="2147483650"/>
          </pc:sldLayoutMkLst>
          <pc:spChg chg="del">
            <ac:chgData name="Xiayu Zheng" userId="4231486d-e7bb-40fd-aa19-1f64e92adcb4" providerId="ADAL" clId="{DC5FC897-54A7-4CA6-8E54-0ECC0F55BA72}" dt="2025-01-07T01:17:06.176" v="16339"/>
            <ac:spMkLst>
              <pc:docMk/>
              <pc:sldMasterMk cId="0" sldId="2147483648"/>
              <pc:sldLayoutMk cId="0" sldId="2147483650"/>
              <ac:spMk id="2" creationId="{00000000-0000-0000-0000-000000000000}"/>
            </ac:spMkLst>
          </pc:spChg>
          <pc:spChg chg="add mod">
            <ac:chgData name="Xiayu Zheng" userId="4231486d-e7bb-40fd-aa19-1f64e92adcb4" providerId="ADAL" clId="{DC5FC897-54A7-4CA6-8E54-0ECC0F55BA72}" dt="2025-03-04T01:16:02.207" v="17124" actId="20577"/>
            <ac:spMkLst>
              <pc:docMk/>
              <pc:sldMasterMk cId="0" sldId="2147483648"/>
              <pc:sldLayoutMk cId="0" sldId="2147483650"/>
              <ac:spMk id="4" creationId="{E018E927-BB70-95C8-DE62-B3DED598F4FE}"/>
            </ac:spMkLst>
          </pc:spChg>
          <pc:spChg chg="add mod">
            <ac:chgData name="Xiayu Zheng" userId="4231486d-e7bb-40fd-aa19-1f64e92adcb4" providerId="ADAL" clId="{DC5FC897-54A7-4CA6-8E54-0ECC0F55BA72}" dt="2025-01-07T01:17:03.926" v="16338"/>
            <ac:spMkLst>
              <pc:docMk/>
              <pc:sldMasterMk cId="0" sldId="2147483648"/>
              <pc:sldLayoutMk cId="0" sldId="2147483650"/>
              <ac:spMk id="5" creationId="{BBD4E3E0-7F3A-E594-291F-D7A206B7974D}"/>
            </ac:spMkLst>
          </pc:spChg>
          <pc:spChg chg="del">
            <ac:chgData name="Xiayu Zheng" userId="4231486d-e7bb-40fd-aa19-1f64e92adcb4" providerId="ADAL" clId="{DC5FC897-54A7-4CA6-8E54-0ECC0F55BA72}" dt="2025-01-07T01:17:03.106" v="16337"/>
            <ac:spMkLst>
              <pc:docMk/>
              <pc:sldMasterMk cId="0" sldId="2147483648"/>
              <pc:sldLayoutMk cId="0" sldId="2147483650"/>
              <ac:spMk id="6" creationId="{00000000-0000-0000-0000-000000000000}"/>
            </ac:spMkLst>
          </pc:spChg>
          <pc:spChg chg="add mod">
            <ac:chgData name="Xiayu Zheng" userId="4231486d-e7bb-40fd-aa19-1f64e92adcb4" providerId="ADAL" clId="{DC5FC897-54A7-4CA6-8E54-0ECC0F55BA72}" dt="2025-01-07T01:17:03.926" v="16338"/>
            <ac:spMkLst>
              <pc:docMk/>
              <pc:sldMasterMk cId="0" sldId="2147483648"/>
              <pc:sldLayoutMk cId="0" sldId="2147483650"/>
              <ac:spMk id="7" creationId="{855FC74C-2863-FB14-D3CE-1A3E0B6EF907}"/>
            </ac:spMkLst>
          </pc:spChg>
          <pc:spChg chg="add mod">
            <ac:chgData name="Xiayu Zheng" userId="4231486d-e7bb-40fd-aa19-1f64e92adcb4" providerId="ADAL" clId="{DC5FC897-54A7-4CA6-8E54-0ECC0F55BA72}" dt="2025-01-07T01:17:06.738" v="16340"/>
            <ac:spMkLst>
              <pc:docMk/>
              <pc:sldMasterMk cId="0" sldId="2147483648"/>
              <pc:sldLayoutMk cId="0" sldId="2147483650"/>
              <ac:spMk id="8" creationId="{591D5618-90C6-A8FE-226A-402EE84C7845}"/>
            </ac:spMkLst>
          </pc:spChg>
          <pc:spChg chg="del">
            <ac:chgData name="Xiayu Zheng" userId="4231486d-e7bb-40fd-aa19-1f64e92adcb4" providerId="ADAL" clId="{DC5FC897-54A7-4CA6-8E54-0ECC0F55BA72}" dt="2025-01-07T01:17:03.106" v="16337"/>
            <ac:spMkLst>
              <pc:docMk/>
              <pc:sldMasterMk cId="0" sldId="2147483648"/>
              <pc:sldLayoutMk cId="0" sldId="2147483650"/>
              <ac:spMk id="11" creationId="{00000000-0000-0000-0000-000000000000}"/>
            </ac:spMkLst>
          </pc:spChg>
          <pc:spChg chg="del">
            <ac:chgData name="Xiayu Zheng" userId="4231486d-e7bb-40fd-aa19-1f64e92adcb4" providerId="ADAL" clId="{DC5FC897-54A7-4CA6-8E54-0ECC0F55BA72}" dt="2025-01-07T01:17:03.106" v="16337"/>
            <ac:spMkLst>
              <pc:docMk/>
              <pc:sldMasterMk cId="0" sldId="2147483648"/>
              <pc:sldLayoutMk cId="0" sldId="2147483650"/>
              <ac:spMk id="12" creationId="{00000000-0000-0000-0000-000000000000}"/>
            </ac:spMkLst>
          </pc:spChg>
        </pc:sldLayoutChg>
      </pc:sldMasterChg>
      <pc:sldMasterChg chg="new del mod addSldLayout delSldLayout">
        <pc:chgData name="Xiayu Zheng" userId="4231486d-e7bb-40fd-aa19-1f64e92adcb4" providerId="ADAL" clId="{DC5FC897-54A7-4CA6-8E54-0ECC0F55BA72}" dt="2025-03-04T01:15:29.797" v="17114" actId="6938"/>
        <pc:sldMasterMkLst>
          <pc:docMk/>
          <pc:sldMasterMk cId="3519184268" sldId="2147483660"/>
        </pc:sldMasterMkLst>
        <pc:sldLayoutChg chg="new del replId">
          <pc:chgData name="Xiayu Zheng" userId="4231486d-e7bb-40fd-aa19-1f64e92adcb4" providerId="ADAL" clId="{DC5FC897-54A7-4CA6-8E54-0ECC0F55BA72}" dt="2025-03-04T01:15:29.797" v="17114" actId="6938"/>
          <pc:sldLayoutMkLst>
            <pc:docMk/>
            <pc:sldMasterMk cId="3519184268" sldId="2147483660"/>
            <pc:sldLayoutMk cId="890654936" sldId="2147483661"/>
          </pc:sldLayoutMkLst>
        </pc:sldLayoutChg>
        <pc:sldLayoutChg chg="new del replId">
          <pc:chgData name="Xiayu Zheng" userId="4231486d-e7bb-40fd-aa19-1f64e92adcb4" providerId="ADAL" clId="{DC5FC897-54A7-4CA6-8E54-0ECC0F55BA72}" dt="2025-03-04T01:15:29.797" v="17114" actId="6938"/>
          <pc:sldLayoutMkLst>
            <pc:docMk/>
            <pc:sldMasterMk cId="3519184268" sldId="2147483660"/>
            <pc:sldLayoutMk cId="2691845526" sldId="2147483662"/>
          </pc:sldLayoutMkLst>
        </pc:sldLayoutChg>
        <pc:sldLayoutChg chg="new del replId">
          <pc:chgData name="Xiayu Zheng" userId="4231486d-e7bb-40fd-aa19-1f64e92adcb4" providerId="ADAL" clId="{DC5FC897-54A7-4CA6-8E54-0ECC0F55BA72}" dt="2025-03-04T01:15:29.797" v="17114" actId="6938"/>
          <pc:sldLayoutMkLst>
            <pc:docMk/>
            <pc:sldMasterMk cId="3519184268" sldId="2147483660"/>
            <pc:sldLayoutMk cId="3787452715" sldId="2147483663"/>
          </pc:sldLayoutMkLst>
        </pc:sldLayoutChg>
        <pc:sldLayoutChg chg="new del replId">
          <pc:chgData name="Xiayu Zheng" userId="4231486d-e7bb-40fd-aa19-1f64e92adcb4" providerId="ADAL" clId="{DC5FC897-54A7-4CA6-8E54-0ECC0F55BA72}" dt="2025-03-04T01:15:29.797" v="17114" actId="6938"/>
          <pc:sldLayoutMkLst>
            <pc:docMk/>
            <pc:sldMasterMk cId="3519184268" sldId="2147483660"/>
            <pc:sldLayoutMk cId="1977390060" sldId="2147483664"/>
          </pc:sldLayoutMkLst>
        </pc:sldLayoutChg>
        <pc:sldLayoutChg chg="new del replId">
          <pc:chgData name="Xiayu Zheng" userId="4231486d-e7bb-40fd-aa19-1f64e92adcb4" providerId="ADAL" clId="{DC5FC897-54A7-4CA6-8E54-0ECC0F55BA72}" dt="2025-03-04T01:15:29.797" v="17114" actId="6938"/>
          <pc:sldLayoutMkLst>
            <pc:docMk/>
            <pc:sldMasterMk cId="3519184268" sldId="2147483660"/>
            <pc:sldLayoutMk cId="2854141488" sldId="2147483665"/>
          </pc:sldLayoutMkLst>
        </pc:sldLayoutChg>
        <pc:sldLayoutChg chg="new del replId">
          <pc:chgData name="Xiayu Zheng" userId="4231486d-e7bb-40fd-aa19-1f64e92adcb4" providerId="ADAL" clId="{DC5FC897-54A7-4CA6-8E54-0ECC0F55BA72}" dt="2025-03-04T01:15:29.797" v="17114" actId="6938"/>
          <pc:sldLayoutMkLst>
            <pc:docMk/>
            <pc:sldMasterMk cId="3519184268" sldId="2147483660"/>
            <pc:sldLayoutMk cId="751092104" sldId="2147483666"/>
          </pc:sldLayoutMkLst>
        </pc:sldLayoutChg>
        <pc:sldLayoutChg chg="new del replId">
          <pc:chgData name="Xiayu Zheng" userId="4231486d-e7bb-40fd-aa19-1f64e92adcb4" providerId="ADAL" clId="{DC5FC897-54A7-4CA6-8E54-0ECC0F55BA72}" dt="2025-03-04T01:15:29.797" v="17114" actId="6938"/>
          <pc:sldLayoutMkLst>
            <pc:docMk/>
            <pc:sldMasterMk cId="3519184268" sldId="2147483660"/>
            <pc:sldLayoutMk cId="3701022438" sldId="2147483667"/>
          </pc:sldLayoutMkLst>
        </pc:sldLayoutChg>
        <pc:sldLayoutChg chg="new del replId">
          <pc:chgData name="Xiayu Zheng" userId="4231486d-e7bb-40fd-aa19-1f64e92adcb4" providerId="ADAL" clId="{DC5FC897-54A7-4CA6-8E54-0ECC0F55BA72}" dt="2025-03-04T01:15:29.797" v="17114" actId="6938"/>
          <pc:sldLayoutMkLst>
            <pc:docMk/>
            <pc:sldMasterMk cId="3519184268" sldId="2147483660"/>
            <pc:sldLayoutMk cId="2148391785" sldId="2147483668"/>
          </pc:sldLayoutMkLst>
        </pc:sldLayoutChg>
        <pc:sldLayoutChg chg="new del replId">
          <pc:chgData name="Xiayu Zheng" userId="4231486d-e7bb-40fd-aa19-1f64e92adcb4" providerId="ADAL" clId="{DC5FC897-54A7-4CA6-8E54-0ECC0F55BA72}" dt="2025-03-04T01:15:29.797" v="17114" actId="6938"/>
          <pc:sldLayoutMkLst>
            <pc:docMk/>
            <pc:sldMasterMk cId="3519184268" sldId="2147483660"/>
            <pc:sldLayoutMk cId="3369639682" sldId="2147483669"/>
          </pc:sldLayoutMkLst>
        </pc:sldLayoutChg>
        <pc:sldLayoutChg chg="new del replId">
          <pc:chgData name="Xiayu Zheng" userId="4231486d-e7bb-40fd-aa19-1f64e92adcb4" providerId="ADAL" clId="{DC5FC897-54A7-4CA6-8E54-0ECC0F55BA72}" dt="2025-03-04T01:15:29.797" v="17114" actId="6938"/>
          <pc:sldLayoutMkLst>
            <pc:docMk/>
            <pc:sldMasterMk cId="3519184268" sldId="2147483660"/>
            <pc:sldLayoutMk cId="1517283940" sldId="2147483670"/>
          </pc:sldLayoutMkLst>
        </pc:sldLayoutChg>
        <pc:sldLayoutChg chg="new del replId">
          <pc:chgData name="Xiayu Zheng" userId="4231486d-e7bb-40fd-aa19-1f64e92adcb4" providerId="ADAL" clId="{DC5FC897-54A7-4CA6-8E54-0ECC0F55BA72}" dt="2025-03-04T01:15:29.797" v="17114" actId="6938"/>
          <pc:sldLayoutMkLst>
            <pc:docMk/>
            <pc:sldMasterMk cId="3519184268" sldId="2147483660"/>
            <pc:sldLayoutMk cId="3979870703" sldId="2147483671"/>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802.11-25/0370r0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3/9/2025</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802.11-25/0370r0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3/9/2025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ftr="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3/9/2025</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
        <p:nvSpPr>
          <p:cNvPr id="2" name="Header Placeholder 1">
            <a:extLst>
              <a:ext uri="{FF2B5EF4-FFF2-40B4-BE49-F238E27FC236}">
                <a16:creationId xmlns:a16="http://schemas.microsoft.com/office/drawing/2014/main" id="{7407128F-74C0-E1F8-325B-EDE34CB87BA4}"/>
              </a:ext>
            </a:extLst>
          </p:cNvPr>
          <p:cNvSpPr>
            <a:spLocks noGrp="1"/>
          </p:cNvSpPr>
          <p:nvPr>
            <p:ph type="hdr"/>
          </p:nvPr>
        </p:nvSpPr>
        <p:spPr/>
        <p:txBody>
          <a:bodyPr/>
          <a:lstStyle/>
          <a:p>
            <a:r>
              <a:rPr lang="en-US"/>
              <a:t>doc.: IEEE 802.11-25/0370r0</a:t>
            </a:r>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3/9/2025</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
        <p:nvSpPr>
          <p:cNvPr id="2" name="Header Placeholder 1">
            <a:extLst>
              <a:ext uri="{FF2B5EF4-FFF2-40B4-BE49-F238E27FC236}">
                <a16:creationId xmlns:a16="http://schemas.microsoft.com/office/drawing/2014/main" id="{A4A051FD-7FA4-FE9C-04FB-14DD5B976842}"/>
              </a:ext>
            </a:extLst>
          </p:cNvPr>
          <p:cNvSpPr>
            <a:spLocks noGrp="1"/>
          </p:cNvSpPr>
          <p:nvPr>
            <p:ph type="hdr"/>
          </p:nvPr>
        </p:nvSpPr>
        <p:spPr/>
        <p:txBody>
          <a:bodyPr/>
          <a:lstStyle/>
          <a:p>
            <a:r>
              <a:rPr lang="en-US"/>
              <a:t>doc.: IEEE 802.11-25/0370r0</a:t>
            </a:r>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3/9/2025</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
        <p:nvSpPr>
          <p:cNvPr id="2" name="Header Placeholder 1">
            <a:extLst>
              <a:ext uri="{FF2B5EF4-FFF2-40B4-BE49-F238E27FC236}">
                <a16:creationId xmlns:a16="http://schemas.microsoft.com/office/drawing/2014/main" id="{2B845D00-54E9-07BC-265E-0815C216E114}"/>
              </a:ext>
            </a:extLst>
          </p:cNvPr>
          <p:cNvSpPr>
            <a:spLocks noGrp="1"/>
          </p:cNvSpPr>
          <p:nvPr>
            <p:ph type="hdr"/>
          </p:nvPr>
        </p:nvSpPr>
        <p:spPr/>
        <p:txBody>
          <a:bodyPr/>
          <a:lstStyle/>
          <a:p>
            <a:r>
              <a:rPr lang="en-US"/>
              <a:t>doc.: IEEE 802.11-25/0370r0</a:t>
            </a:r>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3/9/2025</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a:p>
            <a:r>
              <a:rPr lang="en-US" dirty="0"/>
              <a:t>As the Tx/Rx beam training already closes the gap between SLS and link with optimal Tx/Rx beam</a:t>
            </a:r>
          </a:p>
        </p:txBody>
      </p:sp>
      <p:sp>
        <p:nvSpPr>
          <p:cNvPr id="2" name="Header Placeholder 1">
            <a:extLst>
              <a:ext uri="{FF2B5EF4-FFF2-40B4-BE49-F238E27FC236}">
                <a16:creationId xmlns:a16="http://schemas.microsoft.com/office/drawing/2014/main" id="{8735E728-C80B-DA0C-0157-121B85F4AA67}"/>
              </a:ext>
            </a:extLst>
          </p:cNvPr>
          <p:cNvSpPr>
            <a:spLocks noGrp="1"/>
          </p:cNvSpPr>
          <p:nvPr>
            <p:ph type="hdr"/>
          </p:nvPr>
        </p:nvSpPr>
        <p:spPr/>
        <p:txBody>
          <a:bodyPr/>
          <a:lstStyle/>
          <a:p>
            <a:r>
              <a:rPr lang="en-US"/>
              <a:t>doc.: IEEE 802.11-25/0370r0</a:t>
            </a:r>
            <a:endParaRPr lang="en-US" dirty="0"/>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Date Placeholder 4"/>
          <p:cNvSpPr>
            <a:spLocks noGrp="1"/>
          </p:cNvSpPr>
          <p:nvPr>
            <p:ph type="dt"/>
          </p:nvPr>
        </p:nvSpPr>
        <p:spPr/>
        <p:txBody>
          <a:bodyPr/>
          <a:lstStyle/>
          <a:p>
            <a:r>
              <a:rPr lang="en-US"/>
              <a:t>3/9/2025</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
        <p:nvSpPr>
          <p:cNvPr id="6" name="Header Placeholder 5">
            <a:extLst>
              <a:ext uri="{FF2B5EF4-FFF2-40B4-BE49-F238E27FC236}">
                <a16:creationId xmlns:a16="http://schemas.microsoft.com/office/drawing/2014/main" id="{B9FF08E1-EFE2-BB82-D2A0-4E2A2EDBBBA4}"/>
              </a:ext>
            </a:extLst>
          </p:cNvPr>
          <p:cNvSpPr>
            <a:spLocks noGrp="1"/>
          </p:cNvSpPr>
          <p:nvPr>
            <p:ph type="hdr"/>
          </p:nvPr>
        </p:nvSpPr>
        <p:spPr/>
        <p:txBody>
          <a:bodyPr/>
          <a:lstStyle/>
          <a:p>
            <a:r>
              <a:rPr lang="en-US"/>
              <a:t>doc.: IEEE 802.11-25/0370r0</a:t>
            </a:r>
            <a:endParaRPr lang="en-US" dirty="0"/>
          </a:p>
        </p:txBody>
      </p:sp>
    </p:spTree>
    <p:extLst>
      <p:ext uri="{BB962C8B-B14F-4D97-AF65-F5344CB8AC3E}">
        <p14:creationId xmlns:p14="http://schemas.microsoft.com/office/powerpoint/2010/main" val="24854312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delay could be a pre-defined IFS or including BO time (uncertainty)</a:t>
            </a:r>
          </a:p>
          <a:p>
            <a:r>
              <a:rPr lang="en-US" dirty="0"/>
              <a:t>The feedback can be:</a:t>
            </a:r>
          </a:p>
          <a:p>
            <a:pPr lvl="2">
              <a:buFont typeface="Arial" panose="020B0604020202020204" pitchFamily="34" charset="0"/>
              <a:buChar char="•"/>
            </a:pPr>
            <a:r>
              <a:rPr lang="en-US" sz="1200" dirty="0"/>
              <a:t>Initiated by the responder for each TXSS round it receives training PPDU or at the end of N rounds </a:t>
            </a:r>
          </a:p>
          <a:p>
            <a:pPr lvl="2">
              <a:buFont typeface="Arial" panose="020B0604020202020204" pitchFamily="34" charset="0"/>
              <a:buChar char="•"/>
            </a:pPr>
            <a:r>
              <a:rPr lang="en-US" sz="1200" dirty="0"/>
              <a:t>Or solicited by the initiator via BF poll for each TXSS round or at the end of N rounds</a:t>
            </a:r>
          </a:p>
          <a:p>
            <a:endParaRPr lang="en-US" dirty="0"/>
          </a:p>
        </p:txBody>
      </p:sp>
      <p:sp>
        <p:nvSpPr>
          <p:cNvPr id="5" name="Date Placeholder 4"/>
          <p:cNvSpPr>
            <a:spLocks noGrp="1"/>
          </p:cNvSpPr>
          <p:nvPr>
            <p:ph type="dt"/>
          </p:nvPr>
        </p:nvSpPr>
        <p:spPr/>
        <p:txBody>
          <a:bodyPr/>
          <a:lstStyle/>
          <a:p>
            <a:r>
              <a:rPr lang="en-US"/>
              <a:t>3/9/2025</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
        <p:nvSpPr>
          <p:cNvPr id="6" name="Header Placeholder 5">
            <a:extLst>
              <a:ext uri="{FF2B5EF4-FFF2-40B4-BE49-F238E27FC236}">
                <a16:creationId xmlns:a16="http://schemas.microsoft.com/office/drawing/2014/main" id="{A806F36A-CB1B-8803-7C86-8FAEF86C14E0}"/>
              </a:ext>
            </a:extLst>
          </p:cNvPr>
          <p:cNvSpPr>
            <a:spLocks noGrp="1"/>
          </p:cNvSpPr>
          <p:nvPr>
            <p:ph type="hdr"/>
          </p:nvPr>
        </p:nvSpPr>
        <p:spPr/>
        <p:txBody>
          <a:bodyPr/>
          <a:lstStyle/>
          <a:p>
            <a:r>
              <a:rPr lang="en-US"/>
              <a:t>doc.: IEEE 802.11-25/0370r0</a:t>
            </a:r>
            <a:endParaRPr lang="en-US" dirty="0"/>
          </a:p>
        </p:txBody>
      </p:sp>
    </p:spTree>
    <p:extLst>
      <p:ext uri="{BB962C8B-B14F-4D97-AF65-F5344CB8AC3E}">
        <p14:creationId xmlns:p14="http://schemas.microsoft.com/office/powerpoint/2010/main" val="15695527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Although it’s called SLS training PPDU or BRP training PPDU, it can use a unified PPDU format</a:t>
            </a:r>
          </a:p>
        </p:txBody>
      </p:sp>
      <p:sp>
        <p:nvSpPr>
          <p:cNvPr id="5" name="Date Placeholder 4"/>
          <p:cNvSpPr>
            <a:spLocks noGrp="1"/>
          </p:cNvSpPr>
          <p:nvPr>
            <p:ph type="dt"/>
          </p:nvPr>
        </p:nvSpPr>
        <p:spPr/>
        <p:txBody>
          <a:bodyPr/>
          <a:lstStyle/>
          <a:p>
            <a:r>
              <a:rPr lang="en-US"/>
              <a:t>3/9/2025</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
        <p:nvSpPr>
          <p:cNvPr id="6" name="Header Placeholder 5">
            <a:extLst>
              <a:ext uri="{FF2B5EF4-FFF2-40B4-BE49-F238E27FC236}">
                <a16:creationId xmlns:a16="http://schemas.microsoft.com/office/drawing/2014/main" id="{A8E1BC86-7C2D-50A5-D8E7-660D3A5A1F49}"/>
              </a:ext>
            </a:extLst>
          </p:cNvPr>
          <p:cNvSpPr>
            <a:spLocks noGrp="1"/>
          </p:cNvSpPr>
          <p:nvPr>
            <p:ph type="hdr"/>
          </p:nvPr>
        </p:nvSpPr>
        <p:spPr/>
        <p:txBody>
          <a:bodyPr/>
          <a:lstStyle/>
          <a:p>
            <a:r>
              <a:rPr lang="en-US"/>
              <a:t>doc.: IEEE 802.11-25/0370r0</a:t>
            </a:r>
            <a:endParaRPr lang="en-US" dirty="0"/>
          </a:p>
        </p:txBody>
      </p:sp>
    </p:spTree>
    <p:extLst>
      <p:ext uri="{BB962C8B-B14F-4D97-AF65-F5344CB8AC3E}">
        <p14:creationId xmlns:p14="http://schemas.microsoft.com/office/powerpoint/2010/main" val="3046412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Date Placeholder 4"/>
          <p:cNvSpPr>
            <a:spLocks noGrp="1"/>
          </p:cNvSpPr>
          <p:nvPr>
            <p:ph type="dt"/>
          </p:nvPr>
        </p:nvSpPr>
        <p:spPr/>
        <p:txBody>
          <a:bodyPr/>
          <a:lstStyle/>
          <a:p>
            <a:r>
              <a:rPr lang="en-US"/>
              <a:t>3/9/2025</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
        <p:nvSpPr>
          <p:cNvPr id="6" name="Header Placeholder 5">
            <a:extLst>
              <a:ext uri="{FF2B5EF4-FFF2-40B4-BE49-F238E27FC236}">
                <a16:creationId xmlns:a16="http://schemas.microsoft.com/office/drawing/2014/main" id="{C03156F6-CD74-9B01-47B4-5D2A4C320521}"/>
              </a:ext>
            </a:extLst>
          </p:cNvPr>
          <p:cNvSpPr>
            <a:spLocks noGrp="1"/>
          </p:cNvSpPr>
          <p:nvPr>
            <p:ph type="hdr"/>
          </p:nvPr>
        </p:nvSpPr>
        <p:spPr/>
        <p:txBody>
          <a:bodyPr/>
          <a:lstStyle/>
          <a:p>
            <a:r>
              <a:rPr lang="en-US"/>
              <a:t>doc.: IEEE 802.11-25/0370r0</a:t>
            </a:r>
            <a:endParaRPr lang="en-US" dirty="0"/>
          </a:p>
        </p:txBody>
      </p:sp>
    </p:spTree>
    <p:extLst>
      <p:ext uri="{BB962C8B-B14F-4D97-AF65-F5344CB8AC3E}">
        <p14:creationId xmlns:p14="http://schemas.microsoft.com/office/powerpoint/2010/main" val="27210581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Date Placeholder 4"/>
          <p:cNvSpPr>
            <a:spLocks noGrp="1"/>
          </p:cNvSpPr>
          <p:nvPr>
            <p:ph type="dt"/>
          </p:nvPr>
        </p:nvSpPr>
        <p:spPr/>
        <p:txBody>
          <a:bodyPr/>
          <a:lstStyle/>
          <a:p>
            <a:r>
              <a:rPr lang="en-US"/>
              <a:t>3/9/2025</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
        <p:nvSpPr>
          <p:cNvPr id="6" name="Header Placeholder 5">
            <a:extLst>
              <a:ext uri="{FF2B5EF4-FFF2-40B4-BE49-F238E27FC236}">
                <a16:creationId xmlns:a16="http://schemas.microsoft.com/office/drawing/2014/main" id="{DA726FFD-C603-584E-8908-C32975183995}"/>
              </a:ext>
            </a:extLst>
          </p:cNvPr>
          <p:cNvSpPr>
            <a:spLocks noGrp="1"/>
          </p:cNvSpPr>
          <p:nvPr>
            <p:ph type="hdr"/>
          </p:nvPr>
        </p:nvSpPr>
        <p:spPr/>
        <p:txBody>
          <a:bodyPr/>
          <a:lstStyle/>
          <a:p>
            <a:r>
              <a:rPr lang="en-US"/>
              <a:t>doc.: IEEE 802.11-25/0370r0</a:t>
            </a:r>
            <a:endParaRPr lang="en-US" dirty="0"/>
          </a:p>
        </p:txBody>
      </p:sp>
    </p:spTree>
    <p:extLst>
      <p:ext uri="{BB962C8B-B14F-4D97-AF65-F5344CB8AC3E}">
        <p14:creationId xmlns:p14="http://schemas.microsoft.com/office/powerpoint/2010/main" val="29926125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3/9/2025</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
        <p:nvSpPr>
          <p:cNvPr id="2" name="Header Placeholder 1">
            <a:extLst>
              <a:ext uri="{FF2B5EF4-FFF2-40B4-BE49-F238E27FC236}">
                <a16:creationId xmlns:a16="http://schemas.microsoft.com/office/drawing/2014/main" id="{AA9F12EC-8241-751B-C591-5C57E87BE388}"/>
              </a:ext>
            </a:extLst>
          </p:cNvPr>
          <p:cNvSpPr>
            <a:spLocks noGrp="1"/>
          </p:cNvSpPr>
          <p:nvPr>
            <p:ph type="hdr"/>
          </p:nvPr>
        </p:nvSpPr>
        <p:spPr/>
        <p:txBody>
          <a:bodyPr/>
          <a:lstStyle/>
          <a:p>
            <a:r>
              <a:rPr lang="en-US"/>
              <a:t>doc.: IEEE 802.11-25/0370r0</a:t>
            </a:r>
            <a:endParaRPr lang="en-US" dirty="0"/>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dirty="0"/>
          </a:p>
        </p:txBody>
      </p:sp>
      <p:sp>
        <p:nvSpPr>
          <p:cNvPr id="5" name="Footer Placeholder 4"/>
          <p:cNvSpPr>
            <a:spLocks noGrp="1"/>
          </p:cNvSpPr>
          <p:nvPr>
            <p:ph type="ftr" idx="11"/>
          </p:nvPr>
        </p:nvSpPr>
        <p:spPr/>
        <p:txBody>
          <a:bodyPr/>
          <a:lstStyle>
            <a:lvl1pPr>
              <a:defRPr/>
            </a:lvl1pPr>
          </a:lstStyle>
          <a:p>
            <a:r>
              <a:rPr lang="en-GB" dirty="0"/>
              <a:t>Xiayu Zheng, etc. (NXP)</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018E927-BB70-95C8-DE62-B3DED598F4FE}"/>
              </a:ext>
            </a:extLst>
          </p:cNvPr>
          <p:cNvSpPr>
            <a:spLocks noGrp="1"/>
          </p:cNvSpPr>
          <p:nvPr>
            <p:ph type="dt" idx="10"/>
          </p:nvPr>
        </p:nvSpPr>
        <p:spPr/>
        <p:txBody>
          <a:bodyPr/>
          <a:lstStyle/>
          <a:p>
            <a:r>
              <a:rPr lang="en-US"/>
              <a:t>March 2025</a:t>
            </a:r>
            <a:endParaRPr lang="en-GB" dirty="0"/>
          </a:p>
        </p:txBody>
      </p:sp>
      <p:sp>
        <p:nvSpPr>
          <p:cNvPr id="5" name="Footer Placeholder 4">
            <a:extLst>
              <a:ext uri="{FF2B5EF4-FFF2-40B4-BE49-F238E27FC236}">
                <a16:creationId xmlns:a16="http://schemas.microsoft.com/office/drawing/2014/main" id="{BBD4E3E0-7F3A-E594-291F-D7A206B7974D}"/>
              </a:ext>
            </a:extLst>
          </p:cNvPr>
          <p:cNvSpPr>
            <a:spLocks noGrp="1"/>
          </p:cNvSpPr>
          <p:nvPr>
            <p:ph type="ftr" idx="11"/>
          </p:nvPr>
        </p:nvSpPr>
        <p:spPr/>
        <p:txBody>
          <a:bodyPr/>
          <a:lstStyle/>
          <a:p>
            <a:r>
              <a:rPr lang="en-GB"/>
              <a:t>Xiayu Zheng, etc. (NXP)</a:t>
            </a:r>
            <a:endParaRPr lang="en-GB" dirty="0"/>
          </a:p>
        </p:txBody>
      </p:sp>
      <p:sp>
        <p:nvSpPr>
          <p:cNvPr id="7" name="Slide Number Placeholder 6">
            <a:extLst>
              <a:ext uri="{FF2B5EF4-FFF2-40B4-BE49-F238E27FC236}">
                <a16:creationId xmlns:a16="http://schemas.microsoft.com/office/drawing/2014/main" id="{855FC74C-2863-FB14-D3CE-1A3E0B6EF907}"/>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
        <p:nvSpPr>
          <p:cNvPr id="8" name="Title 7">
            <a:extLst>
              <a:ext uri="{FF2B5EF4-FFF2-40B4-BE49-F238E27FC236}">
                <a16:creationId xmlns:a16="http://schemas.microsoft.com/office/drawing/2014/main" id="{591D5618-90C6-A8FE-226A-402EE84C7845}"/>
              </a:ext>
            </a:extLst>
          </p:cNvPr>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Xiayu Zheng, etc. (NXP)</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2025</a:t>
            </a:r>
            <a:endParaRPr lang="en-GB"/>
          </a:p>
        </p:txBody>
      </p:sp>
      <p:sp>
        <p:nvSpPr>
          <p:cNvPr id="6" name="Footer Placeholder 5"/>
          <p:cNvSpPr>
            <a:spLocks noGrp="1"/>
          </p:cNvSpPr>
          <p:nvPr>
            <p:ph type="ftr" idx="11"/>
          </p:nvPr>
        </p:nvSpPr>
        <p:spPr/>
        <p:txBody>
          <a:bodyPr/>
          <a:lstStyle>
            <a:lvl1pPr>
              <a:defRPr/>
            </a:lvl1pPr>
          </a:lstStyle>
          <a:p>
            <a:r>
              <a:rPr lang="en-GB"/>
              <a:t>Xiayu Zheng, etc. (NXP)</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Xiayu Zheng, etc. (NXP)</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2025</a:t>
            </a:r>
            <a:endParaRPr lang="en-GB"/>
          </a:p>
        </p:txBody>
      </p:sp>
      <p:sp>
        <p:nvSpPr>
          <p:cNvPr id="4" name="Footer Placeholder 3"/>
          <p:cNvSpPr>
            <a:spLocks noGrp="1"/>
          </p:cNvSpPr>
          <p:nvPr>
            <p:ph type="ftr" idx="11"/>
          </p:nvPr>
        </p:nvSpPr>
        <p:spPr/>
        <p:txBody>
          <a:bodyPr/>
          <a:lstStyle>
            <a:lvl1pPr>
              <a:defRPr/>
            </a:lvl1pPr>
          </a:lstStyle>
          <a:p>
            <a:r>
              <a:rPr lang="en-GB"/>
              <a:t>Xiayu Zheng, etc. (NXP)</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2025</a:t>
            </a:r>
            <a:endParaRPr lang="en-GB"/>
          </a:p>
        </p:txBody>
      </p:sp>
      <p:sp>
        <p:nvSpPr>
          <p:cNvPr id="3" name="Footer Placeholder 2"/>
          <p:cNvSpPr>
            <a:spLocks noGrp="1"/>
          </p:cNvSpPr>
          <p:nvPr>
            <p:ph type="ftr" idx="11"/>
          </p:nvPr>
        </p:nvSpPr>
        <p:spPr/>
        <p:txBody>
          <a:bodyPr/>
          <a:lstStyle>
            <a:lvl1pPr>
              <a:defRPr/>
            </a:lvl1pPr>
          </a:lstStyle>
          <a:p>
            <a:r>
              <a:rPr lang="en-GB"/>
              <a:t>Xiayu Zheng, etc. (NXP)</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Xiayu Zheng, etc. (NXP)</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Xiayu Zheng, etc. (NXP)</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Xiayu Zheng, etc. (NXP)</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802.11-25/0370r0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MLO assisted beam training protocols in IMMW</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2025-03-10</a:t>
            </a:r>
            <a:endParaRPr lang="en-GB" sz="2000" b="0" dirty="0"/>
          </a:p>
        </p:txBody>
      </p:sp>
      <p:sp>
        <p:nvSpPr>
          <p:cNvPr id="6" name="Date Placeholder 3"/>
          <p:cNvSpPr>
            <a:spLocks noGrp="1"/>
          </p:cNvSpPr>
          <p:nvPr>
            <p:ph type="dt" idx="10"/>
          </p:nvPr>
        </p:nvSpPr>
        <p:spPr>
          <a:xfrm>
            <a:off x="929217" y="333375"/>
            <a:ext cx="2499764" cy="273050"/>
          </a:xfrm>
        </p:spPr>
        <p:txBody>
          <a:bodyPr/>
          <a:lstStyle/>
          <a:p>
            <a:r>
              <a:rPr lang="en-US"/>
              <a:t>March 2025</a:t>
            </a:r>
            <a:endParaRPr lang="en-GB" dirty="0"/>
          </a:p>
        </p:txBody>
      </p:sp>
      <p:sp>
        <p:nvSpPr>
          <p:cNvPr id="7" name="Footer Placeholder 4"/>
          <p:cNvSpPr>
            <a:spLocks noGrp="1"/>
          </p:cNvSpPr>
          <p:nvPr>
            <p:ph type="ftr" idx="11"/>
          </p:nvPr>
        </p:nvSpPr>
        <p:spPr/>
        <p:txBody>
          <a:bodyPr/>
          <a:lstStyle/>
          <a:p>
            <a:r>
              <a:rPr lang="en-GB"/>
              <a:t>Xiayu Zheng, etc. (NXP)</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83740818"/>
              </p:ext>
            </p:extLst>
          </p:nvPr>
        </p:nvGraphicFramePr>
        <p:xfrm>
          <a:off x="986430" y="2816695"/>
          <a:ext cx="10541000" cy="2635250"/>
        </p:xfrm>
        <a:graphic>
          <a:graphicData uri="http://schemas.openxmlformats.org/presentationml/2006/ole">
            <mc:AlternateContent xmlns:mc="http://schemas.openxmlformats.org/markup-compatibility/2006">
              <mc:Choice xmlns:v="urn:schemas-microsoft-com:vml" Requires="v">
                <p:oleObj name="Document" r:id="rId3" imgW="10231665" imgH="2551306" progId="Word.Document.8">
                  <p:embed/>
                </p:oleObj>
              </mc:Choice>
              <mc:Fallback>
                <p:oleObj name="Document" r:id="rId3" imgW="10231665" imgH="2551306" progId="Word.Document.8">
                  <p:embed/>
                  <p:pic>
                    <p:nvPicPr>
                      <p:cNvPr id="3075" name="Object 3"/>
                      <p:cNvPicPr>
                        <a:picLocks noChangeAspect="1" noChangeArrowheads="1"/>
                      </p:cNvPicPr>
                      <p:nvPr/>
                    </p:nvPicPr>
                    <p:blipFill>
                      <a:blip r:embed="rId4"/>
                      <a:srcRect/>
                      <a:stretch>
                        <a:fillRect/>
                      </a:stretch>
                    </p:blipFill>
                    <p:spPr bwMode="auto">
                      <a:xfrm>
                        <a:off x="986430" y="2816695"/>
                        <a:ext cx="10541000" cy="2635250"/>
                      </a:xfrm>
                      <a:prstGeom prst="rect">
                        <a:avLst/>
                      </a:prstGeom>
                      <a:noFill/>
                    </p:spPr>
                  </p:pic>
                </p:oleObj>
              </mc:Fallback>
            </mc:AlternateContent>
          </a:graphicData>
        </a:graphic>
      </p:graphicFrame>
      <p:sp>
        <p:nvSpPr>
          <p:cNvPr id="3076" name="Rectangle 4"/>
          <p:cNvSpPr>
            <a:spLocks noChangeArrowheads="1"/>
          </p:cNvSpPr>
          <p:nvPr/>
        </p:nvSpPr>
        <p:spPr bwMode="auto">
          <a:xfrm>
            <a:off x="986430" y="222748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E2420-06C9-4145-78D0-47594E4D918C}"/>
              </a:ext>
            </a:extLst>
          </p:cNvPr>
          <p:cNvSpPr>
            <a:spLocks noGrp="1"/>
          </p:cNvSpPr>
          <p:nvPr>
            <p:ph type="title"/>
          </p:nvPr>
        </p:nvSpPr>
        <p:spPr>
          <a:xfrm>
            <a:off x="914401" y="685801"/>
            <a:ext cx="10361084" cy="1065213"/>
          </a:xfrm>
        </p:spPr>
        <p:txBody>
          <a:bodyPr/>
          <a:lstStyle/>
          <a:p>
            <a:r>
              <a:rPr lang="en-US" sz="3200" dirty="0"/>
              <a:t>Beam failure detection and recovery</a:t>
            </a:r>
            <a:endParaRPr lang="en-US" dirty="0"/>
          </a:p>
        </p:txBody>
      </p:sp>
      <p:sp>
        <p:nvSpPr>
          <p:cNvPr id="3" name="Content Placeholder 2">
            <a:extLst>
              <a:ext uri="{FF2B5EF4-FFF2-40B4-BE49-F238E27FC236}">
                <a16:creationId xmlns:a16="http://schemas.microsoft.com/office/drawing/2014/main" id="{58F418FF-B451-2037-254D-3ED08524D7F0}"/>
              </a:ext>
            </a:extLst>
          </p:cNvPr>
          <p:cNvSpPr>
            <a:spLocks noGrp="1"/>
          </p:cNvSpPr>
          <p:nvPr>
            <p:ph idx="1"/>
          </p:nvPr>
        </p:nvSpPr>
        <p:spPr>
          <a:xfrm>
            <a:off x="838200" y="1751015"/>
            <a:ext cx="10551584" cy="4343400"/>
          </a:xfrm>
        </p:spPr>
        <p:txBody>
          <a:bodyPr/>
          <a:lstStyle/>
          <a:p>
            <a:pPr>
              <a:buFont typeface="Arial" panose="020B0604020202020204" pitchFamily="34" charset="0"/>
              <a:buChar char="•"/>
            </a:pPr>
            <a:r>
              <a:rPr lang="en-US" sz="2200" dirty="0"/>
              <a:t>Once confirmed, the transmitter can conduct a beam recovery procedure making use of SLS/BRP or similar procedure with limited candidate Tx/Rx beams (from previous trainings), to obtain a better new Tx/Rx beam pair</a:t>
            </a:r>
          </a:p>
          <a:p>
            <a:pPr lvl="1">
              <a:buFont typeface="Arial" panose="020B0604020202020204" pitchFamily="34" charset="0"/>
              <a:buChar char="•"/>
            </a:pPr>
            <a:r>
              <a:rPr lang="en-US" sz="1800" dirty="0"/>
              <a:t>The new Tx/Rx beam pair may not necessarily be an optimal Tx/Rx beam pair, but keeps relatively good link quality with speedy recovery and will be further refined by the continued BRP procedure</a:t>
            </a:r>
          </a:p>
          <a:p>
            <a:pPr marL="457200" lvl="1" indent="0"/>
            <a:endParaRPr lang="en-US" sz="1800" dirty="0"/>
          </a:p>
          <a:p>
            <a:pPr>
              <a:buFont typeface="Arial" panose="020B0604020202020204" pitchFamily="34" charset="0"/>
              <a:buChar char="•"/>
            </a:pPr>
            <a:endParaRPr lang="en-US" sz="2200" dirty="0"/>
          </a:p>
        </p:txBody>
      </p:sp>
      <p:sp>
        <p:nvSpPr>
          <p:cNvPr id="4" name="Slide Number Placeholder 3">
            <a:extLst>
              <a:ext uri="{FF2B5EF4-FFF2-40B4-BE49-F238E27FC236}">
                <a16:creationId xmlns:a16="http://schemas.microsoft.com/office/drawing/2014/main" id="{CF0F7281-5789-422B-3B6A-BF94C5936AB4}"/>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BA95BF63-32D5-B026-DE54-031761BA985D}"/>
              </a:ext>
            </a:extLst>
          </p:cNvPr>
          <p:cNvSpPr>
            <a:spLocks noGrp="1"/>
          </p:cNvSpPr>
          <p:nvPr>
            <p:ph type="ftr" idx="11"/>
          </p:nvPr>
        </p:nvSpPr>
        <p:spPr>
          <a:xfrm>
            <a:off x="7143757" y="6475414"/>
            <a:ext cx="4246027" cy="180975"/>
          </a:xfrm>
        </p:spPr>
        <p:txBody>
          <a:bodyPr/>
          <a:lstStyle/>
          <a:p>
            <a:r>
              <a:rPr lang="en-GB"/>
              <a:t>Xiayu Zheng, etc. (NXP)</a:t>
            </a:r>
            <a:endParaRPr lang="en-GB" dirty="0"/>
          </a:p>
        </p:txBody>
      </p:sp>
      <p:sp>
        <p:nvSpPr>
          <p:cNvPr id="6" name="Date Placeholder 5">
            <a:extLst>
              <a:ext uri="{FF2B5EF4-FFF2-40B4-BE49-F238E27FC236}">
                <a16:creationId xmlns:a16="http://schemas.microsoft.com/office/drawing/2014/main" id="{10029F3A-6804-BED4-D557-BF95DFB561B1}"/>
              </a:ext>
            </a:extLst>
          </p:cNvPr>
          <p:cNvSpPr>
            <a:spLocks noGrp="1"/>
          </p:cNvSpPr>
          <p:nvPr>
            <p:ph type="dt" idx="10"/>
          </p:nvPr>
        </p:nvSpPr>
        <p:spPr>
          <a:xfrm>
            <a:off x="929217" y="333375"/>
            <a:ext cx="2499764" cy="273050"/>
          </a:xfrm>
        </p:spPr>
        <p:txBody>
          <a:bodyPr/>
          <a:lstStyle/>
          <a:p>
            <a:r>
              <a:rPr lang="en-US"/>
              <a:t>March 2025</a:t>
            </a:r>
            <a:endParaRPr lang="en-GB" dirty="0"/>
          </a:p>
        </p:txBody>
      </p:sp>
      <p:pic>
        <p:nvPicPr>
          <p:cNvPr id="9" name="Picture 8">
            <a:extLst>
              <a:ext uri="{FF2B5EF4-FFF2-40B4-BE49-F238E27FC236}">
                <a16:creationId xmlns:a16="http://schemas.microsoft.com/office/drawing/2014/main" id="{77600111-128D-0839-09E6-B6D7F06F7840}"/>
              </a:ext>
            </a:extLst>
          </p:cNvPr>
          <p:cNvPicPr>
            <a:picLocks noChangeAspect="1"/>
          </p:cNvPicPr>
          <p:nvPr/>
        </p:nvPicPr>
        <p:blipFill>
          <a:blip r:embed="rId3"/>
          <a:stretch>
            <a:fillRect/>
          </a:stretch>
        </p:blipFill>
        <p:spPr>
          <a:xfrm>
            <a:off x="929217" y="3578089"/>
            <a:ext cx="10424583" cy="2706826"/>
          </a:xfrm>
          <a:prstGeom prst="rect">
            <a:avLst/>
          </a:prstGeom>
        </p:spPr>
      </p:pic>
    </p:spTree>
    <p:extLst>
      <p:ext uri="{BB962C8B-B14F-4D97-AF65-F5344CB8AC3E}">
        <p14:creationId xmlns:p14="http://schemas.microsoft.com/office/powerpoint/2010/main" val="2500635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1065213"/>
          </a:xfrm>
        </p:spPr>
        <p:txBody>
          <a:bodyPr/>
          <a:lstStyle/>
          <a:p>
            <a:r>
              <a:rPr lang="en-GB" dirty="0"/>
              <a:t>Summary</a:t>
            </a:r>
          </a:p>
        </p:txBody>
      </p:sp>
      <p:sp>
        <p:nvSpPr>
          <p:cNvPr id="9218" name="Rectangle 2"/>
          <p:cNvSpPr>
            <a:spLocks noGrp="1" noChangeArrowheads="1"/>
          </p:cNvSpPr>
          <p:nvPr>
            <p:ph idx="1"/>
          </p:nvPr>
        </p:nvSpPr>
        <p:spPr>
          <a:xfrm>
            <a:off x="914401" y="1751015"/>
            <a:ext cx="10361084" cy="4343400"/>
          </a:xfrm>
          <a:ln/>
        </p:spPr>
        <p:txBody>
          <a:bodyPr/>
          <a:lstStyle/>
          <a:p>
            <a:pPr>
              <a:buFont typeface="Times New Roman" pitchFamily="16" charset="0"/>
              <a:buChar char="•"/>
            </a:pPr>
            <a:r>
              <a:rPr lang="en-GB" dirty="0"/>
              <a:t>We discussed the MLO assisted beam training protocols, which can include</a:t>
            </a:r>
          </a:p>
          <a:p>
            <a:pPr lvl="1">
              <a:buFont typeface="Times New Roman" pitchFamily="16" charset="0"/>
              <a:buChar char="•"/>
            </a:pPr>
            <a:r>
              <a:rPr lang="en-GB" dirty="0"/>
              <a:t>Sector level sweep with directional receive for the initial beam acquisition in the </a:t>
            </a:r>
            <a:r>
              <a:rPr lang="en-GB" dirty="0" err="1"/>
              <a:t>mmWave</a:t>
            </a:r>
            <a:r>
              <a:rPr lang="en-GB" dirty="0"/>
              <a:t> link establishment</a:t>
            </a:r>
          </a:p>
          <a:p>
            <a:pPr lvl="2">
              <a:buFont typeface="Times New Roman" pitchFamily="16" charset="0"/>
              <a:buChar char="•"/>
            </a:pPr>
            <a:r>
              <a:rPr lang="en-GB" dirty="0"/>
              <a:t>The SLS training PPDU can use smaller BW than that of data PPDU/device BW for power gain</a:t>
            </a:r>
          </a:p>
          <a:p>
            <a:pPr lvl="1">
              <a:buFont typeface="Times New Roman" pitchFamily="16" charset="0"/>
              <a:buChar char="•"/>
            </a:pPr>
            <a:r>
              <a:rPr lang="en-GB" dirty="0"/>
              <a:t>Beam refinement procedure with multi-phase trainings to track or further refine the Tx/Rx beams efficiently</a:t>
            </a:r>
          </a:p>
          <a:p>
            <a:pPr lvl="2">
              <a:buFont typeface="Times New Roman" pitchFamily="16" charset="0"/>
              <a:buChar char="•"/>
            </a:pPr>
            <a:r>
              <a:rPr lang="en-GB" dirty="0"/>
              <a:t>Each training phase can use a different BRP training PPDU type with different period</a:t>
            </a:r>
          </a:p>
          <a:p>
            <a:pPr lvl="1">
              <a:buFont typeface="Times New Roman" pitchFamily="16" charset="0"/>
              <a:buChar char="•"/>
            </a:pPr>
            <a:r>
              <a:rPr lang="en-GB" dirty="0"/>
              <a:t>A beam failure detection and recovery scheme </a:t>
            </a:r>
          </a:p>
          <a:p>
            <a:pPr lvl="2">
              <a:buFont typeface="Times New Roman" pitchFamily="16" charset="0"/>
              <a:buChar char="•"/>
            </a:pPr>
            <a:r>
              <a:rPr lang="en-GB" dirty="0"/>
              <a:t>The receiver detects the potential beam failure and requests a limited beam training procedure for a speedy beam failure recovery</a:t>
            </a:r>
          </a:p>
          <a:p>
            <a:pPr lvl="2">
              <a:buFont typeface="Times New Roman" pitchFamily="16" charset="0"/>
              <a:buChar char="•"/>
            </a:pPr>
            <a:r>
              <a:rPr lang="en-GB" dirty="0"/>
              <a:t>The recovery procedure can reuse SLS/BRP or similar procedure with limited candidate beams</a:t>
            </a: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Xiayu Zheng, etc. (NXP)</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a:t>March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BB6B9-29DB-3780-001A-9A50C06E917E}"/>
              </a:ext>
            </a:extLst>
          </p:cNvPr>
          <p:cNvSpPr>
            <a:spLocks noGrp="1"/>
          </p:cNvSpPr>
          <p:nvPr>
            <p:ph type="title"/>
          </p:nvPr>
        </p:nvSpPr>
        <p:spPr>
          <a:xfrm>
            <a:off x="914401" y="685801"/>
            <a:ext cx="10361084" cy="1065213"/>
          </a:xfrm>
        </p:spPr>
        <p:txBody>
          <a:bodyPr/>
          <a:lstStyle/>
          <a:p>
            <a:r>
              <a:rPr lang="en-US" dirty="0"/>
              <a:t>Straw Poll 1</a:t>
            </a:r>
          </a:p>
        </p:txBody>
      </p:sp>
      <p:sp>
        <p:nvSpPr>
          <p:cNvPr id="3" name="Content Placeholder 2">
            <a:extLst>
              <a:ext uri="{FF2B5EF4-FFF2-40B4-BE49-F238E27FC236}">
                <a16:creationId xmlns:a16="http://schemas.microsoft.com/office/drawing/2014/main" id="{2F844D2B-0903-73F0-8C8E-52C0A6B08681}"/>
              </a:ext>
            </a:extLst>
          </p:cNvPr>
          <p:cNvSpPr>
            <a:spLocks noGrp="1"/>
          </p:cNvSpPr>
          <p:nvPr>
            <p:ph idx="1"/>
          </p:nvPr>
        </p:nvSpPr>
        <p:spPr/>
        <p:txBody>
          <a:bodyPr/>
          <a:lstStyle/>
          <a:p>
            <a:r>
              <a:rPr lang="en-US" dirty="0"/>
              <a:t>Do you agree to define the IMMW beam training procedure using a training PPDU format which has same or limited dB sensitivity gain compared to the range of the SU PPDU preamble</a:t>
            </a:r>
          </a:p>
          <a:p>
            <a:pPr lvl="1">
              <a:buFont typeface="Arial" panose="020B0604020202020204" pitchFamily="34" charset="0"/>
              <a:buChar char="•"/>
            </a:pPr>
            <a:r>
              <a:rPr lang="en-US" dirty="0"/>
              <a:t>The limited dB gain is, e.g., up to 6dB</a:t>
            </a:r>
          </a:p>
        </p:txBody>
      </p:sp>
      <p:sp>
        <p:nvSpPr>
          <p:cNvPr id="4" name="Slide Number Placeholder 3">
            <a:extLst>
              <a:ext uri="{FF2B5EF4-FFF2-40B4-BE49-F238E27FC236}">
                <a16:creationId xmlns:a16="http://schemas.microsoft.com/office/drawing/2014/main" id="{C79FF205-CC5F-D558-A754-DE8FAC8F3779}"/>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8C6840EB-2928-7341-1D3C-1F12B1ACDA3D}"/>
              </a:ext>
            </a:extLst>
          </p:cNvPr>
          <p:cNvSpPr>
            <a:spLocks noGrp="1"/>
          </p:cNvSpPr>
          <p:nvPr>
            <p:ph type="ftr" idx="11"/>
          </p:nvPr>
        </p:nvSpPr>
        <p:spPr>
          <a:xfrm>
            <a:off x="7143757" y="6475414"/>
            <a:ext cx="4246027" cy="180975"/>
          </a:xfrm>
        </p:spPr>
        <p:txBody>
          <a:bodyPr/>
          <a:lstStyle/>
          <a:p>
            <a:r>
              <a:rPr lang="en-GB"/>
              <a:t>Xiayu Zheng, etc. (NXP)</a:t>
            </a:r>
            <a:endParaRPr lang="en-GB" dirty="0"/>
          </a:p>
        </p:txBody>
      </p:sp>
      <p:sp>
        <p:nvSpPr>
          <p:cNvPr id="6" name="Date Placeholder 5">
            <a:extLst>
              <a:ext uri="{FF2B5EF4-FFF2-40B4-BE49-F238E27FC236}">
                <a16:creationId xmlns:a16="http://schemas.microsoft.com/office/drawing/2014/main" id="{B6D451E8-3351-C199-4D7D-0B08B25CD6D9}"/>
              </a:ext>
            </a:extLst>
          </p:cNvPr>
          <p:cNvSpPr>
            <a:spLocks noGrp="1"/>
          </p:cNvSpPr>
          <p:nvPr>
            <p:ph type="dt" idx="10"/>
          </p:nvPr>
        </p:nvSpPr>
        <p:spPr>
          <a:xfrm>
            <a:off x="929217" y="333375"/>
            <a:ext cx="2499764" cy="273050"/>
          </a:xfrm>
        </p:spPr>
        <p:txBody>
          <a:bodyPr/>
          <a:lstStyle/>
          <a:p>
            <a:r>
              <a:rPr lang="en-US"/>
              <a:t>March 2025</a:t>
            </a:r>
            <a:endParaRPr lang="en-GB" dirty="0"/>
          </a:p>
        </p:txBody>
      </p:sp>
    </p:spTree>
    <p:extLst>
      <p:ext uri="{BB962C8B-B14F-4D97-AF65-F5344CB8AC3E}">
        <p14:creationId xmlns:p14="http://schemas.microsoft.com/office/powerpoint/2010/main" val="23711028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BB6B9-29DB-3780-001A-9A50C06E917E}"/>
              </a:ext>
            </a:extLst>
          </p:cNvPr>
          <p:cNvSpPr>
            <a:spLocks noGrp="1"/>
          </p:cNvSpPr>
          <p:nvPr>
            <p:ph type="title"/>
          </p:nvPr>
        </p:nvSpPr>
        <p:spPr>
          <a:xfrm>
            <a:off x="914401" y="685801"/>
            <a:ext cx="10361084" cy="1065213"/>
          </a:xfrm>
        </p:spPr>
        <p:txBody>
          <a:bodyPr/>
          <a:lstStyle/>
          <a:p>
            <a:r>
              <a:rPr lang="en-US" dirty="0"/>
              <a:t>Straw Poll 2</a:t>
            </a:r>
          </a:p>
        </p:txBody>
      </p:sp>
      <p:sp>
        <p:nvSpPr>
          <p:cNvPr id="3" name="Content Placeholder 2">
            <a:extLst>
              <a:ext uri="{FF2B5EF4-FFF2-40B4-BE49-F238E27FC236}">
                <a16:creationId xmlns:a16="http://schemas.microsoft.com/office/drawing/2014/main" id="{2F844D2B-0903-73F0-8C8E-52C0A6B08681}"/>
              </a:ext>
            </a:extLst>
          </p:cNvPr>
          <p:cNvSpPr>
            <a:spLocks noGrp="1"/>
          </p:cNvSpPr>
          <p:nvPr>
            <p:ph idx="1"/>
          </p:nvPr>
        </p:nvSpPr>
        <p:spPr/>
        <p:txBody>
          <a:bodyPr/>
          <a:lstStyle/>
          <a:p>
            <a:r>
              <a:rPr lang="en-US" dirty="0"/>
              <a:t>Do you agree to define the directional receive for the </a:t>
            </a:r>
            <a:r>
              <a:rPr lang="en-US" dirty="0" err="1"/>
              <a:t>mmWave</a:t>
            </a:r>
            <a:r>
              <a:rPr lang="en-US" dirty="0"/>
              <a:t> link sector level sweep (or initial beam acquisition) procedure in IMMW</a:t>
            </a:r>
          </a:p>
        </p:txBody>
      </p:sp>
      <p:sp>
        <p:nvSpPr>
          <p:cNvPr id="4" name="Slide Number Placeholder 3">
            <a:extLst>
              <a:ext uri="{FF2B5EF4-FFF2-40B4-BE49-F238E27FC236}">
                <a16:creationId xmlns:a16="http://schemas.microsoft.com/office/drawing/2014/main" id="{C79FF205-CC5F-D558-A754-DE8FAC8F3779}"/>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6840EB-2928-7341-1D3C-1F12B1ACDA3D}"/>
              </a:ext>
            </a:extLst>
          </p:cNvPr>
          <p:cNvSpPr>
            <a:spLocks noGrp="1"/>
          </p:cNvSpPr>
          <p:nvPr>
            <p:ph type="ftr" idx="11"/>
          </p:nvPr>
        </p:nvSpPr>
        <p:spPr>
          <a:xfrm>
            <a:off x="7143757" y="6475414"/>
            <a:ext cx="4246027" cy="180975"/>
          </a:xfrm>
        </p:spPr>
        <p:txBody>
          <a:bodyPr/>
          <a:lstStyle/>
          <a:p>
            <a:r>
              <a:rPr lang="en-GB"/>
              <a:t>Xiayu Zheng, etc. (NXP)</a:t>
            </a:r>
            <a:endParaRPr lang="en-GB" dirty="0"/>
          </a:p>
        </p:txBody>
      </p:sp>
      <p:sp>
        <p:nvSpPr>
          <p:cNvPr id="6" name="Date Placeholder 5">
            <a:extLst>
              <a:ext uri="{FF2B5EF4-FFF2-40B4-BE49-F238E27FC236}">
                <a16:creationId xmlns:a16="http://schemas.microsoft.com/office/drawing/2014/main" id="{B6D451E8-3351-C199-4D7D-0B08B25CD6D9}"/>
              </a:ext>
            </a:extLst>
          </p:cNvPr>
          <p:cNvSpPr>
            <a:spLocks noGrp="1"/>
          </p:cNvSpPr>
          <p:nvPr>
            <p:ph type="dt" idx="10"/>
          </p:nvPr>
        </p:nvSpPr>
        <p:spPr>
          <a:xfrm>
            <a:off x="929217" y="333375"/>
            <a:ext cx="2499764" cy="273050"/>
          </a:xfrm>
        </p:spPr>
        <p:txBody>
          <a:bodyPr/>
          <a:lstStyle/>
          <a:p>
            <a:r>
              <a:rPr lang="en-US"/>
              <a:t>March 2025</a:t>
            </a:r>
            <a:endParaRPr lang="en-GB" dirty="0"/>
          </a:p>
        </p:txBody>
      </p:sp>
    </p:spTree>
    <p:extLst>
      <p:ext uri="{BB962C8B-B14F-4D97-AF65-F5344CB8AC3E}">
        <p14:creationId xmlns:p14="http://schemas.microsoft.com/office/powerpoint/2010/main" val="23418943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BB6B9-29DB-3780-001A-9A50C06E917E}"/>
              </a:ext>
            </a:extLst>
          </p:cNvPr>
          <p:cNvSpPr>
            <a:spLocks noGrp="1"/>
          </p:cNvSpPr>
          <p:nvPr>
            <p:ph type="title"/>
          </p:nvPr>
        </p:nvSpPr>
        <p:spPr>
          <a:xfrm>
            <a:off x="914401" y="685801"/>
            <a:ext cx="10361084" cy="1065213"/>
          </a:xfrm>
        </p:spPr>
        <p:txBody>
          <a:bodyPr/>
          <a:lstStyle/>
          <a:p>
            <a:r>
              <a:rPr lang="en-US" dirty="0"/>
              <a:t>Straw Poll 3</a:t>
            </a:r>
          </a:p>
        </p:txBody>
      </p:sp>
      <p:sp>
        <p:nvSpPr>
          <p:cNvPr id="3" name="Content Placeholder 2">
            <a:extLst>
              <a:ext uri="{FF2B5EF4-FFF2-40B4-BE49-F238E27FC236}">
                <a16:creationId xmlns:a16="http://schemas.microsoft.com/office/drawing/2014/main" id="{2F844D2B-0903-73F0-8C8E-52C0A6B08681}"/>
              </a:ext>
            </a:extLst>
          </p:cNvPr>
          <p:cNvSpPr>
            <a:spLocks noGrp="1"/>
          </p:cNvSpPr>
          <p:nvPr>
            <p:ph idx="1"/>
          </p:nvPr>
        </p:nvSpPr>
        <p:spPr/>
        <p:txBody>
          <a:bodyPr/>
          <a:lstStyle/>
          <a:p>
            <a:r>
              <a:rPr lang="en-US" dirty="0"/>
              <a:t>Do you agree to define a beam failure detection and recovery procedure in IMMW</a:t>
            </a:r>
          </a:p>
        </p:txBody>
      </p:sp>
      <p:sp>
        <p:nvSpPr>
          <p:cNvPr id="4" name="Slide Number Placeholder 3">
            <a:extLst>
              <a:ext uri="{FF2B5EF4-FFF2-40B4-BE49-F238E27FC236}">
                <a16:creationId xmlns:a16="http://schemas.microsoft.com/office/drawing/2014/main" id="{C79FF205-CC5F-D558-A754-DE8FAC8F3779}"/>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C6840EB-2928-7341-1D3C-1F12B1ACDA3D}"/>
              </a:ext>
            </a:extLst>
          </p:cNvPr>
          <p:cNvSpPr>
            <a:spLocks noGrp="1"/>
          </p:cNvSpPr>
          <p:nvPr>
            <p:ph type="ftr" idx="11"/>
          </p:nvPr>
        </p:nvSpPr>
        <p:spPr>
          <a:xfrm>
            <a:off x="7143757" y="6475414"/>
            <a:ext cx="4246027" cy="180975"/>
          </a:xfrm>
        </p:spPr>
        <p:txBody>
          <a:bodyPr/>
          <a:lstStyle/>
          <a:p>
            <a:r>
              <a:rPr lang="en-GB"/>
              <a:t>Xiayu Zheng, etc. (NXP)</a:t>
            </a:r>
            <a:endParaRPr lang="en-GB" dirty="0"/>
          </a:p>
        </p:txBody>
      </p:sp>
      <p:sp>
        <p:nvSpPr>
          <p:cNvPr id="6" name="Date Placeholder 5">
            <a:extLst>
              <a:ext uri="{FF2B5EF4-FFF2-40B4-BE49-F238E27FC236}">
                <a16:creationId xmlns:a16="http://schemas.microsoft.com/office/drawing/2014/main" id="{B6D451E8-3351-C199-4D7D-0B08B25CD6D9}"/>
              </a:ext>
            </a:extLst>
          </p:cNvPr>
          <p:cNvSpPr>
            <a:spLocks noGrp="1"/>
          </p:cNvSpPr>
          <p:nvPr>
            <p:ph type="dt" idx="10"/>
          </p:nvPr>
        </p:nvSpPr>
        <p:spPr>
          <a:xfrm>
            <a:off x="929217" y="333375"/>
            <a:ext cx="2499764" cy="273050"/>
          </a:xfrm>
        </p:spPr>
        <p:txBody>
          <a:bodyPr/>
          <a:lstStyle/>
          <a:p>
            <a:r>
              <a:rPr lang="en-US"/>
              <a:t>March 2025</a:t>
            </a:r>
            <a:endParaRPr lang="en-GB" dirty="0"/>
          </a:p>
        </p:txBody>
      </p:sp>
    </p:spTree>
    <p:extLst>
      <p:ext uri="{BB962C8B-B14F-4D97-AF65-F5344CB8AC3E}">
        <p14:creationId xmlns:p14="http://schemas.microsoft.com/office/powerpoint/2010/main" val="8791297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dirty="0"/>
              <a:t>[1] 11-24-0116-07-immw-immw-draft-proposed-par</a:t>
            </a:r>
          </a:p>
          <a:p>
            <a:r>
              <a:rPr lang="en-GB" dirty="0"/>
              <a:t>[2] 11-22-1595-01-0uhr-some-questions-to-answer-in-the-sg</a:t>
            </a:r>
          </a:p>
          <a:p>
            <a:r>
              <a:rPr lang="en-GB" dirty="0"/>
              <a:t>[3] Draft P802.11REVme</a:t>
            </a:r>
            <a:r>
              <a:rPr lang="en-GB"/>
              <a:t>_D7.0</a:t>
            </a:r>
            <a:endParaRPr lang="en-GB" dirty="0"/>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531D307C-65C7-4BB3-B44A-1501D36803F7}" type="slidenum">
              <a:rPr lang="en-GB"/>
              <a:pPr/>
              <a:t>15</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Xiayu Zheng, etc. (NXP)</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a:t>March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4098" name="Rectangle 2"/>
          <p:cNvSpPr>
            <a:spLocks noGrp="1" noChangeArrowheads="1"/>
          </p:cNvSpPr>
          <p:nvPr>
            <p:ph idx="1"/>
          </p:nvPr>
        </p:nvSpPr>
        <p:spPr>
          <a:xfrm>
            <a:off x="914401" y="1751014"/>
            <a:ext cx="10361084" cy="4343401"/>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dirty="0"/>
              <a:t>The </a:t>
            </a:r>
            <a:r>
              <a:rPr lang="en-US" sz="2200" dirty="0"/>
              <a:t>PAR of the Integrated Millimeter Wave (IMMW) wireless LAN amendment [1] defines the scope of unlicensed millimeter wave (</a:t>
            </a:r>
            <a:r>
              <a:rPr lang="en-US" sz="2200" dirty="0" err="1"/>
              <a:t>mmWave</a:t>
            </a:r>
            <a:r>
              <a:rPr lang="en-US" sz="2200" dirty="0"/>
              <a:t>) band (between 42GHz to 71GHz) to be non-standalone operation with the support of sub-7.25GHz multi-link operation (MLO)</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2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The analog/hybrid beamforming is an important mechanism to compensate the high pathloss in </a:t>
            </a:r>
            <a:r>
              <a:rPr lang="en-US" sz="2200" dirty="0" err="1"/>
              <a:t>mmWave</a:t>
            </a:r>
            <a:r>
              <a:rPr lang="en-US" sz="2200" dirty="0"/>
              <a:t> band with the tradeoff of performance and complexity.  The beam training protocols are required but can be further simplified under the MLO scheme compared to 11ad/ay [2].</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2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In this contribution, we will discuss the MLO assisted beam training protocols</a:t>
            </a:r>
            <a:endParaRPr lang="en-GB" sz="2200" dirty="0"/>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Xiayu Zheng, etc. (NXP)</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a:t>March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MLO assisted beam training protocols</a:t>
            </a:r>
          </a:p>
        </p:txBody>
      </p:sp>
      <p:sp>
        <p:nvSpPr>
          <p:cNvPr id="5122" name="Rectangle 2"/>
          <p:cNvSpPr>
            <a:spLocks noGrp="1" noChangeArrowheads="1"/>
          </p:cNvSpPr>
          <p:nvPr>
            <p:ph idx="1"/>
          </p:nvPr>
        </p:nvSpPr>
        <p:spPr>
          <a:xfrm>
            <a:off x="696913" y="1676400"/>
            <a:ext cx="10897657" cy="4113213"/>
          </a:xfrm>
          <a:ln/>
        </p:spPr>
        <p:txBody>
          <a:bodyPr/>
          <a:lstStyle/>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200" dirty="0"/>
              <a:t>The 11ad/ay [3] defined a control mode PPDU format which can have 15dB processing gain compared to the lowest data MCS</a:t>
            </a:r>
          </a:p>
          <a:p>
            <a:pPr marL="800100"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control mode PPDU is essential for beam training protocols in the standalone </a:t>
            </a:r>
            <a:r>
              <a:rPr lang="en-US" dirty="0" err="1"/>
              <a:t>mmWave</a:t>
            </a:r>
            <a:r>
              <a:rPr lang="en-US" dirty="0"/>
              <a:t> band operation, especially when the receiver uses the quasi-omni antenna pattern such that the Rx beam gain is not utilized, e.g., used as the training PPDU during the transmit sector sweep in initial sector level sweep, etc.</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200" dirty="0"/>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200" dirty="0"/>
              <a:t>The MLO assisted beam training protocols can be simplified by either without special control mode training PPDU design, or a simpler training PPDU format design with much relaxed dB gain requirements, considering the following beam training schemes</a:t>
            </a:r>
          </a:p>
          <a:p>
            <a:pPr marL="800100"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Sector level sweep (SLS) with directional receive</a:t>
            </a:r>
          </a:p>
          <a:p>
            <a:pPr marL="800100"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Beam refinement with multi-phase trainings</a:t>
            </a:r>
          </a:p>
          <a:p>
            <a:pPr marL="800100"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Beam failure detection and recovery</a:t>
            </a: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Xiayu Zheng, etc. (NXP)</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a:t>March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E2420-06C9-4145-78D0-47594E4D918C}"/>
              </a:ext>
            </a:extLst>
          </p:cNvPr>
          <p:cNvSpPr>
            <a:spLocks noGrp="1"/>
          </p:cNvSpPr>
          <p:nvPr>
            <p:ph type="title"/>
          </p:nvPr>
        </p:nvSpPr>
        <p:spPr>
          <a:xfrm>
            <a:off x="914401" y="685801"/>
            <a:ext cx="10361084" cy="1065213"/>
          </a:xfrm>
        </p:spPr>
        <p:txBody>
          <a:bodyPr/>
          <a:lstStyle/>
          <a:p>
            <a:r>
              <a:rPr lang="en-US" sz="3200" dirty="0"/>
              <a:t>Sector level sweep with directional receive</a:t>
            </a:r>
            <a:endParaRPr lang="en-US" dirty="0"/>
          </a:p>
        </p:txBody>
      </p:sp>
      <p:sp>
        <p:nvSpPr>
          <p:cNvPr id="3" name="Content Placeholder 2">
            <a:extLst>
              <a:ext uri="{FF2B5EF4-FFF2-40B4-BE49-F238E27FC236}">
                <a16:creationId xmlns:a16="http://schemas.microsoft.com/office/drawing/2014/main" id="{58F418FF-B451-2037-254D-3ED08524D7F0}"/>
              </a:ext>
            </a:extLst>
          </p:cNvPr>
          <p:cNvSpPr>
            <a:spLocks noGrp="1"/>
          </p:cNvSpPr>
          <p:nvPr>
            <p:ph idx="1"/>
          </p:nvPr>
        </p:nvSpPr>
        <p:spPr>
          <a:xfrm>
            <a:off x="687915" y="1676400"/>
            <a:ext cx="10894485" cy="4343400"/>
          </a:xfrm>
        </p:spPr>
        <p:txBody>
          <a:bodyPr/>
          <a:lstStyle/>
          <a:p>
            <a:pPr>
              <a:buFont typeface="Arial" panose="020B0604020202020204" pitchFamily="34" charset="0"/>
              <a:buChar char="•"/>
            </a:pPr>
            <a:r>
              <a:rPr lang="en-US" sz="2200" dirty="0"/>
              <a:t>The MLO assisted SLS is initiated from the non-</a:t>
            </a:r>
            <a:r>
              <a:rPr lang="en-US" sz="2200" dirty="0" err="1"/>
              <a:t>mmWave</a:t>
            </a:r>
            <a:r>
              <a:rPr lang="en-US" sz="2200" dirty="0"/>
              <a:t> link (or sub-7.25GHz link) by an announcement (or setup) frame exchange, when the </a:t>
            </a:r>
            <a:r>
              <a:rPr lang="en-US" sz="2200" dirty="0" err="1"/>
              <a:t>mmWave</a:t>
            </a:r>
            <a:r>
              <a:rPr lang="en-US" sz="2200" dirty="0"/>
              <a:t> link is yet to be established or a beam/link failure is detected which requires the retraining of the Tx and/or Rx beam/antenna weight vector (AWV) pair, etc.</a:t>
            </a:r>
          </a:p>
          <a:p>
            <a:pPr lvl="1">
              <a:buFont typeface="Arial" panose="020B0604020202020204" pitchFamily="34" charset="0"/>
              <a:buChar char="•"/>
            </a:pPr>
            <a:r>
              <a:rPr lang="en-US" b="1" dirty="0"/>
              <a:t>Training PPDU format</a:t>
            </a:r>
            <a:r>
              <a:rPr lang="en-US" dirty="0"/>
              <a:t>: can be a null-data packet (NDP) format, if the preamble can contain all the essential training related parameters</a:t>
            </a:r>
          </a:p>
          <a:p>
            <a:pPr lvl="1">
              <a:buFont typeface="Arial" panose="020B0604020202020204" pitchFamily="34" charset="0"/>
              <a:buChar char="•"/>
            </a:pPr>
            <a:r>
              <a:rPr lang="en-US" b="1" dirty="0"/>
              <a:t>Training PPDU Tx/Rx beams</a:t>
            </a:r>
            <a:r>
              <a:rPr lang="en-US" dirty="0"/>
              <a:t>: one Tx beam per training PPDU, and the receiver can use </a:t>
            </a:r>
            <a:r>
              <a:rPr lang="en-US" b="1" dirty="0"/>
              <a:t>directional</a:t>
            </a:r>
            <a:r>
              <a:rPr lang="en-US" dirty="0"/>
              <a:t> receive antenna pattern, as the receive beam information can be conveyed via the non-</a:t>
            </a:r>
            <a:r>
              <a:rPr lang="en-US" dirty="0" err="1"/>
              <a:t>mmWave</a:t>
            </a:r>
            <a:r>
              <a:rPr lang="en-US" dirty="0"/>
              <a:t> link</a:t>
            </a:r>
          </a:p>
          <a:p>
            <a:pPr lvl="1">
              <a:buFont typeface="Arial" panose="020B0604020202020204" pitchFamily="34" charset="0"/>
              <a:buChar char="•"/>
            </a:pPr>
            <a:r>
              <a:rPr lang="en-US" b="1" dirty="0"/>
              <a:t>Training PPDU bandwidth (BW)</a:t>
            </a:r>
            <a:r>
              <a:rPr lang="en-US" dirty="0"/>
              <a:t>: can use smaller BW than that of the data PPDU/device BW</a:t>
            </a:r>
          </a:p>
          <a:p>
            <a:pPr lvl="2">
              <a:buFont typeface="Arial" panose="020B0604020202020204" pitchFamily="34" charset="0"/>
              <a:buChar char="•"/>
            </a:pPr>
            <a:r>
              <a:rPr lang="en-US" dirty="0"/>
              <a:t>The extended range type of preamble enhancement can also be applied in the SLS training PPDU</a:t>
            </a:r>
          </a:p>
          <a:p>
            <a:pPr lvl="1">
              <a:buFont typeface="Arial" panose="020B0604020202020204" pitchFamily="34" charset="0"/>
              <a:buChar char="•"/>
            </a:pPr>
            <a:endParaRPr lang="en-US" sz="2200" dirty="0"/>
          </a:p>
        </p:txBody>
      </p:sp>
      <p:sp>
        <p:nvSpPr>
          <p:cNvPr id="4" name="Slide Number Placeholder 3">
            <a:extLst>
              <a:ext uri="{FF2B5EF4-FFF2-40B4-BE49-F238E27FC236}">
                <a16:creationId xmlns:a16="http://schemas.microsoft.com/office/drawing/2014/main" id="{CF0F7281-5789-422B-3B6A-BF94C5936AB4}"/>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BA95BF63-32D5-B026-DE54-031761BA985D}"/>
              </a:ext>
            </a:extLst>
          </p:cNvPr>
          <p:cNvSpPr>
            <a:spLocks noGrp="1"/>
          </p:cNvSpPr>
          <p:nvPr>
            <p:ph type="ftr" idx="11"/>
          </p:nvPr>
        </p:nvSpPr>
        <p:spPr>
          <a:xfrm>
            <a:off x="7143757" y="6475414"/>
            <a:ext cx="4246027" cy="180975"/>
          </a:xfrm>
        </p:spPr>
        <p:txBody>
          <a:bodyPr/>
          <a:lstStyle/>
          <a:p>
            <a:r>
              <a:rPr lang="en-GB"/>
              <a:t>Xiayu Zheng, etc. (NXP)</a:t>
            </a:r>
            <a:endParaRPr lang="en-GB" dirty="0"/>
          </a:p>
        </p:txBody>
      </p:sp>
      <p:sp>
        <p:nvSpPr>
          <p:cNvPr id="6" name="Date Placeholder 5">
            <a:extLst>
              <a:ext uri="{FF2B5EF4-FFF2-40B4-BE49-F238E27FC236}">
                <a16:creationId xmlns:a16="http://schemas.microsoft.com/office/drawing/2014/main" id="{10029F3A-6804-BED4-D557-BF95DFB561B1}"/>
              </a:ext>
            </a:extLst>
          </p:cNvPr>
          <p:cNvSpPr>
            <a:spLocks noGrp="1"/>
          </p:cNvSpPr>
          <p:nvPr>
            <p:ph type="dt" idx="10"/>
          </p:nvPr>
        </p:nvSpPr>
        <p:spPr>
          <a:xfrm>
            <a:off x="929217" y="333375"/>
            <a:ext cx="2499764" cy="273050"/>
          </a:xfrm>
        </p:spPr>
        <p:txBody>
          <a:bodyPr/>
          <a:lstStyle/>
          <a:p>
            <a:r>
              <a:rPr lang="en-US"/>
              <a:t>March 2025</a:t>
            </a:r>
            <a:endParaRPr lang="en-GB" dirty="0"/>
          </a:p>
        </p:txBody>
      </p:sp>
    </p:spTree>
    <p:extLst>
      <p:ext uri="{BB962C8B-B14F-4D97-AF65-F5344CB8AC3E}">
        <p14:creationId xmlns:p14="http://schemas.microsoft.com/office/powerpoint/2010/main" val="2662882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E2420-06C9-4145-78D0-47594E4D918C}"/>
              </a:ext>
            </a:extLst>
          </p:cNvPr>
          <p:cNvSpPr>
            <a:spLocks noGrp="1"/>
          </p:cNvSpPr>
          <p:nvPr>
            <p:ph type="title"/>
          </p:nvPr>
        </p:nvSpPr>
        <p:spPr>
          <a:xfrm>
            <a:off x="914401" y="685801"/>
            <a:ext cx="10361084" cy="1065213"/>
          </a:xfrm>
        </p:spPr>
        <p:txBody>
          <a:bodyPr/>
          <a:lstStyle/>
          <a:p>
            <a:r>
              <a:rPr lang="en-US" sz="3200" dirty="0"/>
              <a:t>Sector level sweep with directional receive</a:t>
            </a:r>
            <a:endParaRPr lang="en-US" dirty="0"/>
          </a:p>
        </p:txBody>
      </p:sp>
      <p:sp>
        <p:nvSpPr>
          <p:cNvPr id="3" name="Content Placeholder 2">
            <a:extLst>
              <a:ext uri="{FF2B5EF4-FFF2-40B4-BE49-F238E27FC236}">
                <a16:creationId xmlns:a16="http://schemas.microsoft.com/office/drawing/2014/main" id="{58F418FF-B451-2037-254D-3ED08524D7F0}"/>
              </a:ext>
            </a:extLst>
          </p:cNvPr>
          <p:cNvSpPr>
            <a:spLocks noGrp="1"/>
          </p:cNvSpPr>
          <p:nvPr>
            <p:ph idx="1"/>
          </p:nvPr>
        </p:nvSpPr>
        <p:spPr>
          <a:xfrm>
            <a:off x="838200" y="1676400"/>
            <a:ext cx="10744200" cy="4343400"/>
          </a:xfrm>
        </p:spPr>
        <p:txBody>
          <a:bodyPr/>
          <a:lstStyle/>
          <a:p>
            <a:pPr>
              <a:buFont typeface="Arial" panose="020B0604020202020204" pitchFamily="34" charset="0"/>
              <a:buChar char="•"/>
            </a:pPr>
            <a:r>
              <a:rPr lang="en-US" sz="2200" dirty="0"/>
              <a:t>Example: the SLS with directional Rx for DL direction (e.g., AP-MLD is the initiator, and non-AP STA MLD is the responder), with assumptions </a:t>
            </a:r>
          </a:p>
          <a:p>
            <a:pPr lvl="1">
              <a:buFont typeface="Arial" panose="020B0604020202020204" pitchFamily="34" charset="0"/>
              <a:buChar char="•"/>
            </a:pPr>
            <a:r>
              <a:rPr lang="en-US" sz="1800" dirty="0"/>
              <a:t>The training PPDU is NDP format, and NDP announcement (NDPA) is initiated at the non-</a:t>
            </a:r>
            <a:r>
              <a:rPr lang="en-US" sz="1800" dirty="0" err="1"/>
              <a:t>mmWave</a:t>
            </a:r>
            <a:r>
              <a:rPr lang="en-US" sz="1800" dirty="0"/>
              <a:t> link to negotiate the training parameters, including the directional Rx beam index at the responder</a:t>
            </a:r>
          </a:p>
          <a:p>
            <a:pPr lvl="1">
              <a:buFont typeface="Arial" panose="020B0604020202020204" pitchFamily="34" charset="0"/>
              <a:buChar char="•"/>
            </a:pPr>
            <a:r>
              <a:rPr lang="en-US" sz="1800" dirty="0"/>
              <a:t>The initiator conducts up to N (negotiated or capability setting) round of the transmit sector sweep (TXSS) with the same set of Tx Beams for each round</a:t>
            </a:r>
          </a:p>
          <a:p>
            <a:pPr lvl="1">
              <a:buFont typeface="Arial" panose="020B0604020202020204" pitchFamily="34" charset="0"/>
              <a:buChar char="•"/>
            </a:pPr>
            <a:r>
              <a:rPr lang="en-US" sz="1800" dirty="0"/>
              <a:t>The feedback exchange is at non-</a:t>
            </a:r>
            <a:r>
              <a:rPr lang="en-US" sz="1800" dirty="0" err="1"/>
              <a:t>mmWave</a:t>
            </a:r>
            <a:r>
              <a:rPr lang="en-US" sz="1800" dirty="0"/>
              <a:t> link, and the feedback is solicited by the initiator via BF poll for each TXSS round</a:t>
            </a:r>
          </a:p>
          <a:p>
            <a:pPr lvl="2">
              <a:buFont typeface="Arial" panose="020B0604020202020204" pitchFamily="34" charset="0"/>
              <a:buChar char="•"/>
            </a:pPr>
            <a:r>
              <a:rPr lang="en-US" sz="1600" dirty="0"/>
              <a:t>Once the initiator receives a valid feedback with Tx Beam ranking info, it may decide if it will continue to finish up all the N rounds, e.g., the initiator stops the SLS after M (&lt;=N) rounds of TXSS</a:t>
            </a:r>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CF0F7281-5789-422B-3B6A-BF94C5936AB4}"/>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A95BF63-32D5-B026-DE54-031761BA985D}"/>
              </a:ext>
            </a:extLst>
          </p:cNvPr>
          <p:cNvSpPr>
            <a:spLocks noGrp="1"/>
          </p:cNvSpPr>
          <p:nvPr>
            <p:ph type="ftr" idx="11"/>
          </p:nvPr>
        </p:nvSpPr>
        <p:spPr>
          <a:xfrm>
            <a:off x="7143757" y="6475414"/>
            <a:ext cx="4246027" cy="180975"/>
          </a:xfrm>
        </p:spPr>
        <p:txBody>
          <a:bodyPr/>
          <a:lstStyle/>
          <a:p>
            <a:r>
              <a:rPr lang="en-GB"/>
              <a:t>Xiayu Zheng, etc. (NXP)</a:t>
            </a:r>
            <a:endParaRPr lang="en-GB" dirty="0"/>
          </a:p>
        </p:txBody>
      </p:sp>
      <p:sp>
        <p:nvSpPr>
          <p:cNvPr id="6" name="Date Placeholder 5">
            <a:extLst>
              <a:ext uri="{FF2B5EF4-FFF2-40B4-BE49-F238E27FC236}">
                <a16:creationId xmlns:a16="http://schemas.microsoft.com/office/drawing/2014/main" id="{10029F3A-6804-BED4-D557-BF95DFB561B1}"/>
              </a:ext>
            </a:extLst>
          </p:cNvPr>
          <p:cNvSpPr>
            <a:spLocks noGrp="1"/>
          </p:cNvSpPr>
          <p:nvPr>
            <p:ph type="dt" idx="10"/>
          </p:nvPr>
        </p:nvSpPr>
        <p:spPr>
          <a:xfrm>
            <a:off x="929217" y="333375"/>
            <a:ext cx="2499764" cy="273050"/>
          </a:xfrm>
        </p:spPr>
        <p:txBody>
          <a:bodyPr/>
          <a:lstStyle/>
          <a:p>
            <a:r>
              <a:rPr lang="en-US"/>
              <a:t>March 2025</a:t>
            </a:r>
            <a:endParaRPr lang="en-GB" dirty="0"/>
          </a:p>
        </p:txBody>
      </p:sp>
      <p:pic>
        <p:nvPicPr>
          <p:cNvPr id="9" name="Picture 8">
            <a:extLst>
              <a:ext uri="{FF2B5EF4-FFF2-40B4-BE49-F238E27FC236}">
                <a16:creationId xmlns:a16="http://schemas.microsoft.com/office/drawing/2014/main" id="{470F0CAE-5AC9-1476-8ADF-B6CE436E800D}"/>
              </a:ext>
            </a:extLst>
          </p:cNvPr>
          <p:cNvPicPr>
            <a:picLocks noChangeAspect="1"/>
          </p:cNvPicPr>
          <p:nvPr/>
        </p:nvPicPr>
        <p:blipFill>
          <a:blip r:embed="rId3"/>
          <a:stretch>
            <a:fillRect/>
          </a:stretch>
        </p:blipFill>
        <p:spPr>
          <a:xfrm>
            <a:off x="1422400" y="4800600"/>
            <a:ext cx="9446684" cy="1782955"/>
          </a:xfrm>
          <a:prstGeom prst="rect">
            <a:avLst/>
          </a:prstGeom>
        </p:spPr>
      </p:pic>
    </p:spTree>
    <p:extLst>
      <p:ext uri="{BB962C8B-B14F-4D97-AF65-F5344CB8AC3E}">
        <p14:creationId xmlns:p14="http://schemas.microsoft.com/office/powerpoint/2010/main" val="4086395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E2420-06C9-4145-78D0-47594E4D918C}"/>
              </a:ext>
            </a:extLst>
          </p:cNvPr>
          <p:cNvSpPr>
            <a:spLocks noGrp="1"/>
          </p:cNvSpPr>
          <p:nvPr>
            <p:ph type="title"/>
          </p:nvPr>
        </p:nvSpPr>
        <p:spPr>
          <a:xfrm>
            <a:off x="914401" y="685801"/>
            <a:ext cx="10361084" cy="1065213"/>
          </a:xfrm>
        </p:spPr>
        <p:txBody>
          <a:bodyPr/>
          <a:lstStyle/>
          <a:p>
            <a:r>
              <a:rPr lang="en-US" sz="3200" dirty="0"/>
              <a:t>Beam refinement with multi-phase trainings</a:t>
            </a:r>
            <a:endParaRPr lang="en-US" dirty="0"/>
          </a:p>
        </p:txBody>
      </p:sp>
      <p:sp>
        <p:nvSpPr>
          <p:cNvPr id="3" name="Content Placeholder 2">
            <a:extLst>
              <a:ext uri="{FF2B5EF4-FFF2-40B4-BE49-F238E27FC236}">
                <a16:creationId xmlns:a16="http://schemas.microsoft.com/office/drawing/2014/main" id="{58F418FF-B451-2037-254D-3ED08524D7F0}"/>
              </a:ext>
            </a:extLst>
          </p:cNvPr>
          <p:cNvSpPr>
            <a:spLocks noGrp="1"/>
          </p:cNvSpPr>
          <p:nvPr>
            <p:ph idx="1"/>
          </p:nvPr>
        </p:nvSpPr>
        <p:spPr>
          <a:xfrm>
            <a:off x="914401" y="1751015"/>
            <a:ext cx="10361084" cy="3963985"/>
          </a:xfrm>
        </p:spPr>
        <p:txBody>
          <a:bodyPr/>
          <a:lstStyle/>
          <a:p>
            <a:pPr>
              <a:buFont typeface="Arial" panose="020B0604020202020204" pitchFamily="34" charset="0"/>
              <a:buChar char="•"/>
            </a:pPr>
            <a:r>
              <a:rPr lang="en-US" sz="2200" dirty="0"/>
              <a:t>The beam refinement procedure (BRP) is used to train the fine beam or track the beam change in response to the channel changes.   It can be conducted right after the SLS and then initiated periodically, or initiated by request, e.g., triggered by the receiver when the beam failure is detected (beam failure discussion later)</a:t>
            </a:r>
          </a:p>
          <a:p>
            <a:pPr lvl="1">
              <a:buFont typeface="Arial" panose="020B0604020202020204" pitchFamily="34" charset="0"/>
              <a:buChar char="•"/>
            </a:pPr>
            <a:r>
              <a:rPr lang="en-US" b="1" dirty="0"/>
              <a:t>Training PPDU</a:t>
            </a:r>
            <a:r>
              <a:rPr lang="en-US" dirty="0"/>
              <a:t>: additional training (TRN) fields will be added to each BRP training PPDU to evaluate multiple Tx or </a:t>
            </a:r>
            <a:r>
              <a:rPr lang="en-US"/>
              <a:t>Rx beams, </a:t>
            </a:r>
            <a:r>
              <a:rPr lang="en-US" dirty="0"/>
              <a:t>or both</a:t>
            </a:r>
          </a:p>
          <a:p>
            <a:pPr lvl="1">
              <a:buFont typeface="Arial" panose="020B0604020202020204" pitchFamily="34" charset="0"/>
              <a:buChar char="•"/>
            </a:pPr>
            <a:r>
              <a:rPr lang="en-US" b="1" dirty="0"/>
              <a:t>Training PPDU Tx/Rx beams</a:t>
            </a:r>
            <a:r>
              <a:rPr lang="en-US" dirty="0"/>
              <a:t>: the non-TRN fields are applied with the best available Tx/Rx beam pair, while the TRN fields could be applied with different Tx/Rx beams</a:t>
            </a:r>
          </a:p>
          <a:p>
            <a:pPr lvl="2">
              <a:buFont typeface="Arial" panose="020B0604020202020204" pitchFamily="34" charset="0"/>
              <a:buChar char="•"/>
            </a:pPr>
            <a:r>
              <a:rPr lang="en-US" dirty="0"/>
              <a:t>The best available Tx/Rx beam pair can be negotiated by either the announcement frame exchange or other control frame exchange before it at the non-</a:t>
            </a:r>
            <a:r>
              <a:rPr lang="en-US" dirty="0" err="1"/>
              <a:t>mmWave</a:t>
            </a:r>
            <a:r>
              <a:rPr lang="en-US" dirty="0"/>
              <a:t> link</a:t>
            </a:r>
          </a:p>
          <a:p>
            <a:pPr lvl="1">
              <a:buFont typeface="Arial" panose="020B0604020202020204" pitchFamily="34" charset="0"/>
              <a:buChar char="•"/>
            </a:pPr>
            <a:r>
              <a:rPr lang="en-US" b="1" dirty="0"/>
              <a:t>Training PPDU BW</a:t>
            </a:r>
            <a:r>
              <a:rPr lang="en-US" dirty="0"/>
              <a:t>: the non-TRN fields of the BRP training PPDU can have the same BW and preamble format as the SLS training PPDU (e.g., NDP), while the TRN fields can have the same BW as the data PPDU/device BW</a:t>
            </a:r>
          </a:p>
        </p:txBody>
      </p:sp>
      <p:sp>
        <p:nvSpPr>
          <p:cNvPr id="4" name="Slide Number Placeholder 3">
            <a:extLst>
              <a:ext uri="{FF2B5EF4-FFF2-40B4-BE49-F238E27FC236}">
                <a16:creationId xmlns:a16="http://schemas.microsoft.com/office/drawing/2014/main" id="{CF0F7281-5789-422B-3B6A-BF94C5936AB4}"/>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BA95BF63-32D5-B026-DE54-031761BA985D}"/>
              </a:ext>
            </a:extLst>
          </p:cNvPr>
          <p:cNvSpPr>
            <a:spLocks noGrp="1"/>
          </p:cNvSpPr>
          <p:nvPr>
            <p:ph type="ftr" idx="11"/>
          </p:nvPr>
        </p:nvSpPr>
        <p:spPr>
          <a:xfrm>
            <a:off x="7143757" y="6475414"/>
            <a:ext cx="4246027" cy="180975"/>
          </a:xfrm>
        </p:spPr>
        <p:txBody>
          <a:bodyPr/>
          <a:lstStyle/>
          <a:p>
            <a:r>
              <a:rPr lang="en-GB"/>
              <a:t>Xiayu Zheng, etc. (NXP)</a:t>
            </a:r>
            <a:endParaRPr lang="en-GB" dirty="0"/>
          </a:p>
        </p:txBody>
      </p:sp>
      <p:sp>
        <p:nvSpPr>
          <p:cNvPr id="6" name="Date Placeholder 5">
            <a:extLst>
              <a:ext uri="{FF2B5EF4-FFF2-40B4-BE49-F238E27FC236}">
                <a16:creationId xmlns:a16="http://schemas.microsoft.com/office/drawing/2014/main" id="{10029F3A-6804-BED4-D557-BF95DFB561B1}"/>
              </a:ext>
            </a:extLst>
          </p:cNvPr>
          <p:cNvSpPr>
            <a:spLocks noGrp="1"/>
          </p:cNvSpPr>
          <p:nvPr>
            <p:ph type="dt" idx="10"/>
          </p:nvPr>
        </p:nvSpPr>
        <p:spPr>
          <a:xfrm>
            <a:off x="929217" y="333375"/>
            <a:ext cx="2499764" cy="273050"/>
          </a:xfrm>
        </p:spPr>
        <p:txBody>
          <a:bodyPr/>
          <a:lstStyle/>
          <a:p>
            <a:r>
              <a:rPr lang="en-US"/>
              <a:t>March 2025</a:t>
            </a:r>
            <a:endParaRPr lang="en-GB" dirty="0"/>
          </a:p>
        </p:txBody>
      </p:sp>
    </p:spTree>
    <p:extLst>
      <p:ext uri="{BB962C8B-B14F-4D97-AF65-F5344CB8AC3E}">
        <p14:creationId xmlns:p14="http://schemas.microsoft.com/office/powerpoint/2010/main" val="3007040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E2420-06C9-4145-78D0-47594E4D918C}"/>
              </a:ext>
            </a:extLst>
          </p:cNvPr>
          <p:cNvSpPr>
            <a:spLocks noGrp="1"/>
          </p:cNvSpPr>
          <p:nvPr>
            <p:ph type="title"/>
          </p:nvPr>
        </p:nvSpPr>
        <p:spPr>
          <a:xfrm>
            <a:off x="914401" y="685801"/>
            <a:ext cx="10361084" cy="1065213"/>
          </a:xfrm>
        </p:spPr>
        <p:txBody>
          <a:bodyPr/>
          <a:lstStyle/>
          <a:p>
            <a:r>
              <a:rPr lang="en-US" sz="3200" dirty="0"/>
              <a:t>Beam refinement with multi-phase trainings</a:t>
            </a:r>
            <a:endParaRPr lang="en-US" dirty="0"/>
          </a:p>
        </p:txBody>
      </p:sp>
      <p:sp>
        <p:nvSpPr>
          <p:cNvPr id="3" name="Content Placeholder 2">
            <a:extLst>
              <a:ext uri="{FF2B5EF4-FFF2-40B4-BE49-F238E27FC236}">
                <a16:creationId xmlns:a16="http://schemas.microsoft.com/office/drawing/2014/main" id="{58F418FF-B451-2037-254D-3ED08524D7F0}"/>
              </a:ext>
            </a:extLst>
          </p:cNvPr>
          <p:cNvSpPr>
            <a:spLocks noGrp="1"/>
          </p:cNvSpPr>
          <p:nvPr>
            <p:ph idx="1"/>
          </p:nvPr>
        </p:nvSpPr>
        <p:spPr>
          <a:xfrm>
            <a:off x="891449" y="1600200"/>
            <a:ext cx="10361084" cy="4421184"/>
          </a:xfrm>
        </p:spPr>
        <p:txBody>
          <a:bodyPr/>
          <a:lstStyle/>
          <a:p>
            <a:pPr>
              <a:buFont typeface="Arial" panose="020B0604020202020204" pitchFamily="34" charset="0"/>
              <a:buChar char="•"/>
            </a:pPr>
            <a:r>
              <a:rPr lang="en-US" sz="2200" dirty="0"/>
              <a:t>The execution overhead of BRP training can be simplified with hierarchical beam design, i.e., defining multiple training phases with specific purposes. For example,</a:t>
            </a:r>
          </a:p>
          <a:p>
            <a:pPr lvl="1">
              <a:buFont typeface="Arial" panose="020B0604020202020204" pitchFamily="34" charset="0"/>
              <a:buChar char="•"/>
            </a:pPr>
            <a:r>
              <a:rPr lang="en-US" b="1" dirty="0">
                <a:solidFill>
                  <a:schemeClr val="tx1"/>
                </a:solidFill>
              </a:rPr>
              <a:t>Phase</a:t>
            </a:r>
            <a:r>
              <a:rPr lang="en-US" b="1" dirty="0"/>
              <a:t> 1</a:t>
            </a:r>
            <a:r>
              <a:rPr lang="en-US" dirty="0"/>
              <a:t>. Joint training for both Tx and Rx beams, e.g., with Rx/Tx BRP training PPDU: beam tracking upon channel change (may use coarse and/or fine beams) </a:t>
            </a:r>
          </a:p>
          <a:p>
            <a:pPr lvl="1">
              <a:buFont typeface="Arial" panose="020B0604020202020204" pitchFamily="34" charset="0"/>
              <a:buChar char="•"/>
            </a:pPr>
            <a:r>
              <a:rPr lang="en-US" b="1" dirty="0">
                <a:solidFill>
                  <a:schemeClr val="tx1"/>
                </a:solidFill>
              </a:rPr>
              <a:t>Phase</a:t>
            </a:r>
            <a:r>
              <a:rPr lang="en-US" b="1" dirty="0"/>
              <a:t> 2</a:t>
            </a:r>
            <a:r>
              <a:rPr lang="en-US" dirty="0"/>
              <a:t>. Tx beam refinement (use Tx fine beams) with the best available Rx beam applied at the receiver, e.g., with Tx only BRP training PPDU</a:t>
            </a:r>
          </a:p>
          <a:p>
            <a:pPr lvl="1">
              <a:buFont typeface="Arial" panose="020B0604020202020204" pitchFamily="34" charset="0"/>
              <a:buChar char="•"/>
            </a:pPr>
            <a:r>
              <a:rPr lang="en-US" b="1" dirty="0">
                <a:solidFill>
                  <a:schemeClr val="tx1"/>
                </a:solidFill>
              </a:rPr>
              <a:t>Phase</a:t>
            </a:r>
            <a:r>
              <a:rPr lang="en-US" b="1" dirty="0"/>
              <a:t> 3</a:t>
            </a:r>
            <a:r>
              <a:rPr lang="en-US" dirty="0"/>
              <a:t>. Rx beam refinement (use Rx fine beams) with the best available Tx beam applied at the transmitter, e.g., with Rx only BRP training PPDU</a:t>
            </a:r>
          </a:p>
          <a:p>
            <a:pPr lvl="1">
              <a:buFont typeface="Arial" panose="020B0604020202020204" pitchFamily="34" charset="0"/>
              <a:buChar char="•"/>
            </a:pPr>
            <a:endParaRPr lang="en-US" sz="1800" dirty="0"/>
          </a:p>
          <a:p>
            <a:pPr>
              <a:buFont typeface="Arial" panose="020B0604020202020204" pitchFamily="34" charset="0"/>
              <a:buChar char="•"/>
            </a:pPr>
            <a:r>
              <a:rPr lang="en-US" sz="2200" dirty="0"/>
              <a:t>These training phases can be conducted with different training periods </a:t>
            </a:r>
          </a:p>
          <a:p>
            <a:pPr lvl="1">
              <a:buFont typeface="Arial" panose="020B0604020202020204" pitchFamily="34" charset="0"/>
              <a:buChar char="•"/>
            </a:pPr>
            <a:r>
              <a:rPr lang="en-US" dirty="0"/>
              <a:t>Need </a:t>
            </a:r>
            <a:r>
              <a:rPr lang="en-US" b="1" dirty="0"/>
              <a:t>a</a:t>
            </a:r>
            <a:r>
              <a:rPr lang="en-US" dirty="0"/>
              <a:t> </a:t>
            </a:r>
            <a:r>
              <a:rPr lang="en-US" b="1" dirty="0"/>
              <a:t>beam indication method </a:t>
            </a:r>
            <a:r>
              <a:rPr lang="en-US" dirty="0"/>
              <a:t>to differentiate the beam index obtained from Phase 1 and Phase 2 feedback, while Phase 3 doesn’t require the feedback of best Rx beam info</a:t>
            </a:r>
          </a:p>
          <a:p>
            <a:pPr lvl="1">
              <a:buFont typeface="Arial" panose="020B0604020202020204" pitchFamily="34" charset="0"/>
              <a:buChar char="•"/>
            </a:pPr>
            <a:r>
              <a:rPr lang="en-US" dirty="0"/>
              <a:t>Phases 2 and 3 may be optional if Phase 1 already includes the fine beams</a:t>
            </a:r>
          </a:p>
        </p:txBody>
      </p:sp>
      <p:sp>
        <p:nvSpPr>
          <p:cNvPr id="4" name="Slide Number Placeholder 3">
            <a:extLst>
              <a:ext uri="{FF2B5EF4-FFF2-40B4-BE49-F238E27FC236}">
                <a16:creationId xmlns:a16="http://schemas.microsoft.com/office/drawing/2014/main" id="{CF0F7281-5789-422B-3B6A-BF94C5936AB4}"/>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A95BF63-32D5-B026-DE54-031761BA985D}"/>
              </a:ext>
            </a:extLst>
          </p:cNvPr>
          <p:cNvSpPr>
            <a:spLocks noGrp="1"/>
          </p:cNvSpPr>
          <p:nvPr>
            <p:ph type="ftr" idx="11"/>
          </p:nvPr>
        </p:nvSpPr>
        <p:spPr>
          <a:xfrm>
            <a:off x="7143757" y="6475414"/>
            <a:ext cx="4246027" cy="180975"/>
          </a:xfrm>
        </p:spPr>
        <p:txBody>
          <a:bodyPr/>
          <a:lstStyle/>
          <a:p>
            <a:r>
              <a:rPr lang="en-GB"/>
              <a:t>Xiayu Zheng, etc. (NXP)</a:t>
            </a:r>
            <a:endParaRPr lang="en-GB" dirty="0"/>
          </a:p>
        </p:txBody>
      </p:sp>
      <p:sp>
        <p:nvSpPr>
          <p:cNvPr id="6" name="Date Placeholder 5">
            <a:extLst>
              <a:ext uri="{FF2B5EF4-FFF2-40B4-BE49-F238E27FC236}">
                <a16:creationId xmlns:a16="http://schemas.microsoft.com/office/drawing/2014/main" id="{10029F3A-6804-BED4-D557-BF95DFB561B1}"/>
              </a:ext>
            </a:extLst>
          </p:cNvPr>
          <p:cNvSpPr>
            <a:spLocks noGrp="1"/>
          </p:cNvSpPr>
          <p:nvPr>
            <p:ph type="dt" idx="10"/>
          </p:nvPr>
        </p:nvSpPr>
        <p:spPr>
          <a:xfrm>
            <a:off x="929217" y="333375"/>
            <a:ext cx="2499764" cy="273050"/>
          </a:xfrm>
        </p:spPr>
        <p:txBody>
          <a:bodyPr/>
          <a:lstStyle/>
          <a:p>
            <a:r>
              <a:rPr lang="en-US"/>
              <a:t>March 2025</a:t>
            </a:r>
            <a:endParaRPr lang="en-GB" dirty="0"/>
          </a:p>
        </p:txBody>
      </p:sp>
    </p:spTree>
    <p:extLst>
      <p:ext uri="{BB962C8B-B14F-4D97-AF65-F5344CB8AC3E}">
        <p14:creationId xmlns:p14="http://schemas.microsoft.com/office/powerpoint/2010/main" val="4222436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EE3DE-C97B-1D09-9FFC-2BE221047B64}"/>
              </a:ext>
            </a:extLst>
          </p:cNvPr>
          <p:cNvSpPr>
            <a:spLocks noGrp="1"/>
          </p:cNvSpPr>
          <p:nvPr>
            <p:ph type="title"/>
          </p:nvPr>
        </p:nvSpPr>
        <p:spPr>
          <a:xfrm>
            <a:off x="914401" y="685801"/>
            <a:ext cx="10361084" cy="1065213"/>
          </a:xfrm>
        </p:spPr>
        <p:txBody>
          <a:bodyPr/>
          <a:lstStyle/>
          <a:p>
            <a:r>
              <a:rPr lang="en-US" sz="3200" dirty="0"/>
              <a:t>Beam refinement with multi-phase trainings</a:t>
            </a:r>
            <a:endParaRPr lang="en-US" dirty="0"/>
          </a:p>
        </p:txBody>
      </p:sp>
      <p:sp>
        <p:nvSpPr>
          <p:cNvPr id="3" name="Content Placeholder 2">
            <a:extLst>
              <a:ext uri="{FF2B5EF4-FFF2-40B4-BE49-F238E27FC236}">
                <a16:creationId xmlns:a16="http://schemas.microsoft.com/office/drawing/2014/main" id="{135DB560-1F64-8273-5A07-B1D842C8D0EF}"/>
              </a:ext>
            </a:extLst>
          </p:cNvPr>
          <p:cNvSpPr>
            <a:spLocks noGrp="1"/>
          </p:cNvSpPr>
          <p:nvPr>
            <p:ph idx="1"/>
          </p:nvPr>
        </p:nvSpPr>
        <p:spPr>
          <a:xfrm>
            <a:off x="914400" y="1906587"/>
            <a:ext cx="10541023" cy="4113213"/>
          </a:xfrm>
        </p:spPr>
        <p:txBody>
          <a:bodyPr/>
          <a:lstStyle/>
          <a:p>
            <a:pPr>
              <a:buFont typeface="Arial" panose="020B0604020202020204" pitchFamily="34" charset="0"/>
              <a:buChar char="•"/>
            </a:pPr>
            <a:r>
              <a:rPr lang="en-US" dirty="0"/>
              <a:t>Example diagram: BRP training phases with different training periods</a:t>
            </a:r>
          </a:p>
          <a:p>
            <a:pPr lvl="1">
              <a:buFont typeface="Arial" panose="020B0604020202020204" pitchFamily="34" charset="0"/>
              <a:buChar char="•"/>
            </a:pPr>
            <a:r>
              <a:rPr lang="en-US" dirty="0"/>
              <a:t>Each dashed box indicates a BRP training sequence, including announcement frame exchange for training parameter negotiation, training PPDU(s) transmission, and feedback transmission (not required in Phase 3)  </a:t>
            </a:r>
          </a:p>
        </p:txBody>
      </p:sp>
      <p:sp>
        <p:nvSpPr>
          <p:cNvPr id="4" name="Slide Number Placeholder 3">
            <a:extLst>
              <a:ext uri="{FF2B5EF4-FFF2-40B4-BE49-F238E27FC236}">
                <a16:creationId xmlns:a16="http://schemas.microsoft.com/office/drawing/2014/main" id="{9D1165E0-E61F-44D3-E906-6E420FCAF77F}"/>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5093C0A0-BFEC-8C62-5CF7-B70713BF64C3}"/>
              </a:ext>
            </a:extLst>
          </p:cNvPr>
          <p:cNvSpPr>
            <a:spLocks noGrp="1"/>
          </p:cNvSpPr>
          <p:nvPr>
            <p:ph type="ftr" idx="11"/>
          </p:nvPr>
        </p:nvSpPr>
        <p:spPr>
          <a:xfrm>
            <a:off x="7143757" y="6475414"/>
            <a:ext cx="4246027" cy="180975"/>
          </a:xfrm>
        </p:spPr>
        <p:txBody>
          <a:bodyPr/>
          <a:lstStyle/>
          <a:p>
            <a:r>
              <a:rPr lang="en-GB"/>
              <a:t>Xiayu Zheng, etc. (NXP)</a:t>
            </a:r>
            <a:endParaRPr lang="en-GB" dirty="0"/>
          </a:p>
        </p:txBody>
      </p:sp>
      <p:sp>
        <p:nvSpPr>
          <p:cNvPr id="6" name="Date Placeholder 5">
            <a:extLst>
              <a:ext uri="{FF2B5EF4-FFF2-40B4-BE49-F238E27FC236}">
                <a16:creationId xmlns:a16="http://schemas.microsoft.com/office/drawing/2014/main" id="{68567E30-50B8-E558-08E3-3DE2C2E2528A}"/>
              </a:ext>
            </a:extLst>
          </p:cNvPr>
          <p:cNvSpPr>
            <a:spLocks noGrp="1"/>
          </p:cNvSpPr>
          <p:nvPr>
            <p:ph type="dt" idx="10"/>
          </p:nvPr>
        </p:nvSpPr>
        <p:spPr>
          <a:xfrm>
            <a:off x="929217" y="333375"/>
            <a:ext cx="2499764" cy="273050"/>
          </a:xfrm>
        </p:spPr>
        <p:txBody>
          <a:bodyPr/>
          <a:lstStyle/>
          <a:p>
            <a:r>
              <a:rPr lang="en-US"/>
              <a:t>March 2025</a:t>
            </a:r>
            <a:endParaRPr lang="en-GB" dirty="0"/>
          </a:p>
        </p:txBody>
      </p:sp>
      <p:pic>
        <p:nvPicPr>
          <p:cNvPr id="8" name="Picture 7">
            <a:extLst>
              <a:ext uri="{FF2B5EF4-FFF2-40B4-BE49-F238E27FC236}">
                <a16:creationId xmlns:a16="http://schemas.microsoft.com/office/drawing/2014/main" id="{7B7CF53D-C743-AECA-FBC1-09B2EA71C511}"/>
              </a:ext>
            </a:extLst>
          </p:cNvPr>
          <p:cNvPicPr>
            <a:picLocks noChangeAspect="1"/>
          </p:cNvPicPr>
          <p:nvPr/>
        </p:nvPicPr>
        <p:blipFill>
          <a:blip r:embed="rId2"/>
          <a:stretch>
            <a:fillRect/>
          </a:stretch>
        </p:blipFill>
        <p:spPr>
          <a:xfrm>
            <a:off x="810636" y="3433645"/>
            <a:ext cx="10619364" cy="2510384"/>
          </a:xfrm>
          <a:prstGeom prst="rect">
            <a:avLst/>
          </a:prstGeom>
        </p:spPr>
      </p:pic>
    </p:spTree>
    <p:extLst>
      <p:ext uri="{BB962C8B-B14F-4D97-AF65-F5344CB8AC3E}">
        <p14:creationId xmlns:p14="http://schemas.microsoft.com/office/powerpoint/2010/main" val="1505906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E2420-06C9-4145-78D0-47594E4D918C}"/>
              </a:ext>
            </a:extLst>
          </p:cNvPr>
          <p:cNvSpPr>
            <a:spLocks noGrp="1"/>
          </p:cNvSpPr>
          <p:nvPr>
            <p:ph type="title"/>
          </p:nvPr>
        </p:nvSpPr>
        <p:spPr>
          <a:xfrm>
            <a:off x="914401" y="685801"/>
            <a:ext cx="10361084" cy="1065213"/>
          </a:xfrm>
        </p:spPr>
        <p:txBody>
          <a:bodyPr/>
          <a:lstStyle/>
          <a:p>
            <a:r>
              <a:rPr lang="en-US" sz="3200" dirty="0"/>
              <a:t>Beam failure detection and recovery</a:t>
            </a:r>
            <a:endParaRPr lang="en-US" dirty="0"/>
          </a:p>
        </p:txBody>
      </p:sp>
      <p:sp>
        <p:nvSpPr>
          <p:cNvPr id="3" name="Content Placeholder 2">
            <a:extLst>
              <a:ext uri="{FF2B5EF4-FFF2-40B4-BE49-F238E27FC236}">
                <a16:creationId xmlns:a16="http://schemas.microsoft.com/office/drawing/2014/main" id="{58F418FF-B451-2037-254D-3ED08524D7F0}"/>
              </a:ext>
            </a:extLst>
          </p:cNvPr>
          <p:cNvSpPr>
            <a:spLocks noGrp="1"/>
          </p:cNvSpPr>
          <p:nvPr>
            <p:ph idx="1"/>
          </p:nvPr>
        </p:nvSpPr>
        <p:spPr>
          <a:xfrm>
            <a:off x="914401" y="1676400"/>
            <a:ext cx="10361084" cy="4343400"/>
          </a:xfrm>
        </p:spPr>
        <p:txBody>
          <a:bodyPr/>
          <a:lstStyle/>
          <a:p>
            <a:pPr>
              <a:buFont typeface="Arial" panose="020B0604020202020204" pitchFamily="34" charset="0"/>
              <a:buChar char="•"/>
            </a:pPr>
            <a:r>
              <a:rPr lang="en-US" sz="2200" dirty="0"/>
              <a:t>The </a:t>
            </a:r>
            <a:r>
              <a:rPr lang="en-US" sz="2200" dirty="0" err="1"/>
              <a:t>mmWave</a:t>
            </a:r>
            <a:r>
              <a:rPr lang="en-US" sz="2200" dirty="0"/>
              <a:t> link is established after a good Tx/Rx (fine) beam pair is selected through the beam training procedures, e.g., SLS and BRP.  But the </a:t>
            </a:r>
            <a:r>
              <a:rPr lang="en-US" sz="2200" dirty="0" err="1"/>
              <a:t>mmWave</a:t>
            </a:r>
            <a:r>
              <a:rPr lang="en-US" sz="2200" dirty="0"/>
              <a:t> link may suffer from a beam failure when there is a sudden channel condition change, e.g., caused by moving, blockage, etc.  </a:t>
            </a:r>
          </a:p>
          <a:p>
            <a:pPr lvl="1">
              <a:buFont typeface="Arial" panose="020B0604020202020204" pitchFamily="34" charset="0"/>
              <a:buChar char="•"/>
            </a:pPr>
            <a:r>
              <a:rPr lang="en-US" b="1" dirty="0"/>
              <a:t>Option 1</a:t>
            </a:r>
            <a:r>
              <a:rPr lang="en-US" dirty="0"/>
              <a:t>. The data transfer switches to a more robust non-</a:t>
            </a:r>
            <a:r>
              <a:rPr lang="en-US" dirty="0" err="1"/>
              <a:t>mmWave</a:t>
            </a:r>
            <a:r>
              <a:rPr lang="en-US" dirty="0"/>
              <a:t> link when the </a:t>
            </a:r>
            <a:r>
              <a:rPr lang="en-US" dirty="0" err="1"/>
              <a:t>mmWave</a:t>
            </a:r>
            <a:r>
              <a:rPr lang="en-US" dirty="0"/>
              <a:t> link failure happens, and the transmitter initiates a full round of SLS and BRP to retrain a new Tx/Rx beam pair for the </a:t>
            </a:r>
            <a:r>
              <a:rPr lang="en-US" dirty="0" err="1"/>
              <a:t>mmWave</a:t>
            </a:r>
            <a:r>
              <a:rPr lang="en-US" dirty="0"/>
              <a:t> link</a:t>
            </a:r>
          </a:p>
          <a:p>
            <a:pPr lvl="1">
              <a:buFont typeface="Arial" panose="020B0604020202020204" pitchFamily="34" charset="0"/>
              <a:buChar char="•"/>
            </a:pPr>
            <a:r>
              <a:rPr lang="en-US" b="1" dirty="0"/>
              <a:t>Option 2</a:t>
            </a:r>
            <a:r>
              <a:rPr lang="en-US" dirty="0"/>
              <a:t>. A beam failure detection and recovery procedure is conducted to obtain another good Tx/Rx beam pair before the link failure, and to keep the </a:t>
            </a:r>
            <a:r>
              <a:rPr lang="en-US" dirty="0" err="1"/>
              <a:t>mmWave</a:t>
            </a:r>
            <a:r>
              <a:rPr lang="en-US" dirty="0"/>
              <a:t> link less disrupted</a:t>
            </a:r>
          </a:p>
          <a:p>
            <a:pPr marL="457200" lvl="1" indent="0"/>
            <a:endParaRPr lang="en-US" sz="1800" dirty="0"/>
          </a:p>
          <a:p>
            <a:pPr>
              <a:buFont typeface="Arial" panose="020B0604020202020204" pitchFamily="34" charset="0"/>
              <a:buChar char="•"/>
            </a:pPr>
            <a:r>
              <a:rPr lang="en-US" sz="2200" dirty="0"/>
              <a:t>The beam failure detection can be conducted at the receiver based on RSSI measurement or its variant, and then the receiver informs the transmitter via a request frame sent at the non-</a:t>
            </a:r>
            <a:r>
              <a:rPr lang="en-US" sz="2200" dirty="0" err="1"/>
              <a:t>mmWave</a:t>
            </a:r>
            <a:r>
              <a:rPr lang="en-US" sz="2200" dirty="0"/>
              <a:t> link for a beam recovery procedure</a:t>
            </a:r>
          </a:p>
        </p:txBody>
      </p:sp>
      <p:sp>
        <p:nvSpPr>
          <p:cNvPr id="4" name="Slide Number Placeholder 3">
            <a:extLst>
              <a:ext uri="{FF2B5EF4-FFF2-40B4-BE49-F238E27FC236}">
                <a16:creationId xmlns:a16="http://schemas.microsoft.com/office/drawing/2014/main" id="{CF0F7281-5789-422B-3B6A-BF94C5936AB4}"/>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BA95BF63-32D5-B026-DE54-031761BA985D}"/>
              </a:ext>
            </a:extLst>
          </p:cNvPr>
          <p:cNvSpPr>
            <a:spLocks noGrp="1"/>
          </p:cNvSpPr>
          <p:nvPr>
            <p:ph type="ftr" idx="11"/>
          </p:nvPr>
        </p:nvSpPr>
        <p:spPr>
          <a:xfrm>
            <a:off x="7143757" y="6475414"/>
            <a:ext cx="4246027" cy="180975"/>
          </a:xfrm>
        </p:spPr>
        <p:txBody>
          <a:bodyPr/>
          <a:lstStyle/>
          <a:p>
            <a:r>
              <a:rPr lang="en-GB"/>
              <a:t>Xiayu Zheng, etc. (NXP)</a:t>
            </a:r>
            <a:endParaRPr lang="en-GB" dirty="0"/>
          </a:p>
        </p:txBody>
      </p:sp>
      <p:sp>
        <p:nvSpPr>
          <p:cNvPr id="6" name="Date Placeholder 5">
            <a:extLst>
              <a:ext uri="{FF2B5EF4-FFF2-40B4-BE49-F238E27FC236}">
                <a16:creationId xmlns:a16="http://schemas.microsoft.com/office/drawing/2014/main" id="{10029F3A-6804-BED4-D557-BF95DFB561B1}"/>
              </a:ext>
            </a:extLst>
          </p:cNvPr>
          <p:cNvSpPr>
            <a:spLocks noGrp="1"/>
          </p:cNvSpPr>
          <p:nvPr>
            <p:ph type="dt" idx="10"/>
          </p:nvPr>
        </p:nvSpPr>
        <p:spPr>
          <a:xfrm>
            <a:off x="929217" y="333375"/>
            <a:ext cx="2499764" cy="273050"/>
          </a:xfrm>
        </p:spPr>
        <p:txBody>
          <a:bodyPr/>
          <a:lstStyle/>
          <a:p>
            <a:r>
              <a:rPr lang="en-US"/>
              <a:t>March 2025</a:t>
            </a:r>
            <a:endParaRPr lang="en-GB" dirty="0"/>
          </a:p>
        </p:txBody>
      </p:sp>
    </p:spTree>
    <p:extLst>
      <p:ext uri="{BB962C8B-B14F-4D97-AF65-F5344CB8AC3E}">
        <p14:creationId xmlns:p14="http://schemas.microsoft.com/office/powerpoint/2010/main" val="375622013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Beam management idea</Template>
  <TotalTime>0</TotalTime>
  <Words>1900</Words>
  <Application>Microsoft Office PowerPoint</Application>
  <PresentationFormat>Widescreen</PresentationFormat>
  <Paragraphs>158</Paragraphs>
  <Slides>15</Slides>
  <Notes>10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9" baseType="lpstr">
      <vt:lpstr>Arial</vt:lpstr>
      <vt:lpstr>Times New Roman</vt:lpstr>
      <vt:lpstr>Office Theme</vt:lpstr>
      <vt:lpstr>Document</vt:lpstr>
      <vt:lpstr>MLO assisted beam training protocols in IMMW</vt:lpstr>
      <vt:lpstr>Introduction</vt:lpstr>
      <vt:lpstr>MLO assisted beam training protocols</vt:lpstr>
      <vt:lpstr>Sector level sweep with directional receive</vt:lpstr>
      <vt:lpstr>Sector level sweep with directional receive</vt:lpstr>
      <vt:lpstr>Beam refinement with multi-phase trainings</vt:lpstr>
      <vt:lpstr>Beam refinement with multi-phase trainings</vt:lpstr>
      <vt:lpstr>Beam refinement with multi-phase trainings</vt:lpstr>
      <vt:lpstr>Beam failure detection and recovery</vt:lpstr>
      <vt:lpstr>Beam failure detection and recovery</vt:lpstr>
      <vt:lpstr>Summary</vt:lpstr>
      <vt:lpstr>Straw Poll 1</vt:lpstr>
      <vt:lpstr>Straw Poll 2</vt:lpstr>
      <vt:lpstr>Straw Poll 3</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Xiayu Zheng</dc:creator>
  <cp:keywords/>
  <cp:lastModifiedBy>Xiayu Zheng</cp:lastModifiedBy>
  <cp:revision>5</cp:revision>
  <cp:lastPrinted>1601-01-01T00:00:00Z</cp:lastPrinted>
  <dcterms:created xsi:type="dcterms:W3CDTF">2024-12-10T19:35:18Z</dcterms:created>
  <dcterms:modified xsi:type="dcterms:W3CDTF">2025-03-11T23:50:16Z</dcterms:modified>
  <cp:category>Name, Affiliation</cp:category>
</cp:coreProperties>
</file>