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1130" r:id="rId3"/>
    <p:sldId id="1131" r:id="rId4"/>
    <p:sldId id="1135" r:id="rId5"/>
    <p:sldId id="1136" r:id="rId6"/>
    <p:sldId id="1138" r:id="rId7"/>
    <p:sldId id="1137" r:id="rId8"/>
    <p:sldId id="1132" r:id="rId9"/>
    <p:sldId id="1139" r:id="rId10"/>
    <p:sldId id="1143" r:id="rId11"/>
    <p:sldId id="1144" r:id="rId12"/>
    <p:sldId id="1140" r:id="rId13"/>
    <p:sldId id="1141" r:id="rId14"/>
    <p:sldId id="1134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62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61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802.11-25/0365r1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PPDU Format for IMMW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2025-03-12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444536"/>
              </p:ext>
            </p:extLst>
          </p:nvPr>
        </p:nvGraphicFramePr>
        <p:xfrm>
          <a:off x="762000" y="2888589"/>
          <a:ext cx="7620000" cy="328202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7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2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85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85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  <a:tr h="424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Treena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St 550, San Diego CA 92131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577010"/>
                  </a:ext>
                </a:extLst>
              </a:tr>
            </a:tbl>
          </a:graphicData>
        </a:graphic>
      </p:graphicFrame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support to define the following PPDU format in 11bq?</a:t>
            </a:r>
          </a:p>
          <a:p>
            <a:pPr lvl="1"/>
            <a:r>
              <a:rPr lang="en-US" altLang="ko-KR" sz="1800" dirty="0" smtClean="0"/>
              <a:t>11ac/ax </a:t>
            </a:r>
            <a:r>
              <a:rPr lang="en-US" altLang="ko-KR" sz="1800" dirty="0"/>
              <a:t>like PPDU</a:t>
            </a:r>
          </a:p>
          <a:p>
            <a:pPr lvl="2"/>
            <a:endParaRPr lang="en-US" altLang="ko-KR" sz="1600" dirty="0"/>
          </a:p>
          <a:p>
            <a:pPr lvl="2"/>
            <a:endParaRPr lang="en-US" altLang="ko-KR" sz="1600" dirty="0"/>
          </a:p>
          <a:p>
            <a:pPr lvl="2"/>
            <a:r>
              <a:rPr lang="en-US" altLang="ko-KR" sz="1600" dirty="0" smtClean="0"/>
              <a:t>Details for each field </a:t>
            </a:r>
            <a:r>
              <a:rPr lang="en-US" altLang="ko-KR" sz="1600" dirty="0"/>
              <a:t>are TBD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074756"/>
              </p:ext>
            </p:extLst>
          </p:nvPr>
        </p:nvGraphicFramePr>
        <p:xfrm>
          <a:off x="1565595" y="2514600"/>
          <a:ext cx="609600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37840485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24362256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78548792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9648607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75205306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1057817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STF1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LTF1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SIG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STF2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LTF2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Data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304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12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a duplicated tone plan for a Data field of a wider bandwidth PPDU based on a tone plan of the smallest bandwidth?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81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define NDP like PPDU in 11bq?</a:t>
            </a:r>
          </a:p>
          <a:p>
            <a:pPr lvl="1"/>
            <a:r>
              <a:rPr lang="en-US" altLang="ko-KR" sz="1800" dirty="0" smtClean="0"/>
              <a:t>Details for each field are TBD</a:t>
            </a:r>
          </a:p>
          <a:p>
            <a:pPr lvl="1"/>
            <a:r>
              <a:rPr lang="en-US" altLang="ko-KR" sz="1800" dirty="0" smtClean="0"/>
              <a:t>Note that this PPDU can be used for beamforming training but need further discussion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03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define enhanced long range PPDU in 11bq?</a:t>
            </a:r>
          </a:p>
          <a:p>
            <a:pPr lvl="1"/>
            <a:r>
              <a:rPr lang="en-US" altLang="ko-KR" sz="1800" dirty="0" smtClean="0"/>
              <a:t>Details for each field are TBD</a:t>
            </a:r>
          </a:p>
          <a:p>
            <a:pPr lvl="1"/>
            <a:r>
              <a:rPr lang="en-US" altLang="ko-KR" sz="1800" dirty="0"/>
              <a:t>Note that this PPDU can be used </a:t>
            </a:r>
            <a:r>
              <a:rPr lang="en-US" altLang="ko-KR" sz="1800" dirty="0" smtClean="0"/>
              <a:t>to overcome coverage limit but </a:t>
            </a:r>
            <a:r>
              <a:rPr lang="en-US" altLang="ko-KR" sz="1800" dirty="0"/>
              <a:t>need further discussion</a:t>
            </a:r>
            <a:endParaRPr lang="ko-KR" altLang="en-US" sz="1800" dirty="0"/>
          </a:p>
          <a:p>
            <a:pPr lvl="1"/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23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11-23-1819-01-immw-integrated-mmwave-design-considerations</a:t>
            </a:r>
          </a:p>
          <a:p>
            <a:pPr marL="0" indent="0">
              <a:buNone/>
            </a:pPr>
            <a:r>
              <a:rPr lang="en-US" altLang="ko-KR" sz="2000" dirty="0" smtClean="0"/>
              <a:t>[2</a:t>
            </a:r>
            <a:r>
              <a:rPr lang="en-US" altLang="ko-KR" sz="2000" dirty="0"/>
              <a:t>] 11-23-1878-01-immw-high-level-design-considerations-of-immw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[3</a:t>
            </a:r>
            <a:r>
              <a:rPr lang="en-US" altLang="ko-KR" sz="2000" dirty="0"/>
              <a:t>] 11-23-1905-00-immw-high-level-thoughts-on-immw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[4</a:t>
            </a:r>
            <a:r>
              <a:rPr lang="en-US" altLang="ko-KR" sz="2000" dirty="0"/>
              <a:t>] 11-23-1968-00-immw-discussion-on-general-direction-of-integrated-mmwave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[5</a:t>
            </a:r>
            <a:r>
              <a:rPr lang="en-US" altLang="ko-KR" sz="2000" dirty="0"/>
              <a:t>] </a:t>
            </a:r>
            <a:r>
              <a:rPr lang="en-US" altLang="ko-KR" sz="2000" dirty="0" smtClean="0"/>
              <a:t>11-23-2004-00-immw-technical-scope-proposal</a:t>
            </a:r>
          </a:p>
          <a:p>
            <a:pPr marL="0" indent="0">
              <a:buNone/>
            </a:pPr>
            <a:r>
              <a:rPr lang="en-US" altLang="ko-KR" sz="2000" dirty="0"/>
              <a:t>[6] </a:t>
            </a:r>
            <a:r>
              <a:rPr lang="en-US" altLang="ko-KR" sz="2000" dirty="0" smtClean="0"/>
              <a:t>11-24-0066-00-immw-discussion-on-target-objectives-for-immw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68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Many </a:t>
            </a:r>
            <a:r>
              <a:rPr lang="en-US" altLang="ko-KR" sz="1800" dirty="0"/>
              <a:t>contributions discussed high level design ways and technical scope for IMMW </a:t>
            </a:r>
            <a:r>
              <a:rPr lang="en-US" altLang="ko-KR" sz="1800" dirty="0" smtClean="0"/>
              <a:t>during the SG phase [1-6]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Although </a:t>
            </a:r>
            <a:r>
              <a:rPr lang="en-US" altLang="ko-KR" sz="1600" dirty="0"/>
              <a:t>some details are slightly </a:t>
            </a:r>
            <a:r>
              <a:rPr lang="en-US" altLang="ko-KR" sz="1600" dirty="0" smtClean="0"/>
              <a:t>different, all </a:t>
            </a:r>
            <a:r>
              <a:rPr lang="en-US" altLang="ko-KR" sz="1600" dirty="0"/>
              <a:t>of them have almost identical </a:t>
            </a:r>
            <a:r>
              <a:rPr lang="en-US" altLang="ko-KR" sz="1600" dirty="0" smtClean="0"/>
              <a:t>views</a:t>
            </a:r>
          </a:p>
          <a:p>
            <a:pPr lvl="2"/>
            <a:r>
              <a:rPr lang="en-US" altLang="ko-KR" sz="1400" dirty="0" smtClean="0"/>
              <a:t>Leverage the sub-7 GHz PHY design and 11be MLO architecture</a:t>
            </a:r>
          </a:p>
          <a:p>
            <a:endParaRPr lang="en-US" altLang="ko-KR" sz="1800" dirty="0"/>
          </a:p>
          <a:p>
            <a:r>
              <a:rPr lang="en-US" altLang="ko-KR" sz="1800" dirty="0"/>
              <a:t>In this contribution, we </a:t>
            </a:r>
            <a:r>
              <a:rPr lang="en-US" altLang="ko-KR" sz="1800" dirty="0" smtClean="0"/>
              <a:t>discuss PPDU formats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IMMW</a:t>
            </a:r>
          </a:p>
          <a:p>
            <a:pPr lvl="1"/>
            <a:r>
              <a:rPr lang="en-US" altLang="ko-KR" sz="1600" dirty="0" smtClean="0"/>
              <a:t>We consider two options for a basic PPDU format</a:t>
            </a:r>
          </a:p>
          <a:p>
            <a:pPr lvl="1"/>
            <a:r>
              <a:rPr lang="en-US" altLang="ko-KR" sz="1600" dirty="0" smtClean="0"/>
              <a:t>We also introduce two additional PPDU formats which can be considered in IMMW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20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Basic PPDU Format (1/4)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propose the following two PPDU formats</a:t>
            </a:r>
          </a:p>
          <a:p>
            <a:pPr lvl="1"/>
            <a:r>
              <a:rPr lang="en-US" altLang="ko-KR" sz="1600" dirty="0" smtClean="0"/>
              <a:t>Option 1: 11a like 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Option 2: 11ac/ax like PPDU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STF and STF1 need to have a structure which can perform packet detection, CFO measure as well as AGC</a:t>
            </a:r>
          </a:p>
          <a:p>
            <a:pPr lvl="1"/>
            <a:r>
              <a:rPr lang="en-US" altLang="ko-KR" sz="1400" dirty="0" err="1" smtClean="0"/>
              <a:t>E.g</a:t>
            </a:r>
            <a:r>
              <a:rPr lang="en-US" altLang="ko-KR" sz="1400" dirty="0" smtClean="0"/>
              <a:t>, 10 </a:t>
            </a:r>
            <a:r>
              <a:rPr lang="en-US" altLang="ko-KR" sz="1400" dirty="0"/>
              <a:t>times repetition of a </a:t>
            </a:r>
            <a:r>
              <a:rPr lang="en-US" altLang="ko-KR" sz="1400" dirty="0" smtClean="0"/>
              <a:t>0.8/N </a:t>
            </a:r>
            <a:r>
              <a:rPr lang="en-US" altLang="ko-KR" sz="1400" dirty="0"/>
              <a:t>us </a:t>
            </a:r>
            <a:r>
              <a:rPr lang="en-US" altLang="ko-KR" sz="1400" dirty="0" smtClean="0"/>
              <a:t>signal (N times </a:t>
            </a:r>
            <a:r>
              <a:rPr lang="en-US" altLang="ko-KR" sz="1400" dirty="0" err="1" smtClean="0"/>
              <a:t>upclocking</a:t>
            </a:r>
            <a:r>
              <a:rPr lang="en-US" altLang="ko-KR" sz="1400" dirty="0" smtClean="0"/>
              <a:t> applied)</a:t>
            </a:r>
            <a:endParaRPr lang="en-US" altLang="ko-KR" sz="1400" dirty="0"/>
          </a:p>
          <a:p>
            <a:r>
              <a:rPr lang="en-US" altLang="ko-KR" sz="1800" dirty="0" smtClean="0"/>
              <a:t>LTF and LTF1 need to have a structure which can perform CFO measure as well as channel estimation</a:t>
            </a:r>
          </a:p>
          <a:p>
            <a:pPr lvl="1"/>
            <a:r>
              <a:rPr lang="en-US" altLang="ko-KR" sz="1400" dirty="0" smtClean="0"/>
              <a:t>E.g., GI2 </a:t>
            </a:r>
            <a:r>
              <a:rPr lang="en-US" altLang="ko-KR" sz="1400" dirty="0"/>
              <a:t>+ LTS + </a:t>
            </a:r>
            <a:r>
              <a:rPr lang="en-US" altLang="ko-KR" sz="1400" dirty="0" smtClean="0"/>
              <a:t>LTS</a:t>
            </a:r>
          </a:p>
          <a:p>
            <a:r>
              <a:rPr lang="en-US" altLang="ko-KR" sz="1800" dirty="0" smtClean="0"/>
              <a:t>SIG can consist of a couple of different types</a:t>
            </a:r>
          </a:p>
          <a:p>
            <a:r>
              <a:rPr lang="en-US" altLang="ko-KR" sz="1800" dirty="0" smtClean="0"/>
              <a:t>Other fields can be added such as PE and TRN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634465"/>
              </p:ext>
            </p:extLst>
          </p:nvPr>
        </p:nvGraphicFramePr>
        <p:xfrm>
          <a:off x="1562100" y="2448560"/>
          <a:ext cx="609600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74136573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9093869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59080992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5158153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STF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LTF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SIG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Data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105607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446761"/>
              </p:ext>
            </p:extLst>
          </p:nvPr>
        </p:nvGraphicFramePr>
        <p:xfrm>
          <a:off x="1565595" y="3398520"/>
          <a:ext cx="609600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37840485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24362256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78548792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9648607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75205306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1057817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STF1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LTF1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SIG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STF2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LTF2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Data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304249"/>
                  </a:ext>
                </a:extLst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7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Basic PPDU </a:t>
            </a:r>
            <a:r>
              <a:rPr lang="en-US" altLang="ko-KR" dirty="0" smtClean="0"/>
              <a:t>Format (2/4)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Option 1: 11a like PPDU</a:t>
            </a:r>
          </a:p>
          <a:p>
            <a:pPr lvl="1"/>
            <a:r>
              <a:rPr lang="en-US" altLang="ko-KR" sz="1600" dirty="0" smtClean="0"/>
              <a:t>11bq is the first version leveraging the sub-7 GHz PHY design in a </a:t>
            </a:r>
            <a:r>
              <a:rPr lang="en-US" altLang="ko-KR" sz="1600" dirty="0" err="1" smtClean="0"/>
              <a:t>mmWave</a:t>
            </a:r>
            <a:r>
              <a:rPr lang="en-US" altLang="ko-KR" sz="1600" dirty="0" smtClean="0"/>
              <a:t> band, and thus, we may not have to consider a legacy preamble part</a:t>
            </a:r>
          </a:p>
          <a:p>
            <a:pPr lvl="2"/>
            <a:r>
              <a:rPr lang="en-US" altLang="ko-KR" sz="1400" dirty="0"/>
              <a:t>This option has an advantage in terms of the overhead</a:t>
            </a:r>
          </a:p>
          <a:p>
            <a:pPr lvl="2"/>
            <a:r>
              <a:rPr lang="en-US" altLang="ko-KR" sz="1400" dirty="0" smtClean="0"/>
              <a:t>While we can consider forward compatibility and the SIG part can include PHY version ID</a:t>
            </a:r>
          </a:p>
          <a:p>
            <a:pPr lvl="1"/>
            <a:r>
              <a:rPr lang="en-US" altLang="ko-KR" sz="1600" dirty="0" smtClean="0"/>
              <a:t>If </a:t>
            </a:r>
            <a:r>
              <a:rPr lang="en-US" altLang="ko-KR" sz="1600" dirty="0"/>
              <a:t>IMMW supports </a:t>
            </a:r>
            <a:r>
              <a:rPr lang="en-US" altLang="ko-KR" sz="1600" dirty="0" smtClean="0"/>
              <a:t>multi-bandwidth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multi-stream, </a:t>
            </a:r>
            <a:r>
              <a:rPr lang="en-US" altLang="ko-KR" sz="1600" dirty="0"/>
              <a:t>these information </a:t>
            </a:r>
            <a:r>
              <a:rPr lang="en-US" altLang="ko-KR" sz="1600" dirty="0" smtClean="0"/>
              <a:t>may need to </a:t>
            </a:r>
            <a:r>
              <a:rPr lang="en-US" altLang="ko-KR" sz="1600" dirty="0"/>
              <a:t>be exchanged in sub-7 GHz prior to </a:t>
            </a:r>
            <a:r>
              <a:rPr lang="en-US" altLang="ko-KR" sz="1600" dirty="0" smtClean="0"/>
              <a:t>a </a:t>
            </a:r>
            <a:r>
              <a:rPr lang="en-US" altLang="ko-KR" sz="1600" dirty="0" err="1" smtClean="0"/>
              <a:t>mmWave</a:t>
            </a:r>
            <a:r>
              <a:rPr lang="en-US" altLang="ko-KR" sz="1600" dirty="0" smtClean="0"/>
              <a:t> PPDU transmission</a:t>
            </a:r>
            <a:endParaRPr lang="en-US" altLang="ko-KR" sz="1600" dirty="0"/>
          </a:p>
          <a:p>
            <a:pPr lvl="2"/>
            <a:r>
              <a:rPr lang="en-US" altLang="ko-KR" sz="1400" dirty="0"/>
              <a:t>In order to decode the Data part, bandwidth and the number of </a:t>
            </a:r>
            <a:r>
              <a:rPr lang="en-US" altLang="ko-KR" sz="1400" dirty="0" smtClean="0"/>
              <a:t>streams / LTF symbols may need to </a:t>
            </a:r>
            <a:r>
              <a:rPr lang="en-US" altLang="ko-KR" sz="1400" dirty="0"/>
              <a:t>be known before receiving the PPDU for the AGC and channel estimation performed in the STF and LTF, respectively</a:t>
            </a:r>
          </a:p>
          <a:p>
            <a:pPr lvl="1"/>
            <a:r>
              <a:rPr lang="en-US" altLang="ko-KR" sz="1600" dirty="0" smtClean="0"/>
              <a:t>Each field design depends on a tone plan and we can consider two approaches</a:t>
            </a:r>
          </a:p>
          <a:p>
            <a:pPr lvl="2"/>
            <a:r>
              <a:rPr lang="en-US" altLang="ko-KR" sz="1400" dirty="0" smtClean="0"/>
              <a:t>For </a:t>
            </a:r>
            <a:r>
              <a:rPr lang="en-US" altLang="ko-KR" sz="1400" dirty="0"/>
              <a:t>implementation simplicity, </a:t>
            </a:r>
            <a:r>
              <a:rPr lang="en-US" altLang="ko-KR" sz="1400" dirty="0" smtClean="0"/>
              <a:t>the </a:t>
            </a:r>
            <a:r>
              <a:rPr lang="en-US" altLang="ko-KR" sz="1400" dirty="0"/>
              <a:t>tone plan can be </a:t>
            </a:r>
            <a:r>
              <a:rPr lang="en-US" altLang="ko-KR" sz="1400" dirty="0" smtClean="0"/>
              <a:t>defined </a:t>
            </a:r>
            <a:r>
              <a:rPr lang="en-US" altLang="ko-KR" sz="1400" dirty="0"/>
              <a:t>for the smallest bandwidth and it can be duplicated in a wide </a:t>
            </a:r>
            <a:r>
              <a:rPr lang="en-US" altLang="ko-KR" sz="1400" dirty="0" smtClean="0"/>
              <a:t>bandwidth, i.e., all </a:t>
            </a:r>
            <a:r>
              <a:rPr lang="en-US" altLang="ko-KR" sz="1400" dirty="0"/>
              <a:t>of the fields have a duplicated </a:t>
            </a:r>
            <a:r>
              <a:rPr lang="en-US" altLang="ko-KR" sz="1400" dirty="0" smtClean="0"/>
              <a:t>structure</a:t>
            </a:r>
            <a:endParaRPr lang="en-US" altLang="ko-KR" sz="1400" dirty="0"/>
          </a:p>
          <a:p>
            <a:pPr lvl="2"/>
            <a:r>
              <a:rPr lang="en-US" altLang="ko-KR" sz="1400" dirty="0"/>
              <a:t>For throughput enhancement, </a:t>
            </a:r>
            <a:r>
              <a:rPr lang="en-US" altLang="ko-KR" sz="1400" dirty="0" smtClean="0"/>
              <a:t>the tone plan </a:t>
            </a:r>
            <a:r>
              <a:rPr lang="en-US" altLang="ko-KR" sz="1400" dirty="0"/>
              <a:t>can be </a:t>
            </a:r>
            <a:r>
              <a:rPr lang="en-US" altLang="ko-KR" sz="1400" dirty="0" smtClean="0"/>
              <a:t>independently defined </a:t>
            </a:r>
            <a:r>
              <a:rPr lang="en-US" altLang="ko-KR" sz="1400" dirty="0"/>
              <a:t>in each bandwidth and STF, LTF and SIG design can also follow the tone </a:t>
            </a:r>
            <a:r>
              <a:rPr lang="en-US" altLang="ko-KR" sz="1400" dirty="0" smtClean="0"/>
              <a:t>plan, i.e., the structure of these </a:t>
            </a:r>
            <a:r>
              <a:rPr lang="en-US" altLang="ko-KR" sz="1400" dirty="0"/>
              <a:t>fields </a:t>
            </a:r>
            <a:r>
              <a:rPr lang="en-US" altLang="ko-KR" sz="1400" dirty="0" smtClean="0"/>
              <a:t>is </a:t>
            </a:r>
            <a:r>
              <a:rPr lang="en-US" altLang="ko-KR" sz="1400" dirty="0"/>
              <a:t>not duplicated in each </a:t>
            </a:r>
            <a:r>
              <a:rPr lang="en-US" altLang="ko-KR" sz="1400" dirty="0" smtClean="0"/>
              <a:t>channel</a:t>
            </a:r>
          </a:p>
          <a:p>
            <a:pPr lvl="1"/>
            <a:r>
              <a:rPr lang="en-US" altLang="ko-KR" sz="1600" dirty="0" smtClean="0"/>
              <a:t>We can also further consider data duplication similar to non-HT duplicate PPDU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assuming the first approach on the tone plan design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42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Basic PPDU </a:t>
            </a:r>
            <a:r>
              <a:rPr lang="en-US" altLang="ko-KR" dirty="0" smtClean="0"/>
              <a:t>Format (3/4)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Option 2: 11ac/ax like PPDU</a:t>
            </a:r>
          </a:p>
          <a:p>
            <a:pPr lvl="1"/>
            <a:r>
              <a:rPr lang="en-US" altLang="ko-KR" sz="1600" dirty="0" smtClean="0"/>
              <a:t>We can simply use an 11ac/ax PPDU with a slight modification for consistent implementation between sub-7 GHz and </a:t>
            </a:r>
            <a:r>
              <a:rPr lang="en-US" altLang="ko-KR" sz="1600" dirty="0" err="1" smtClean="0"/>
              <a:t>mmWave</a:t>
            </a:r>
            <a:r>
              <a:rPr lang="en-US" altLang="ko-KR" sz="1600" dirty="0" smtClean="0"/>
              <a:t> bands</a:t>
            </a:r>
          </a:p>
          <a:p>
            <a:pPr lvl="1"/>
            <a:r>
              <a:rPr lang="en-US" altLang="ko-KR" sz="1600" dirty="0" smtClean="0"/>
              <a:t>If MIMO </a:t>
            </a:r>
            <a:r>
              <a:rPr lang="en-US" altLang="ko-KR" sz="1600" dirty="0"/>
              <a:t>is supported in IMMW, this structure may be more efficient for </a:t>
            </a:r>
            <a:r>
              <a:rPr lang="en-US" altLang="ko-KR" sz="1600" dirty="0" smtClean="0"/>
              <a:t>MIMO </a:t>
            </a:r>
            <a:r>
              <a:rPr lang="en-US" altLang="ko-KR" sz="1600" dirty="0"/>
              <a:t>AGC </a:t>
            </a:r>
            <a:r>
              <a:rPr lang="en-US" altLang="ko-KR" sz="1600" dirty="0" smtClean="0"/>
              <a:t>and MIMO </a:t>
            </a:r>
            <a:r>
              <a:rPr lang="en-US" altLang="ko-KR" sz="1600" dirty="0"/>
              <a:t>channel </a:t>
            </a:r>
            <a:r>
              <a:rPr lang="en-US" altLang="ko-KR" sz="1600" dirty="0" smtClean="0"/>
              <a:t>estimation</a:t>
            </a:r>
          </a:p>
          <a:p>
            <a:pPr lvl="2"/>
            <a:r>
              <a:rPr lang="en-US" altLang="ko-KR" sz="1400" dirty="0" smtClean="0"/>
              <a:t>For future extension, this structure</a:t>
            </a:r>
            <a:r>
              <a:rPr lang="en-US" altLang="ko-KR" sz="1400" dirty="0"/>
              <a:t>, especially 11ax like </a:t>
            </a:r>
            <a:r>
              <a:rPr lang="en-US" altLang="ko-KR" sz="1400" dirty="0" smtClean="0"/>
              <a:t>PPDU which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can also support OFDMA, may have benefits</a:t>
            </a:r>
            <a:endParaRPr lang="ko-KR" altLang="en-US" sz="1400" dirty="0"/>
          </a:p>
          <a:p>
            <a:pPr lvl="1"/>
            <a:r>
              <a:rPr lang="en-US" altLang="ko-KR" sz="1600" dirty="0" smtClean="0"/>
              <a:t>Information regarding bandwidth </a:t>
            </a:r>
            <a:r>
              <a:rPr lang="en-US" altLang="ko-KR" sz="1600" dirty="0"/>
              <a:t>and the number of </a:t>
            </a:r>
            <a:r>
              <a:rPr lang="en-US" altLang="ko-KR" sz="1600" dirty="0" smtClean="0"/>
              <a:t>streams / LTF symbols can be included in SIG </a:t>
            </a:r>
            <a:r>
              <a:rPr lang="en-US" altLang="ko-KR" sz="1600" dirty="0"/>
              <a:t>which enables a flexible use of bandwidth and spatial stream</a:t>
            </a:r>
          </a:p>
          <a:p>
            <a:pPr lvl="1"/>
            <a:r>
              <a:rPr lang="en-US" altLang="ko-KR" sz="1600" dirty="0" smtClean="0"/>
              <a:t>Similar </a:t>
            </a:r>
            <a:r>
              <a:rPr lang="en-US" altLang="ko-KR" sz="1600" dirty="0"/>
              <a:t>to option 1, we can consider two </a:t>
            </a:r>
            <a:r>
              <a:rPr lang="en-US" altLang="ko-KR" sz="1600" dirty="0" smtClean="0"/>
              <a:t>approaches for a tone plan design</a:t>
            </a:r>
          </a:p>
          <a:p>
            <a:pPr lvl="2"/>
            <a:r>
              <a:rPr lang="en-US" altLang="ko-KR" sz="1400" dirty="0" smtClean="0"/>
              <a:t>For </a:t>
            </a:r>
            <a:r>
              <a:rPr lang="en-US" altLang="ko-KR" sz="1400" dirty="0"/>
              <a:t>implementation simplicity, </a:t>
            </a:r>
            <a:r>
              <a:rPr lang="en-US" altLang="ko-KR" sz="1400" dirty="0" smtClean="0"/>
              <a:t>the tone </a:t>
            </a:r>
            <a:r>
              <a:rPr lang="en-US" altLang="ko-KR" sz="1400" dirty="0"/>
              <a:t>plan can be </a:t>
            </a:r>
            <a:r>
              <a:rPr lang="en-US" altLang="ko-KR" sz="1400" dirty="0" smtClean="0"/>
              <a:t>defined </a:t>
            </a:r>
            <a:r>
              <a:rPr lang="en-US" altLang="ko-KR" sz="1400" dirty="0"/>
              <a:t>for the smallest bandwidth and it can be duplicated in a wide </a:t>
            </a:r>
            <a:r>
              <a:rPr lang="en-US" altLang="ko-KR" sz="1400" dirty="0" smtClean="0"/>
              <a:t>bandwidth, i.e., all </a:t>
            </a:r>
            <a:r>
              <a:rPr lang="en-US" altLang="ko-KR" sz="1400" dirty="0"/>
              <a:t>of the fields have a duplicated structure</a:t>
            </a:r>
          </a:p>
          <a:p>
            <a:pPr lvl="2"/>
            <a:r>
              <a:rPr lang="en-US" altLang="ko-KR" sz="1400" dirty="0" smtClean="0"/>
              <a:t>For throughput enhancement, the tone plan </a:t>
            </a:r>
            <a:r>
              <a:rPr lang="en-US" altLang="ko-KR" sz="1400" dirty="0"/>
              <a:t>can be </a:t>
            </a:r>
            <a:r>
              <a:rPr lang="en-US" altLang="ko-KR" sz="1400" dirty="0" smtClean="0"/>
              <a:t>independently defined </a:t>
            </a:r>
            <a:r>
              <a:rPr lang="en-US" altLang="ko-KR" sz="1400" dirty="0"/>
              <a:t>in each bandwidth and </a:t>
            </a:r>
            <a:r>
              <a:rPr lang="en-US" altLang="ko-KR" sz="1400" dirty="0" smtClean="0"/>
              <a:t>STF2 </a:t>
            </a:r>
            <a:r>
              <a:rPr lang="en-US" altLang="ko-KR" sz="1400" dirty="0"/>
              <a:t>and LTF2 can follow </a:t>
            </a:r>
            <a:r>
              <a:rPr lang="en-US" altLang="ko-KR" sz="1400" dirty="0" smtClean="0"/>
              <a:t>them while STF1, LTF1 and SIG can still have a duplicated structure similar to the pre-VHT/HEW modulated part in a sub-7 GHz PPDU. In this case, estimated channel state obtained from LTF1 and LTF2 can be used to decode SIG and Data part, respectively.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34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Basic PPDU </a:t>
            </a:r>
            <a:r>
              <a:rPr lang="en-US" altLang="ko-KR" dirty="0" smtClean="0"/>
              <a:t>Format (4/4)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If most </a:t>
            </a:r>
            <a:r>
              <a:rPr lang="en-US" altLang="ko-KR" sz="1800" dirty="0"/>
              <a:t>of the </a:t>
            </a:r>
            <a:r>
              <a:rPr lang="en-US" altLang="ko-KR" sz="1800" dirty="0" err="1"/>
              <a:t>mmWave</a:t>
            </a:r>
            <a:r>
              <a:rPr lang="en-US" altLang="ko-KR" sz="1800" dirty="0"/>
              <a:t> PPDU transmissions </a:t>
            </a:r>
            <a:r>
              <a:rPr lang="en-US" altLang="ko-KR" sz="1800" dirty="0" smtClean="0"/>
              <a:t>use </a:t>
            </a:r>
            <a:r>
              <a:rPr lang="en-US" altLang="ko-KR" sz="1800" dirty="0"/>
              <a:t>one spatial stream in the smallest </a:t>
            </a:r>
            <a:r>
              <a:rPr lang="en-US" altLang="ko-KR" sz="1800" dirty="0" smtClean="0"/>
              <a:t>bandwidth to reduce implementation complexity and beamforming training overhead, option 1 may be reasonable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When using </a:t>
            </a:r>
            <a:r>
              <a:rPr lang="en-US" altLang="ko-KR" sz="1600" dirty="0"/>
              <a:t>option </a:t>
            </a:r>
            <a:r>
              <a:rPr lang="en-US" altLang="ko-KR" sz="1600" dirty="0" smtClean="0"/>
              <a:t>2 in this case, </a:t>
            </a:r>
            <a:r>
              <a:rPr lang="en-US" altLang="ko-KR" sz="1600" dirty="0"/>
              <a:t>STF2 and LTF2 can </a:t>
            </a:r>
            <a:r>
              <a:rPr lang="en-US" altLang="ko-KR" sz="1600" dirty="0" smtClean="0"/>
              <a:t>be just overhead</a:t>
            </a:r>
            <a:endParaRPr lang="en-US" altLang="ko-KR" sz="1600" dirty="0"/>
          </a:p>
          <a:p>
            <a:r>
              <a:rPr lang="en-US" altLang="ko-KR" sz="1800" dirty="0" smtClean="0"/>
              <a:t>Considering supporting a variety of use cases including high throughput and low latency in IMMW, it would be good to define multiple bandwidths and/or support MIMO</a:t>
            </a:r>
          </a:p>
          <a:p>
            <a:pPr lvl="1"/>
            <a:r>
              <a:rPr lang="en-US" altLang="ko-KR" sz="1600" dirty="0" smtClean="0"/>
              <a:t>In this case, option 2 may be more reasonable</a:t>
            </a:r>
          </a:p>
          <a:p>
            <a:r>
              <a:rPr lang="en-US" altLang="ko-KR" sz="1800" dirty="0" smtClean="0"/>
              <a:t>We are open for both PPDU formats for now and need further discussion</a:t>
            </a:r>
          </a:p>
          <a:p>
            <a:pPr lvl="1"/>
            <a:r>
              <a:rPr lang="en-US" altLang="ko-KR" sz="1600" dirty="0" smtClean="0"/>
              <a:t>We can adopt both PPDU formats to support different use cases</a:t>
            </a:r>
          </a:p>
          <a:p>
            <a:r>
              <a:rPr lang="en-US" altLang="ko-KR" sz="1800" dirty="0" smtClean="0"/>
              <a:t>Meanwhile, when it comes to the tone plan design, we propose to duplicate </a:t>
            </a:r>
            <a:r>
              <a:rPr lang="en-US" altLang="ko-KR" sz="1800" dirty="0"/>
              <a:t>a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tone plan of the smallest </a:t>
            </a:r>
            <a:r>
              <a:rPr lang="en-US" altLang="ko-KR" sz="1800" dirty="0" smtClean="0"/>
              <a:t>bandwidth</a:t>
            </a:r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allowed bandwidths </a:t>
            </a:r>
            <a:r>
              <a:rPr lang="en-US" altLang="ko-KR" sz="1600" dirty="0" smtClean="0"/>
              <a:t>may be </a:t>
            </a:r>
            <a:r>
              <a:rPr lang="en-US" altLang="ko-KR" sz="1600" dirty="0"/>
              <a:t>already enough for high data rate and we don’t think we need to further optimize the tone plan according to the </a:t>
            </a:r>
            <a:r>
              <a:rPr lang="en-US" altLang="ko-KR" sz="1600" dirty="0" smtClean="0"/>
              <a:t>bandwidth</a:t>
            </a:r>
          </a:p>
          <a:p>
            <a:pPr lvl="1"/>
            <a:r>
              <a:rPr lang="en-US" altLang="ko-KR" sz="1600" dirty="0" smtClean="0"/>
              <a:t>This approach allows separate </a:t>
            </a:r>
            <a:r>
              <a:rPr lang="en-US" altLang="ko-KR" sz="1600" dirty="0"/>
              <a:t>PHYs </a:t>
            </a:r>
            <a:r>
              <a:rPr lang="en-US" altLang="ko-KR" sz="1600" dirty="0" smtClean="0"/>
              <a:t>to process </a:t>
            </a:r>
            <a:r>
              <a:rPr lang="en-US" altLang="ko-KR" sz="1600" dirty="0"/>
              <a:t>each frequency </a:t>
            </a:r>
            <a:r>
              <a:rPr lang="en-US" altLang="ko-KR" sz="1600" dirty="0" err="1" smtClean="0"/>
              <a:t>subblock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21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on Additional PPDU formats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11bn, there are some additional PPDUs for specific purposes</a:t>
            </a:r>
          </a:p>
          <a:p>
            <a:pPr lvl="1"/>
            <a:r>
              <a:rPr lang="en-US" altLang="ko-KR" sz="1600" dirty="0" smtClean="0"/>
              <a:t>EHT sounding NDP for sounding and beamforming</a:t>
            </a:r>
          </a:p>
          <a:p>
            <a:pPr lvl="1"/>
            <a:r>
              <a:rPr lang="en-US" altLang="ko-KR" sz="1600" dirty="0" smtClean="0"/>
              <a:t>Enhanced long range PPDU to overcome coverage difference between DL and UL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In IMMW, we can also consider several additional PPDUs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NDP like PPDU</a:t>
            </a:r>
          </a:p>
          <a:p>
            <a:pPr lvl="2"/>
            <a:r>
              <a:rPr lang="en-US" altLang="ko-KR" sz="1400" dirty="0"/>
              <a:t>It can be formed based on the basic PPDU format by excluding the Data </a:t>
            </a:r>
            <a:r>
              <a:rPr lang="en-US" altLang="ko-KR" sz="1400" dirty="0" smtClean="0"/>
              <a:t>part and used for (fast / simplified) beam training</a:t>
            </a:r>
          </a:p>
          <a:p>
            <a:pPr lvl="2"/>
            <a:r>
              <a:rPr lang="en-US" altLang="ko-KR" sz="1400" dirty="0" smtClean="0"/>
              <a:t>Required information for beam training can be exchanged in the sub-7 GHz band and/or included in the SIG field of the PPDU</a:t>
            </a:r>
          </a:p>
          <a:p>
            <a:pPr lvl="1"/>
            <a:r>
              <a:rPr lang="en-US" altLang="ko-KR" sz="1600" dirty="0"/>
              <a:t>Enhanced </a:t>
            </a:r>
            <a:r>
              <a:rPr lang="en-US" altLang="ko-KR" sz="1600" dirty="0" smtClean="0"/>
              <a:t>long range PPDU</a:t>
            </a:r>
          </a:p>
          <a:p>
            <a:pPr lvl="2"/>
            <a:r>
              <a:rPr lang="en-US" altLang="ko-KR" sz="1400" dirty="0" smtClean="0"/>
              <a:t>It can be used to overcome coverage limit caused by a beamforming gain difference between STAs, roughly trained beamforming or an omnidirectional transmission/reception</a:t>
            </a:r>
          </a:p>
          <a:p>
            <a:pPr lvl="2"/>
            <a:r>
              <a:rPr lang="en-US" altLang="ko-KR" sz="1400" dirty="0" smtClean="0"/>
              <a:t>As a result, it can help to prevent a frequent transition to a sub-7 GHz band caused by beamforming issues</a:t>
            </a:r>
          </a:p>
          <a:p>
            <a:pPr lvl="2"/>
            <a:r>
              <a:rPr lang="en-US" altLang="ko-KR" sz="1400" dirty="0" smtClean="0"/>
              <a:t>To this end, several approaches such as power boosting, lower MCS and signal repetition can be applied to the basic PPDU format</a:t>
            </a:r>
            <a:endParaRPr lang="ko-KR" altLang="en-US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53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have discussed two basic PPDU formats</a:t>
            </a:r>
          </a:p>
          <a:p>
            <a:pPr lvl="1"/>
            <a:r>
              <a:rPr lang="en-US" altLang="ko-KR" sz="1600" dirty="0" smtClean="0"/>
              <a:t>There are pros and cons in each option and we are open for now</a:t>
            </a:r>
          </a:p>
          <a:p>
            <a:pPr lvl="1"/>
            <a:r>
              <a:rPr lang="en-US" altLang="ko-KR" sz="1600" dirty="0" smtClean="0"/>
              <a:t>We can consider adopting both formats for different use cases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We have also proposed how to design a tone plan for a wide bandwidth</a:t>
            </a:r>
          </a:p>
          <a:p>
            <a:pPr lvl="1"/>
            <a:r>
              <a:rPr lang="en-US" altLang="ko-KR" sz="1600" dirty="0" smtClean="0"/>
              <a:t>We can have benefits from duplicating a tone plan of the smallest bandwidth</a:t>
            </a:r>
          </a:p>
          <a:p>
            <a:endParaRPr lang="en-US" altLang="ko-KR" sz="1800" dirty="0"/>
          </a:p>
          <a:p>
            <a:r>
              <a:rPr lang="en-US" altLang="ko-KR" sz="1800" dirty="0" smtClean="0"/>
              <a:t>Finally, we have introduced two additional PPDU formats</a:t>
            </a:r>
          </a:p>
          <a:p>
            <a:pPr lvl="1"/>
            <a:r>
              <a:rPr lang="en-US" altLang="ko-KR" sz="1600" dirty="0" smtClean="0"/>
              <a:t>The purpose of them can be beamforming training and coverage extension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86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support to define </a:t>
            </a:r>
            <a:r>
              <a:rPr lang="en-US" altLang="ko-KR" sz="2000" dirty="0" smtClean="0"/>
              <a:t>the following PPDU format in 11bq?</a:t>
            </a:r>
          </a:p>
          <a:p>
            <a:pPr lvl="1"/>
            <a:r>
              <a:rPr lang="en-US" altLang="ko-KR" sz="1800" dirty="0" smtClean="0"/>
              <a:t>11a like PPDU</a:t>
            </a:r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2"/>
            <a:r>
              <a:rPr lang="en-US" altLang="ko-KR" sz="1600" dirty="0" smtClean="0"/>
              <a:t>Details for each field are TBD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895739"/>
              </p:ext>
            </p:extLst>
          </p:nvPr>
        </p:nvGraphicFramePr>
        <p:xfrm>
          <a:off x="1562100" y="2514600"/>
          <a:ext cx="609600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74136573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9093869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59080992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5158153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STF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LTF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SIG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Data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105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002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302840</TotalTime>
  <Words>1446</Words>
  <Application>Microsoft Office PowerPoint</Application>
  <PresentationFormat>화면 슬라이드 쇼(4:3)</PresentationFormat>
  <Paragraphs>197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0" baseType="lpstr">
      <vt:lpstr>굴림</vt:lpstr>
      <vt:lpstr>Malgun Gothic</vt:lpstr>
      <vt:lpstr>Malgun Gothic</vt:lpstr>
      <vt:lpstr>Arial</vt:lpstr>
      <vt:lpstr>Times New Roman</vt:lpstr>
      <vt:lpstr>802-11-Submission</vt:lpstr>
      <vt:lpstr>PPDU Format for IMMW</vt:lpstr>
      <vt:lpstr>Introduction</vt:lpstr>
      <vt:lpstr>Basic PPDU Format (1/4)</vt:lpstr>
      <vt:lpstr>Basic PPDU Format (2/4)</vt:lpstr>
      <vt:lpstr>Basic PPDU Format (3/4)</vt:lpstr>
      <vt:lpstr>Basic PPDU Format (4/4)</vt:lpstr>
      <vt:lpstr>Consideration on Additional PPDU formats</vt:lpstr>
      <vt:lpstr>Summary</vt:lpstr>
      <vt:lpstr>Straw Poll #1</vt:lpstr>
      <vt:lpstr>Straw Poll #2</vt:lpstr>
      <vt:lpstr>Straw Poll #3</vt:lpstr>
      <vt:lpstr>Straw Poll #4</vt:lpstr>
      <vt:lpstr>Straw Poll #5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6752</cp:revision>
  <cp:lastPrinted>2019-01-10T23:08:02Z</cp:lastPrinted>
  <dcterms:created xsi:type="dcterms:W3CDTF">2007-05-21T21:00:37Z</dcterms:created>
  <dcterms:modified xsi:type="dcterms:W3CDTF">2025-04-01T03:49:54Z</dcterms:modified>
</cp:coreProperties>
</file>