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7" r:id="rId4"/>
    <p:sldId id="28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71" autoAdjust="0"/>
  </p:normalViewPr>
  <p:slideViewPr>
    <p:cSldViewPr>
      <p:cViewPr varScale="1">
        <p:scale>
          <a:sx n="109" d="100"/>
          <a:sy n="109" d="100"/>
        </p:scale>
        <p:origin x="17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Issue on ELR PPDU Length Indication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</a:t>
            </a:r>
            <a:r>
              <a:rPr lang="en-US" altLang="zh-CN" sz="2000" b="0" dirty="0"/>
              <a:t>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082826"/>
              </p:ext>
            </p:extLst>
          </p:nvPr>
        </p:nvGraphicFramePr>
        <p:xfrm>
          <a:off x="523875" y="3178175"/>
          <a:ext cx="796290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0" name="Document" r:id="rId4" imgW="8255780" imgH="2762075" progId="Word.Document.8">
                  <p:embed/>
                </p:oleObj>
              </mc:Choice>
              <mc:Fallback>
                <p:oleObj name="Document" r:id="rId4" imgW="8255780" imgH="27620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78175"/>
                        <a:ext cx="7962900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Problem 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C33D3CA-5B07-484B-BE53-11ECEE38A0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134672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tx1"/>
                    </a:solidFill>
                  </a:rPr>
                  <a:t>In baseline,</a:t>
                </a:r>
                <a:r>
                  <a:rPr lang="zh-CN" alt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</a:rPr>
                  <a:t>the</a:t>
                </a:r>
                <a:r>
                  <a:rPr lang="zh-CN" alt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2000" dirty="0">
                    <a:solidFill>
                      <a:schemeClr val="tx1"/>
                    </a:solidFill>
                  </a:rPr>
                  <a:t>max PPDU duration is 5.484ms.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tx1"/>
                    </a:solidFill>
                  </a:rPr>
                  <a:t>In ELR-SIG, the number of ELR-Data symbols indicated by the current Length field may cause the PPDU duration to exceed 5.484ms.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</a:rPr>
                  <a:t>the max number of ELR-Data symbols should be:</a:t>
                </a:r>
              </a:p>
              <a:p>
                <a:pPr marL="57150" indent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𝑎𝑃𝑃𝐷𝑈𝑀𝑎𝑥𝑇𝑖𝑚𝑒</m:t>
                              </m:r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altLang="zh-CN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𝑝𝑟𝑒𝑎𝑚𝑏𝑙𝑒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𝑃𝐸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14.4 </m:t>
                              </m:r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𝑢𝑠</m:t>
                              </m:r>
                            </m:den>
                          </m:f>
                        </m:e>
                      </m:d>
                      <m:r>
                        <a:rPr lang="en-US" altLang="zh-CN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5484−96.8</m:t>
                              </m:r>
                            </m:num>
                            <m:den>
                              <m:r>
                                <a:rPr lang="en-US" altLang="zh-CN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14.4</m:t>
                              </m:r>
                            </m:den>
                          </m:f>
                        </m:e>
                      </m:d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=374</m:t>
                      </m:r>
                    </m:oMath>
                  </m:oMathPara>
                </a14:m>
                <a:endParaRPr lang="en-US" altLang="zh-CN" sz="12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Thus, we need to restrict the value indicated by the Length field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C33D3CA-5B07-484B-BE53-11ECEE38A0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134672" cy="4113213"/>
              </a:xfrm>
              <a:blipFill>
                <a:blip r:embed="rId2"/>
                <a:stretch>
                  <a:fillRect l="-675" t="-741" r="-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DA55E96-A65B-4AD1-AF84-7DE1CCD78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84" y="4331357"/>
            <a:ext cx="3854219" cy="147390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6170EA5-DCA8-4201-A6FA-9D3BA7C40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525" y="4476616"/>
            <a:ext cx="4429006" cy="124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3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2A6D523-0646-4735-AB1B-45AD11487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1427"/>
              </p:ext>
            </p:extLst>
          </p:nvPr>
        </p:nvGraphicFramePr>
        <p:xfrm>
          <a:off x="696912" y="3088578"/>
          <a:ext cx="7632848" cy="1920240"/>
        </p:xfrm>
        <a:graphic>
          <a:graphicData uri="http://schemas.openxmlformats.org/drawingml/2006/table">
            <a:tbl>
              <a:tblPr firstRow="1" firstCol="1" bandRow="1"/>
              <a:tblGrid>
                <a:gridCol w="1156520">
                  <a:extLst>
                    <a:ext uri="{9D8B030D-6E8A-4147-A177-3AD203B41FA5}">
                      <a16:colId xmlns:a16="http://schemas.microsoft.com/office/drawing/2014/main" val="1613696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1131818807"/>
                    </a:ext>
                  </a:extLst>
                </a:gridCol>
                <a:gridCol w="1291769">
                  <a:extLst>
                    <a:ext uri="{9D8B030D-6E8A-4147-A177-3AD203B41FA5}">
                      <a16:colId xmlns:a16="http://schemas.microsoft.com/office/drawing/2014/main" val="4051097746"/>
                    </a:ext>
                  </a:extLst>
                </a:gridCol>
                <a:gridCol w="1210804">
                  <a:extLst>
                    <a:ext uri="{9D8B030D-6E8A-4147-A177-3AD203B41FA5}">
                      <a16:colId xmlns:a16="http://schemas.microsoft.com/office/drawing/2014/main" val="606758454"/>
                    </a:ext>
                  </a:extLst>
                </a:gridCol>
                <a:gridCol w="3019649">
                  <a:extLst>
                    <a:ext uri="{9D8B030D-6E8A-4147-A177-3AD203B41FA5}">
                      <a16:colId xmlns:a16="http://schemas.microsoft.com/office/drawing/2014/main" val="32813184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Two parts of ELR-SIG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Bit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Field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bits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Description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90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ELR-SIG-1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B4-B12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Length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Indicates the number of ELR-Data symbols. Set to a value that is the number of ELR-Data symbols minus 1.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just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Note: Any Length selection that results in a number of ELR-Data symbols that is larger than 374 symbols is not allowed.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416902"/>
                  </a:ext>
                </a:extLst>
              </a:tr>
            </a:tbl>
          </a:graphicData>
        </a:graphic>
      </p:graphicFrame>
      <p:sp>
        <p:nvSpPr>
          <p:cNvPr id="9" name="内容占位符 8">
            <a:extLst>
              <a:ext uri="{FF2B5EF4-FFF2-40B4-BE49-F238E27FC236}">
                <a16:creationId xmlns:a16="http://schemas.microsoft.com/office/drawing/2014/main" id="{7967B6DF-6267-4063-8083-A53D8DFC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7" cy="871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We can add the following note in the description of Length field in ELR-SIG-1.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749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support the following text add in ELR-SIG Length field in 802.11bn?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Any Length selection that results in a number of ELR-Data symbols that is larger than 374 symbols is not allowed.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4039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400" b="0" dirty="0"/>
              <a:t>[1] Draft P802.11be_D7.0</a:t>
            </a:r>
          </a:p>
          <a:p>
            <a:r>
              <a:rPr lang="en-US" sz="1400" b="0" dirty="0"/>
              <a:t>[2] Draft P802.11bn_D0.1</a:t>
            </a:r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041540F3-5C26-44B4-91BC-4D89E47062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4198</TotalTime>
  <Words>298</Words>
  <Application>Microsoft Office PowerPoint</Application>
  <PresentationFormat>全屏显示(4:3)</PresentationFormat>
  <Paragraphs>59</Paragraphs>
  <Slides>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Office 主题​​</vt:lpstr>
      <vt:lpstr>Document</vt:lpstr>
      <vt:lpstr>Issue on ELR PPDU Length Indication</vt:lpstr>
      <vt:lpstr>Problem </vt:lpstr>
      <vt:lpstr>Proposal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625</cp:revision>
  <cp:lastPrinted>1601-01-01T00:00:00Z</cp:lastPrinted>
  <dcterms:created xsi:type="dcterms:W3CDTF">2021-10-14T02:24:14Z</dcterms:created>
  <dcterms:modified xsi:type="dcterms:W3CDTF">2025-03-07T01:52:54Z</dcterms:modified>
</cp:coreProperties>
</file>