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74" r:id="rId4"/>
    <p:sldId id="266" r:id="rId5"/>
    <p:sldId id="275" r:id="rId6"/>
    <p:sldId id="276" r:id="rId7"/>
    <p:sldId id="268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9DFEB3D-C778-5E73-EFE8-17F51D955CAB}" name="Namvar, Nima" initials="NN" userId="S::nima.namvar@charter.com::afbdc98d-07aa-4b36-ba1c-d4d82eb7f1ea" providerId="AD"/>
  <p188:author id="{5577D346-E8DC-0550-62DA-C51B34B23C3F}" name="Singh, Aditi" initials="SA" userId="S::c-aditi.singh@charter.com::eff883d2-1dc5-47e1-b6e0-3524d74ff7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5EF730-BC00-6307-987B-B860ACEBB610}" v="47" dt="2025-03-07T04:37:09.254"/>
    <p1510:client id="{0D6B5539-58CC-E54A-8596-055DE89F44EA}" v="3" dt="2025-03-07T02:46:42.274"/>
    <p1510:client id="{1B239F25-AD68-6CF1-F998-1DC63F64E6CB}" v="322" dt="2025-03-07T17:13:07.018"/>
    <p1510:client id="{2A04D764-B7D6-EBA3-D577-657037A26068}" v="1341" dt="2025-03-07T20:09:45.583"/>
    <p1510:client id="{3CC7AFCD-2556-E59E-5CD0-070B01BB9799}" v="106" dt="2025-03-06T19:55:19.153"/>
    <p1510:client id="{46B77D74-EC20-2270-7809-8D4DCF776BE8}" v="11" dt="2025-03-06T18:56:01.572"/>
    <p1510:client id="{4819FD96-0EB9-9F57-FA1A-6AE7FEDC154E}" v="49" dt="2025-03-06T19:30:31.104"/>
    <p1510:client id="{B5063E3E-EC92-ADE7-5F86-9BD3532536F0}" v="259" dt="2025-03-06T19:50:29.7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11"/>
    <p:restoredTop sz="94658"/>
  </p:normalViewPr>
  <p:slideViewPr>
    <p:cSldViewPr snapToGrid="0">
      <p:cViewPr varScale="1">
        <p:scale>
          <a:sx n="117" d="100"/>
          <a:sy n="117" d="100"/>
        </p:scale>
        <p:origin x="192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802.11-25/0355r0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802.11-25/0355r0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802.11-25/0355r0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802.11-25/0355r0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GB" sz="1200" b="0"/>
              <a:t>AP Power save is a feature that has not gained enough momentum in the TG despite several related contributions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802.11-25/0355r0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07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Ynamic</a:t>
            </a:r>
            <a:r>
              <a:rPr lang="en-US"/>
              <a:t> </a:t>
            </a:r>
            <a:r>
              <a:rPr lang="en-US" err="1"/>
              <a:t>Ynamic</a:t>
            </a:r>
            <a:r>
              <a:rPr lang="en-US"/>
              <a:t>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802.11-25/0355r0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70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802.11-25/0355r0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64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802.11-25/0355r0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Aditi Singh et al., Charter Communications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Considerations for AP Dynamic Power Save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2025-03-03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063561"/>
              </p:ext>
            </p:extLst>
          </p:nvPr>
        </p:nvGraphicFramePr>
        <p:xfrm>
          <a:off x="993775" y="2430463"/>
          <a:ext cx="102727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514600" progId="Word.Document.8">
                  <p:embed/>
                </p:oleObj>
              </mc:Choice>
              <mc:Fallback>
                <p:oleObj name="Document" r:id="rId3" imgW="10439400" imgH="2514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0463"/>
                        <a:ext cx="102727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85801"/>
            <a:ext cx="10361084" cy="685800"/>
          </a:xfrm>
        </p:spPr>
        <p:txBody>
          <a:bodyPr/>
          <a:lstStyle/>
          <a:p>
            <a:r>
              <a:rPr lang="en-GB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450976"/>
            <a:ext cx="10972800" cy="494982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b="0" dirty="0"/>
              <a:t>The key objective of AP Power Save is to reduce power consumption for APs without impacting the latency or throughput requirements of non-AP STAs </a:t>
            </a:r>
            <a:endParaRPr lang="en-GB" sz="1600" b="0" dirty="0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GB" sz="1600" b="0" dirty="0"/>
              <a:t>There are limited number of options available for AP power save</a:t>
            </a:r>
            <a:endParaRPr lang="en-GB" sz="1600" b="0" dirty="0">
              <a:cs typeface="Times New Roman"/>
            </a:endParaRPr>
          </a:p>
          <a:p>
            <a:pPr lvl="1">
              <a:buFont typeface="System Font Regular"/>
              <a:buChar char="−"/>
            </a:pPr>
            <a:r>
              <a:rPr lang="en-GB" sz="1400" dirty="0"/>
              <a:t>Reduction of bandwidth</a:t>
            </a:r>
            <a:endParaRPr lang="en-GB" sz="1400" dirty="0">
              <a:cs typeface="Times New Roman"/>
            </a:endParaRPr>
          </a:p>
          <a:p>
            <a:pPr lvl="1">
              <a:buFont typeface="System Font Regular"/>
              <a:buChar char="−"/>
            </a:pPr>
            <a:r>
              <a:rPr lang="en-GB" sz="1400" b="0" dirty="0"/>
              <a:t>Reduction of number of Spatial Streams</a:t>
            </a:r>
            <a:endParaRPr lang="en-GB" sz="1400" b="0" dirty="0">
              <a:cs typeface="Times New Roman"/>
            </a:endParaRPr>
          </a:p>
          <a:p>
            <a:pPr lvl="1">
              <a:buFont typeface="System Font Regular"/>
              <a:buChar char="−"/>
            </a:pPr>
            <a:r>
              <a:rPr lang="en-GB" sz="1400" dirty="0"/>
              <a:t>Disable links (if MLO available)</a:t>
            </a:r>
            <a:endParaRPr lang="en-GB" sz="1400" dirty="0">
              <a:cs typeface="Times New Roman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200" b="0" dirty="0"/>
              <a:t>The current standard allows the AP to change these parameters</a:t>
            </a:r>
            <a:endParaRPr lang="en-GB" sz="1200" b="0" dirty="0"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GB" sz="1600" b="0" dirty="0"/>
              <a:t>AP power management has two modes: Active mode and power save mode</a:t>
            </a:r>
            <a:endParaRPr lang="en-GB" sz="1600" b="0" dirty="0">
              <a:cs typeface="Times New Roman"/>
            </a:endParaRPr>
          </a:p>
          <a:p>
            <a:pPr lvl="1">
              <a:buFont typeface="System Font Regular"/>
              <a:buChar char="−"/>
            </a:pPr>
            <a:r>
              <a:rPr lang="en-GB" sz="1400" dirty="0"/>
              <a:t>In power save mode, the AP is either in doze </a:t>
            </a:r>
            <a:r>
              <a:rPr lang="en-GB" sz="1400" b="0" dirty="0"/>
              <a:t>state or awake state</a:t>
            </a:r>
            <a:endParaRPr lang="en-GB" sz="1400" b="0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100" b="0" dirty="0"/>
              <a:t>For example, in doze state AP disables its radio interface, and it does not transmit, receive, or listen</a:t>
            </a:r>
            <a:endParaRPr lang="en-GB" sz="1100" b="0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100" dirty="0"/>
              <a:t>In awake state the AP operates with its full capabilities, and it can transmit, or receive</a:t>
            </a:r>
            <a:endParaRPr lang="en-GB" sz="11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0" dirty="0">
                <a:cs typeface="Times New Roman"/>
              </a:rPr>
              <a:t>Dynamic power save i.e. listen state using minimum capabilities has been introduced for non-AP STAs and mobile APs[1]</a:t>
            </a:r>
          </a:p>
          <a:p>
            <a:pPr lvl="1">
              <a:buFont typeface="System Font Regular" panose="020B0604020202020204" pitchFamily="34" charset="0"/>
              <a:buChar char="−"/>
            </a:pPr>
            <a:r>
              <a:rPr lang="en-GB" sz="1200" dirty="0">
                <a:cs typeface="Times New Roman"/>
              </a:rPr>
              <a:t>This is envisioned to reduce power in both listen and receive modes </a:t>
            </a:r>
            <a:endParaRPr lang="en-GB" sz="1200" b="0" dirty="0">
              <a:cs typeface="Times New Roman"/>
            </a:endParaRPr>
          </a:p>
          <a:p>
            <a:pPr lvl="1">
              <a:buFont typeface="System Font Regular" panose="020B0604020202020204" pitchFamily="34" charset="0"/>
              <a:buChar char="−"/>
            </a:pPr>
            <a:r>
              <a:rPr lang="en-GB" sz="1200" dirty="0">
                <a:cs typeface="Times New Roman"/>
              </a:rPr>
              <a:t>However, a similar mechanism tailored to the specific operations of AP is not a part of SFD yet</a:t>
            </a:r>
            <a:endParaRPr lang="en-GB" sz="1200" dirty="0"/>
          </a:p>
          <a:p>
            <a:pPr>
              <a:buFont typeface="Times New Roman" pitchFamily="16" charset="0"/>
              <a:buChar char="•"/>
            </a:pPr>
            <a:r>
              <a:rPr lang="en-GB" sz="1600" b="0" dirty="0"/>
              <a:t>Dynamic AP power save allows APs to save power dynamically by switching capabilities</a:t>
            </a:r>
            <a:endParaRPr lang="en-GB" sz="1600" b="0" dirty="0">
              <a:cs typeface="Times New Roman"/>
            </a:endParaRPr>
          </a:p>
          <a:p>
            <a:pPr lvl="1">
              <a:buFont typeface="System Font Regular"/>
              <a:buChar char="−"/>
            </a:pPr>
            <a:r>
              <a:rPr lang="en-GB" sz="1400" dirty="0"/>
              <a:t>Impactful power saving p</a:t>
            </a:r>
            <a:r>
              <a:rPr lang="en-GB" sz="1400" b="0" dirty="0"/>
              <a:t>otential for UHR APs</a:t>
            </a:r>
            <a:endParaRPr lang="en-GB" sz="1400" b="0" dirty="0">
              <a:cs typeface="Times New Roman"/>
            </a:endParaRPr>
          </a:p>
          <a:p>
            <a:pPr lvl="1">
              <a:buFont typeface="System Font Regular"/>
              <a:buChar char="−"/>
            </a:pPr>
            <a:r>
              <a:rPr lang="en-GB" sz="1400" b="0" dirty="0"/>
              <a:t>Legacy STAs </a:t>
            </a:r>
            <a:r>
              <a:rPr lang="en-GB" sz="1400" dirty="0"/>
              <a:t>may experience </a:t>
            </a:r>
            <a:r>
              <a:rPr lang="en-GB" sz="1400" b="0" dirty="0"/>
              <a:t>significant impact</a:t>
            </a:r>
            <a:endParaRPr lang="en-GB" sz="1400" b="0" dirty="0">
              <a:cs typeface="Times New Roman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sz="1600" b="0" dirty="0"/>
              <a:t>In this contribution, we provide considerations on Dynamic AP Power Save </a:t>
            </a:r>
            <a:endParaRPr lang="en-GB" sz="1600" b="0" dirty="0">
              <a:cs typeface="Times New Roman"/>
            </a:endParaRPr>
          </a:p>
          <a:p>
            <a:pPr lvl="1">
              <a:buFont typeface="System Font Regular"/>
              <a:buChar char="−"/>
            </a:pPr>
            <a:endParaRPr lang="en-GB" sz="1400" b="0" dirty="0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Aditi Singh et al., Charter Communications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4F927-1134-2CD2-E74C-AD9898106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4D259-9D63-0461-207F-F16180195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71601"/>
            <a:ext cx="10361084" cy="47228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b="0"/>
              <a:t>Several contributions discuss Dynamic Power Save (DPS) for an AP:</a:t>
            </a:r>
          </a:p>
          <a:p>
            <a:pPr lvl="1">
              <a:buFont typeface="System Font Regular"/>
              <a:buChar char="−"/>
            </a:pPr>
            <a:r>
              <a:rPr lang="en-US" sz="1600">
                <a:latin typeface="Times New Roman" panose="02020603050405020304" pitchFamily="18" charset="0"/>
                <a:ea typeface="Arial Unicode MS" panose="020B0604020202020204" pitchFamily="34" charset="-128"/>
              </a:rPr>
              <a:t>[1] discusses candidate power save protocols describing the requirements, target power saving that can be achieved as well as issues that need careful considerations</a:t>
            </a:r>
          </a:p>
          <a:p>
            <a:pPr lvl="1">
              <a:buFont typeface="System Font Regular"/>
              <a:buChar char="−"/>
            </a:pPr>
            <a:r>
              <a:rPr lang="en-US" sz="1600">
                <a:latin typeface="Times New Roman" panose="02020603050405020304" pitchFamily="18" charset="0"/>
                <a:ea typeface="Arial Unicode MS" panose="020B0604020202020204" pitchFamily="34" charset="-128"/>
              </a:rPr>
              <a:t>[2] provide thoughts on details of DPS operation for an AP. Presents solutions to prevent loss of medium synchronization during transition in different modes</a:t>
            </a:r>
          </a:p>
          <a:p>
            <a:pPr lvl="1">
              <a:buFont typeface="System Font Regular"/>
              <a:buChar char="−"/>
            </a:pPr>
            <a:r>
              <a:rPr lang="en-US" sz="1600">
                <a:latin typeface="Times New Roman" panose="02020603050405020304" pitchFamily="18" charset="0"/>
                <a:ea typeface="Arial Unicode MS" panose="020B0604020202020204" pitchFamily="34" charset="-128"/>
              </a:rPr>
              <a:t>[3] proposes consideration of different power save modes based on the scenario and the STAs present</a:t>
            </a:r>
          </a:p>
          <a:p>
            <a:pPr lvl="1">
              <a:buFont typeface="System Font Regular"/>
              <a:buChar char="−"/>
            </a:pPr>
            <a:r>
              <a:rPr lang="en-US" sz="1600">
                <a:latin typeface="Times New Roman" panose="02020603050405020304" pitchFamily="18" charset="0"/>
                <a:ea typeface="Arial Unicode MS" panose="020B0604020202020204" pitchFamily="34" charset="-128"/>
              </a:rPr>
              <a:t>[4] describes the information element options available to specify an AP’s schedule, power state, capability, and management info. to the non-AP STAs for power save mode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D90CED-2256-72FC-1971-9AB0B30547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5FA8-6D0B-372C-FD9D-6AE9816D5C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Aditi Singh et al., Charter Communications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072BDF-8D9E-BFDE-4F31-38935CF208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787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A7EB6-B050-E9DE-2B5F-BBA5D3662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/>
          <a:p>
            <a:r>
              <a:rPr lang="en-US"/>
              <a:t>AP Power Save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3EE28-20E6-4E1A-44AB-F9E9DD13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4988717"/>
            <a:ext cx="10361084" cy="13358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In DPS, an AP can transmit beacons and management frames, listen to the channel; and communicate with legacy STAs, as well as with DPS-capable STAs which can be served without increasing the AP’s capabilities</a:t>
            </a:r>
          </a:p>
          <a:p>
            <a:pPr lvl="1">
              <a:buFont typeface="System Font Regular"/>
              <a:buChar char="−"/>
            </a:pPr>
            <a:r>
              <a:rPr lang="en-US" sz="1600" b="0"/>
              <a:t>AP is capable of exchanging non-HT dup format PPDUs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/>
          </a:p>
          <a:p>
            <a:pPr>
              <a:buFont typeface="Arial" panose="020B0604020202020204" pitchFamily="34" charset="0"/>
              <a:buChar char="•"/>
            </a:pPr>
            <a:endParaRPr lang="en-US" sz="2000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955DFF-F0AF-7110-4CD5-6A3B623C60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BD22A-998E-569D-1561-00620FC8E8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Aditi Singh et al., Charter Communications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898B02-EB93-1ADE-828B-8356595138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42A8671-649F-8FA4-2640-B7F77BD2B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601448"/>
              </p:ext>
            </p:extLst>
          </p:nvPr>
        </p:nvGraphicFramePr>
        <p:xfrm>
          <a:off x="990600" y="1593788"/>
          <a:ext cx="10084530" cy="3150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16906">
                  <a:extLst>
                    <a:ext uri="{9D8B030D-6E8A-4147-A177-3AD203B41FA5}">
                      <a16:colId xmlns:a16="http://schemas.microsoft.com/office/drawing/2014/main" val="2671212377"/>
                    </a:ext>
                  </a:extLst>
                </a:gridCol>
                <a:gridCol w="2402694">
                  <a:extLst>
                    <a:ext uri="{9D8B030D-6E8A-4147-A177-3AD203B41FA5}">
                      <a16:colId xmlns:a16="http://schemas.microsoft.com/office/drawing/2014/main" val="3491968917"/>
                    </a:ext>
                  </a:extLst>
                </a:gridCol>
                <a:gridCol w="1631118">
                  <a:extLst>
                    <a:ext uri="{9D8B030D-6E8A-4147-A177-3AD203B41FA5}">
                      <a16:colId xmlns:a16="http://schemas.microsoft.com/office/drawing/2014/main" val="150343459"/>
                    </a:ext>
                  </a:extLst>
                </a:gridCol>
                <a:gridCol w="2016906">
                  <a:extLst>
                    <a:ext uri="{9D8B030D-6E8A-4147-A177-3AD203B41FA5}">
                      <a16:colId xmlns:a16="http://schemas.microsoft.com/office/drawing/2014/main" val="4144585411"/>
                    </a:ext>
                  </a:extLst>
                </a:gridCol>
                <a:gridCol w="2016906">
                  <a:extLst>
                    <a:ext uri="{9D8B030D-6E8A-4147-A177-3AD203B41FA5}">
                      <a16:colId xmlns:a16="http://schemas.microsoft.com/office/drawing/2014/main" val="2123839694"/>
                    </a:ext>
                  </a:extLst>
                </a:gridCol>
              </a:tblGrid>
              <a:tr h="521695">
                <a:tc>
                  <a:txBody>
                    <a:bodyPr/>
                    <a:lstStyle/>
                    <a:p>
                      <a:r>
                        <a:rPr lang="en-US"/>
                        <a:t>AP PS Mechanism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Signaling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Energy saving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Schedule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Compatibility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02789"/>
                  </a:ext>
                </a:extLst>
              </a:tr>
              <a:tr h="722346">
                <a:tc>
                  <a:txBody>
                    <a:bodyPr/>
                    <a:lstStyle/>
                    <a:p>
                      <a:r>
                        <a:rPr lang="en-US" sz="1600"/>
                        <a:t>Scheduled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Use TWT signaling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Does not work with Legacy devices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809987"/>
                  </a:ext>
                </a:extLst>
              </a:tr>
              <a:tr h="1083519">
                <a:tc>
                  <a:txBody>
                    <a:bodyPr/>
                    <a:lstStyle/>
                    <a:p>
                      <a:r>
                        <a:rPr lang="en-US" sz="1600"/>
                        <a:t>*Dynamic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ICF with intermediate FCS and padding, ICR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Limited due to the backward compatibility issues related with legacy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688048"/>
                  </a:ext>
                </a:extLst>
              </a:tr>
              <a:tr h="722346">
                <a:tc>
                  <a:txBody>
                    <a:bodyPr/>
                    <a:lstStyle/>
                    <a:p>
                      <a:r>
                        <a:rPr lang="en-US" sz="1600"/>
                        <a:t>Cross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Cross link wake-up frame (Reuse AP Assistance Request control info. field)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High due to the presence of at least one active 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9246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C40F84E-01F8-119C-5CDF-AD84D808E41F}"/>
              </a:ext>
            </a:extLst>
          </p:cNvPr>
          <p:cNvSpPr txBox="1"/>
          <p:nvPr/>
        </p:nvSpPr>
        <p:spPr>
          <a:xfrm>
            <a:off x="929217" y="4711718"/>
            <a:ext cx="178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  <a:latin typeface="+mn-lt"/>
              </a:rPr>
              <a:t>* Not a part of SFD yet</a:t>
            </a:r>
          </a:p>
        </p:txBody>
      </p:sp>
    </p:spTree>
    <p:extLst>
      <p:ext uri="{BB962C8B-B14F-4D97-AF65-F5344CB8AC3E}">
        <p14:creationId xmlns:p14="http://schemas.microsoft.com/office/powerpoint/2010/main" val="37769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1DAC-F7A6-4FE7-B90F-45270A1C2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8BE60-ADCD-15CF-D0C3-A30871DA0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99" y="1380327"/>
            <a:ext cx="10437285" cy="479901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In general, the AP is always expected to be ON, always operating in its full capability state</a:t>
            </a:r>
            <a:endParaRPr lang="en-US" sz="2000" b="0">
              <a:cs typeface="Times New Roman"/>
            </a:endParaRPr>
          </a:p>
          <a:p>
            <a:pPr marL="685800" lvl="1">
              <a:buFont typeface="System Font Regular"/>
              <a:buChar char="−"/>
            </a:pPr>
            <a:r>
              <a:rPr lang="en-US" sz="1600" b="0" dirty="0"/>
              <a:t>As most APs are wall-powered, the need to save power at APs is often overlooked</a:t>
            </a:r>
            <a:endParaRPr lang="en-US" sz="1600" b="0" dirty="0">
              <a:cs typeface="Times New Roman"/>
            </a:endParaRPr>
          </a:p>
          <a:p>
            <a:pPr marL="685800" lvl="1">
              <a:buFont typeface="System Font Regular"/>
              <a:buChar char="−"/>
            </a:pPr>
            <a:r>
              <a:rPr lang="en-US" sz="1600" dirty="0"/>
              <a:t>However, the introduction of MLO makes power save a crucial issue for APs </a:t>
            </a:r>
            <a:endParaRPr lang="en-US" sz="1600" b="0" dirty="0">
              <a:cs typeface="Times New Roman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1800" b="0" dirty="0">
                <a:cs typeface="Times New Roman"/>
              </a:rPr>
              <a:t>There are scenarios e.g. </a:t>
            </a:r>
          </a:p>
          <a:p>
            <a:pPr marL="685800" lvl="1" indent="-285750">
              <a:buFont typeface="System Font Regular,Sans-Serif"/>
              <a:buChar char="−"/>
            </a:pPr>
            <a:r>
              <a:rPr lang="en-US" sz="1600" dirty="0">
                <a:cs typeface="Times New Roman"/>
              </a:rPr>
              <a:t>In enterprise / managed Wi-Fi setups where the service provider is expected to be, via contractual obligations, responsible for cost of utilities (e.g., power). </a:t>
            </a:r>
          </a:p>
          <a:p>
            <a:pPr marL="685800" lvl="1" indent="-285750">
              <a:buFont typeface="System Font Regular,Sans-Serif"/>
              <a:buChar char="−"/>
            </a:pPr>
            <a:r>
              <a:rPr lang="en-US" sz="1600" dirty="0">
                <a:cs typeface="Times New Roman"/>
              </a:rPr>
              <a:t>In outdoor deployment of Wi-Fi APs where APs may not use constant-power source e.g., when mounted on DOCSIS- strands</a:t>
            </a:r>
          </a:p>
          <a:p>
            <a:pPr marL="685800" lvl="1">
              <a:buFont typeface="System Font Regular,Sans-Serif"/>
              <a:buChar char="−"/>
            </a:pPr>
            <a:r>
              <a:rPr lang="en-US" sz="1600" dirty="0">
                <a:cs typeface="Times New Roman"/>
              </a:rPr>
              <a:t>Scheduled PS can work well in network traffic predictable cases, such as office buildings where low/no traffic is expected at night-time and weekends. However, if the managed network covers an area such as downtown where the AP is on a strand applying a scheduled power save may not work due to the dynamic nature of its usage</a:t>
            </a:r>
          </a:p>
          <a:p>
            <a:pPr marL="685800" lvl="1" indent="-285750">
              <a:buFont typeface="System Font Regular,Sans-Serif"/>
              <a:buChar char="−"/>
            </a:pPr>
            <a:endParaRPr lang="en-US" sz="1400" dirty="0">
              <a:cs typeface="Times New Roman"/>
            </a:endParaRPr>
          </a:p>
          <a:p>
            <a:pPr>
              <a:buFont typeface="Arial"/>
              <a:buChar char="•"/>
            </a:pPr>
            <a:r>
              <a:rPr lang="en-US" sz="1800" dirty="0">
                <a:cs typeface="Times New Roman"/>
              </a:rPr>
              <a:t>In such cases, we need AP power saving methods that can dynamically change capabilities to save </a:t>
            </a:r>
            <a:r>
              <a:rPr lang="en-US" sz="1800">
                <a:cs typeface="Times New Roman"/>
              </a:rPr>
              <a:t>power and ensure uninterrupted services </a:t>
            </a:r>
            <a:r>
              <a:rPr lang="en-US" sz="1600" dirty="0">
                <a:cs typeface="Times New Roman"/>
              </a:rPr>
              <a:t> </a:t>
            </a:r>
            <a:endParaRPr lang="en-US" sz="1600" b="0" dirty="0">
              <a:cs typeface="Times New Roman"/>
            </a:endParaRPr>
          </a:p>
          <a:p>
            <a:pPr lvl="1" indent="-285750">
              <a:buFont typeface="Arial"/>
              <a:buChar char="•"/>
            </a:pPr>
            <a:endParaRPr lang="en-US" sz="16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50B2DC-ED89-BE5B-78CE-9B32152B06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F022E-2CA8-45BF-41E1-861EDBF60B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Aditi Singh et al., Charter Communications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B8BA59-51F4-1308-19EC-197577A5CE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202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E8387-8806-F152-952E-D8A56B597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Motivation(cont.)</a:t>
            </a:r>
            <a:endParaRPr lang="en-US" b="0" dirty="0"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EF499-4266-2DBD-F464-F9291F9C1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772" y="1661654"/>
            <a:ext cx="10748229" cy="4432760"/>
          </a:xfrm>
        </p:spPr>
        <p:txBody>
          <a:bodyPr/>
          <a:lstStyle/>
          <a:p>
            <a:pPr marL="285750" indent="-285750">
              <a:buFont typeface="Arial,Sans-Serif"/>
              <a:buChar char="•"/>
            </a:pPr>
            <a:r>
              <a:rPr lang="en-US" sz="1800" b="0" dirty="0">
                <a:cs typeface="Times New Roman"/>
              </a:rPr>
              <a:t>TWT based scheduled AP PS allows AP to be in doze state outside the TWT SPs. However, there are several considerations such as</a:t>
            </a:r>
          </a:p>
          <a:p>
            <a:pPr marL="685800" lvl="1">
              <a:buFont typeface="System Font Regular,Sans-Serif"/>
              <a:buChar char="−"/>
            </a:pPr>
            <a:r>
              <a:rPr lang="en-US" sz="1400" dirty="0">
                <a:cs typeface="Times New Roman"/>
              </a:rPr>
              <a:t>The AP cannot go in doze state in presence of legacy devices</a:t>
            </a:r>
          </a:p>
          <a:p>
            <a:pPr marL="685800" lvl="1">
              <a:buFont typeface="System Font Regular,Sans-Serif"/>
              <a:buChar char="−"/>
            </a:pPr>
            <a:r>
              <a:rPr lang="en-US" sz="1400" dirty="0">
                <a:cs typeface="Times New Roman"/>
              </a:rPr>
              <a:t>The doze state must consider QoS requirements of the associated STAs</a:t>
            </a:r>
          </a:p>
          <a:p>
            <a:pPr marL="685800" lvl="1">
              <a:buFont typeface="System Font Regular,Sans-Serif"/>
              <a:buChar char="−"/>
            </a:pPr>
            <a:r>
              <a:rPr lang="en-US" sz="1400" dirty="0">
                <a:cs typeface="Times New Roman"/>
              </a:rPr>
              <a:t>After negotiating the schedule, the devices don’t always wake up accurately </a:t>
            </a:r>
          </a:p>
          <a:p>
            <a:pPr marL="685800" lvl="1">
              <a:buFont typeface="System Font Regular,Sans-Serif"/>
              <a:buChar char="−"/>
            </a:pPr>
            <a:r>
              <a:rPr lang="en-US" sz="1400" dirty="0">
                <a:cs typeface="Times New Roman"/>
              </a:rPr>
              <a:t>In presence of multiple STAs, an AP does not get many opportunities to be in doze state as it is responsible for sending out the beacon and management frames</a:t>
            </a:r>
          </a:p>
          <a:p>
            <a:pPr marL="285750" indent="-285750">
              <a:buFont typeface="Arial,Sans-Serif"/>
              <a:buChar char="•"/>
            </a:pPr>
            <a:r>
              <a:rPr lang="en-US" sz="1800" b="0" dirty="0">
                <a:cs typeface="Times New Roman"/>
              </a:rPr>
              <a:t>Dynamic PS with AP operating in minimum capability state allows the AP to serve legacy devices while maintaining minimum Tx/Rx operation and the possibility to transition to higher capability state when triggered by a non-AP STA</a:t>
            </a:r>
          </a:p>
          <a:p>
            <a:pPr marL="685800" lvl="1">
              <a:buFont typeface="System Font Regular,Sans-Serif"/>
              <a:buChar char="−"/>
            </a:pPr>
            <a:r>
              <a:rPr lang="en-US" sz="1400" dirty="0">
                <a:cs typeface="Times New Roman"/>
              </a:rPr>
              <a:t>Frames that need to be exchanged for transition to higher capability state need to be designed such that they do not interfere with the operation of legacy devices </a:t>
            </a:r>
          </a:p>
          <a:p>
            <a:pPr marL="285750" indent="-285750">
              <a:buFont typeface="Arial,Sans-Serif"/>
              <a:buChar char="•"/>
            </a:pPr>
            <a:r>
              <a:rPr lang="en-US" sz="1800" b="0" dirty="0">
                <a:cs typeface="Times New Roman"/>
              </a:rPr>
              <a:t>Dynamic power save could provide significant improvement for power saving in scenarios where, the network traffic is unpredictable and traditional power saving schemes such as scheduled PS are not applicable   </a:t>
            </a:r>
          </a:p>
          <a:p>
            <a:endParaRPr lang="en-US" sz="2800" b="0" dirty="0">
              <a:cs typeface="Times New Roman"/>
            </a:endParaRPr>
          </a:p>
          <a:p>
            <a:endParaRPr lang="en-US" sz="32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6E8DA-073D-63BA-9C28-7F142E444A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16543-92B5-8B7C-A090-7D717E78E7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Aditi Singh et al., Charter Communications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4DB48A-FE14-7542-31B5-86D36964AE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085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72329-0BC4-A2E8-5A1A-CCC676E3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A791D-4D4D-F768-BA9D-1E427204D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 b="0" dirty="0">
                <a:cs typeface="Times New Roman"/>
              </a:rPr>
              <a:t>Brief discussion on the available AP power save techniques </a:t>
            </a:r>
            <a:endParaRPr lang="en-US" dirty="0"/>
          </a:p>
          <a:p>
            <a:pPr>
              <a:buFont typeface="Arial" pitchFamily="16" charset="0"/>
              <a:buChar char="•"/>
            </a:pPr>
            <a:r>
              <a:rPr lang="en-US" b="0" dirty="0">
                <a:cs typeface="Times New Roman"/>
              </a:rPr>
              <a:t>We describe scenarios in which AP power save is critical either due to the AP not being wall-powered or the expenses incurred by the operator </a:t>
            </a:r>
            <a:endParaRPr lang="en-US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b="0" dirty="0">
                <a:cs typeface="Times New Roman"/>
              </a:rPr>
              <a:t>Scheduled power save can help reduce power consumption during down time, however, there are scenarios where it may not be applicable due to dynamic utilization of the network </a:t>
            </a:r>
            <a:endParaRPr lang="en-US" dirty="0">
              <a:cs typeface="Times New Roman"/>
            </a:endParaRPr>
          </a:p>
          <a:p>
            <a:pPr marL="685800" lvl="1">
              <a:buFont typeface="System Font Regular,Sans-Serif" pitchFamily="16" charset="0"/>
              <a:buChar char="−"/>
            </a:pPr>
            <a:r>
              <a:rPr lang="en-US" sz="1800" dirty="0">
                <a:cs typeface="Times New Roman"/>
              </a:rPr>
              <a:t>Therefore, a technique such as dynamic power save in which the AP is essentially in listen sate with some limited Tx/Rx capabilities can provide some significant power reduction</a:t>
            </a:r>
          </a:p>
          <a:p>
            <a:pPr>
              <a:buFont typeface="Arial" pitchFamily="16" charset="0"/>
              <a:buChar char="•"/>
            </a:pPr>
            <a:r>
              <a:rPr lang="en-US" b="0" dirty="0">
                <a:cs typeface="Times New Roman"/>
              </a:rPr>
              <a:t>Highlights the need for dynamic power save in APs</a:t>
            </a:r>
            <a:endParaRPr lang="en-US" dirty="0">
              <a:cs typeface="Times New Roman"/>
            </a:endParaRPr>
          </a:p>
          <a:p>
            <a:pPr marL="457200" lvl="1" indent="0"/>
            <a:r>
              <a:rPr lang="en-US" b="0" dirty="0">
                <a:cs typeface="Times New Roman"/>
              </a:rPr>
              <a:t>   </a:t>
            </a:r>
            <a:endParaRPr lang="en-US" b="1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8431E-7234-E24A-4397-B4D2118B22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85E81-FD90-B1DD-3B5B-A1389F644C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Aditi Singh et al., Charter Communications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4C0442-CA0F-0651-68CF-33233E5343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024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GB" sz="2000" b="0" dirty="0"/>
              <a:t>[1] 24/2016, PDT MAC Power Save</a:t>
            </a:r>
            <a:endParaRPr lang="en-US" dirty="0"/>
          </a:p>
          <a:p>
            <a:r>
              <a:rPr lang="en-GB" sz="2000" b="0" dirty="0"/>
              <a:t>[2] 23/0010, Considerations for enabling AP Power Save</a:t>
            </a:r>
            <a:endParaRPr lang="en-GB" dirty="0"/>
          </a:p>
          <a:p>
            <a:r>
              <a:rPr lang="en-GB" sz="2000" b="0" dirty="0"/>
              <a:t>[2] 24/0451, AP state transitions in DPS mode</a:t>
            </a:r>
            <a:endParaRPr lang="en-GB" sz="2000" b="0" dirty="0">
              <a:cs typeface="Times New Roman"/>
            </a:endParaRPr>
          </a:p>
          <a:p>
            <a:r>
              <a:rPr lang="en-GB" sz="2000" b="0" dirty="0"/>
              <a:t>[3] 24/0833, Dynamic Power Saving for AP</a:t>
            </a:r>
            <a:endParaRPr lang="en-GB" sz="2000" b="0" dirty="0">
              <a:cs typeface="Times New Roman"/>
            </a:endParaRPr>
          </a:p>
          <a:p>
            <a:r>
              <a:rPr lang="en-GB" sz="2000" b="0" dirty="0"/>
              <a:t>[4] 24/0097, AP Power Management– Follow-up</a:t>
            </a:r>
            <a:endParaRPr lang="en-GB" sz="2000" b="0" dirty="0">
              <a:cs typeface="Times New Roman"/>
            </a:endParaRPr>
          </a:p>
          <a:p>
            <a:endParaRPr lang="en-GB" sz="2000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Aditi Singh et al., Charter Communications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c921337c-1160-432a-b079-805f59112843}" enabled="0" method="" siteId="{c921337c-1160-432a-b079-805f591128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1202</Words>
  <Application>Microsoft Macintosh PowerPoint</Application>
  <PresentationFormat>Widescreen</PresentationFormat>
  <Paragraphs>130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Unicode MS</vt:lpstr>
      <vt:lpstr>Arial</vt:lpstr>
      <vt:lpstr>Arial,Sans-Serif</vt:lpstr>
      <vt:lpstr>System Font Regular</vt:lpstr>
      <vt:lpstr>System Font Regular,Sans-Serif</vt:lpstr>
      <vt:lpstr>Times New Roman</vt:lpstr>
      <vt:lpstr>Office Theme</vt:lpstr>
      <vt:lpstr>Document</vt:lpstr>
      <vt:lpstr>Considerations for AP Dynamic Power Save</vt:lpstr>
      <vt:lpstr>Introduction</vt:lpstr>
      <vt:lpstr>Related Work</vt:lpstr>
      <vt:lpstr>AP Power Save Summary</vt:lpstr>
      <vt:lpstr>Motivation</vt:lpstr>
      <vt:lpstr>Motivation(cont.)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Singh, Aditi</dc:creator>
  <cp:keywords/>
  <dc:description/>
  <cp:lastModifiedBy>Singh, Aditi</cp:lastModifiedBy>
  <cp:revision>360</cp:revision>
  <cp:lastPrinted>1601-01-01T00:00:00Z</cp:lastPrinted>
  <dcterms:created xsi:type="dcterms:W3CDTF">2024-01-10T23:41:41Z</dcterms:created>
  <dcterms:modified xsi:type="dcterms:W3CDTF">2025-03-20T17:15:13Z</dcterms:modified>
  <cp:category>Aditi Singh, Charter Communications</cp:category>
</cp:coreProperties>
</file>