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374" r:id="rId17"/>
    <p:sldId id="2375" r:id="rId18"/>
    <p:sldId id="2372" r:id="rId19"/>
    <p:sldId id="2373" r:id="rId20"/>
    <p:sldId id="2376"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2" d="100"/>
          <a:sy n="112" d="100"/>
        </p:scale>
        <p:origin x="55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6B4FBDFA-40B7-4928-8E9F-0C71C9475682}"/>
    <pc:docChg chg="custSel addSld modSld">
      <pc:chgData name="Nikola Serafimovski" userId="105a20b8-82e7-4e30-9a7f-338da8645521" providerId="ADAL" clId="{6B4FBDFA-40B7-4928-8E9F-0C71C9475682}" dt="2025-03-11T23:56:57.544" v="141" actId="6549"/>
      <pc:docMkLst>
        <pc:docMk/>
      </pc:docMkLst>
      <pc:sldChg chg="modSp mod">
        <pc:chgData name="Nikola Serafimovski" userId="105a20b8-82e7-4e30-9a7f-338da8645521" providerId="ADAL" clId="{6B4FBDFA-40B7-4928-8E9F-0C71C9475682}" dt="2025-03-11T23:33:25.349" v="1" actId="6549"/>
        <pc:sldMkLst>
          <pc:docMk/>
          <pc:sldMk cId="0" sldId="256"/>
        </pc:sldMkLst>
        <pc:spChg chg="mod">
          <ac:chgData name="Nikola Serafimovski" userId="105a20b8-82e7-4e30-9a7f-338da8645521" providerId="ADAL" clId="{6B4FBDFA-40B7-4928-8E9F-0C71C9475682}" dt="2025-03-11T23:33:25.349" v="1" actId="6549"/>
          <ac:spMkLst>
            <pc:docMk/>
            <pc:sldMk cId="0" sldId="256"/>
            <ac:spMk id="3074" creationId="{00000000-0000-0000-0000-000000000000}"/>
          </ac:spMkLst>
        </pc:spChg>
      </pc:sldChg>
      <pc:sldChg chg="modSp mod">
        <pc:chgData name="Nikola Serafimovski" userId="105a20b8-82e7-4e30-9a7f-338da8645521" providerId="ADAL" clId="{6B4FBDFA-40B7-4928-8E9F-0C71C9475682}" dt="2025-03-11T23:56:57.544" v="141" actId="6549"/>
        <pc:sldMkLst>
          <pc:docMk/>
          <pc:sldMk cId="0" sldId="263"/>
        </pc:sldMkLst>
        <pc:spChg chg="mod">
          <ac:chgData name="Nikola Serafimovski" userId="105a20b8-82e7-4e30-9a7f-338da8645521" providerId="ADAL" clId="{6B4FBDFA-40B7-4928-8E9F-0C71C9475682}" dt="2025-03-11T23:56:57.544" v="141" actId="6549"/>
          <ac:spMkLst>
            <pc:docMk/>
            <pc:sldMk cId="0" sldId="263"/>
            <ac:spMk id="3" creationId="{00000000-0000-0000-0000-000000000000}"/>
          </ac:spMkLst>
        </pc:spChg>
      </pc:sldChg>
      <pc:sldChg chg="modSp add mod">
        <pc:chgData name="Nikola Serafimovski" userId="105a20b8-82e7-4e30-9a7f-338da8645521" providerId="ADAL" clId="{6B4FBDFA-40B7-4928-8E9F-0C71C9475682}" dt="2025-03-11T23:51:59.011" v="111" actId="20577"/>
        <pc:sldMkLst>
          <pc:docMk/>
          <pc:sldMk cId="2506961750" sldId="2375"/>
        </pc:sldMkLst>
        <pc:spChg chg="mod">
          <ac:chgData name="Nikola Serafimovski" userId="105a20b8-82e7-4e30-9a7f-338da8645521" providerId="ADAL" clId="{6B4FBDFA-40B7-4928-8E9F-0C71C9475682}" dt="2025-03-11T23:51:59.011" v="111" actId="20577"/>
          <ac:spMkLst>
            <pc:docMk/>
            <pc:sldMk cId="2506961750" sldId="2375"/>
            <ac:spMk id="3" creationId="{C14D6D05-1E29-6001-BE1F-25F076AA866A}"/>
          </ac:spMkLst>
        </pc:spChg>
      </pc:sldChg>
      <pc:sldChg chg="modSp add mod">
        <pc:chgData name="Nikola Serafimovski" userId="105a20b8-82e7-4e30-9a7f-338da8645521" providerId="ADAL" clId="{6B4FBDFA-40B7-4928-8E9F-0C71C9475682}" dt="2025-03-11T23:53:49.330" v="137" actId="20577"/>
        <pc:sldMkLst>
          <pc:docMk/>
          <pc:sldMk cId="3608920601" sldId="2376"/>
        </pc:sldMkLst>
        <pc:spChg chg="mod">
          <ac:chgData name="Nikola Serafimovski" userId="105a20b8-82e7-4e30-9a7f-338da8645521" providerId="ADAL" clId="{6B4FBDFA-40B7-4928-8E9F-0C71C9475682}" dt="2025-03-11T23:53:49.330" v="137" actId="20577"/>
          <ac:spMkLst>
            <pc:docMk/>
            <pc:sldMk cId="3608920601" sldId="2376"/>
            <ac:spMk id="3" creationId="{A8D559A8-4904-08E7-C329-DD01ED1196B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802.11-25/0347r2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4fa8fa22-fa35-4058-a648-d08fdd56a1c1/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2025-03-11</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Consolidated comments – doc. 11-25/0458r2</a:t>
            </a:r>
          </a:p>
          <a:p>
            <a:pPr>
              <a:buFont typeface="Arial" panose="020B0604020202020204" pitchFamily="34" charset="0"/>
              <a:buChar char="•"/>
            </a:pPr>
            <a:endParaRPr lang="en-GB" altLang="en-US" sz="2000" dirty="0"/>
          </a:p>
          <a:p>
            <a:pPr>
              <a:buFont typeface="Arial" panose="020B0604020202020204" pitchFamily="34" charset="0"/>
              <a:buChar char="•"/>
            </a:pPr>
            <a:r>
              <a:rPr lang="en-GB" altLang="en-US" sz="2000" dirty="0"/>
              <a:t>Comment resolution on the draft ELC PAR (doc. 11-25/0185r2)</a:t>
            </a:r>
          </a:p>
          <a:p>
            <a:pPr>
              <a:buFont typeface="Arial" panose="020B0604020202020204" pitchFamily="34" charset="0"/>
              <a:buChar char="•"/>
            </a:pPr>
            <a:r>
              <a:rPr lang="en-GB" altLang="en-US" sz="2000" dirty="0"/>
              <a:t>Comments resolution on the draft ELC CSD (doc. </a:t>
            </a:r>
            <a:r>
              <a:rPr lang="en-GB" altLang="en-US" sz="2000"/>
              <a:t>11-24/1600r4)</a:t>
            </a:r>
            <a:endParaRPr lang="en-GB" altLang="en-US" sz="2000" dirty="0"/>
          </a:p>
          <a:p>
            <a:pPr>
              <a:buFont typeface="Arial" panose="020B0604020202020204" pitchFamily="34" charset="0"/>
              <a:buChar char="•"/>
            </a:pPr>
            <a:endParaRPr lang="en-GB" altLang="en-US" sz="2000" dirty="0"/>
          </a:p>
          <a:p>
            <a:pPr>
              <a:buFont typeface="Arial" panose="020B0604020202020204" pitchFamily="34" charset="0"/>
              <a:buChar char="•"/>
            </a:pPr>
            <a:r>
              <a:rPr lang="en-GB" altLang="en-US" sz="2000" dirty="0"/>
              <a:t>Run motions to approve the Comment resolution, PAR and CSD</a:t>
            </a:r>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Approve doc. 11-25/0160r2 as the ELC SG meeting minutes for Jan. 2025.</a:t>
            </a:r>
          </a:p>
          <a:p>
            <a:endParaRPr lang="en-GB" dirty="0"/>
          </a:p>
          <a:p>
            <a:r>
              <a:rPr lang="en-GB" dirty="0"/>
              <a:t>Mover: Mohamed Islim</a:t>
            </a:r>
          </a:p>
          <a:p>
            <a:r>
              <a:rPr lang="en-GB" dirty="0"/>
              <a:t>Seconder: Matthias Wendt</a:t>
            </a:r>
          </a:p>
          <a:p>
            <a:endParaRPr lang="en-GB" dirty="0"/>
          </a:p>
          <a:p>
            <a:r>
              <a:rPr lang="en-GB" dirty="0"/>
              <a:t>Yes: unanimous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96DCC-8EED-DADA-2C1A-F2F2F12CBA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35DC04-8541-A337-EDB4-066FC9547931}"/>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DD352819-DDC8-900E-F367-833CA88D269B}"/>
              </a:ext>
            </a:extLst>
          </p:cNvPr>
          <p:cNvSpPr>
            <a:spLocks noGrp="1"/>
          </p:cNvSpPr>
          <p:nvPr>
            <p:ph idx="1"/>
          </p:nvPr>
        </p:nvSpPr>
        <p:spPr/>
        <p:txBody>
          <a:bodyPr/>
          <a:lstStyle/>
          <a:p>
            <a:r>
              <a:rPr lang="en-GB" dirty="0"/>
              <a:t>Approve doc. 11-25/0458r2 as the ELC SG reply to commenters on the PAR and CSD.</a:t>
            </a:r>
          </a:p>
          <a:p>
            <a:endParaRPr lang="en-GB" dirty="0"/>
          </a:p>
          <a:p>
            <a:r>
              <a:rPr lang="en-GB" dirty="0"/>
              <a:t>Mover: Matthias Wendt</a:t>
            </a:r>
          </a:p>
          <a:p>
            <a:r>
              <a:rPr lang="en-GB" dirty="0"/>
              <a:t>Seconder: Volker Jungnickel </a:t>
            </a:r>
          </a:p>
          <a:p>
            <a:endParaRPr lang="en-GB" dirty="0"/>
          </a:p>
          <a:p>
            <a:r>
              <a:rPr lang="en-GB" dirty="0"/>
              <a:t>Yes: 8</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EAFB48B0-E55F-FF96-B83A-3C14F306ADB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8976705-FBF9-587A-5512-CB4397C9112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B49B8054-89DF-38B4-FA76-57CB4896405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47586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98BF1-CE45-2B60-80BC-0E75E272F4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50DF06-FF56-BBC7-2066-17770223BBB4}"/>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C14D6D05-1E29-6001-BE1F-25F076AA866A}"/>
              </a:ext>
            </a:extLst>
          </p:cNvPr>
          <p:cNvSpPr>
            <a:spLocks noGrp="1"/>
          </p:cNvSpPr>
          <p:nvPr>
            <p:ph idx="1"/>
          </p:nvPr>
        </p:nvSpPr>
        <p:spPr/>
        <p:txBody>
          <a:bodyPr/>
          <a:lstStyle/>
          <a:p>
            <a:r>
              <a:rPr lang="en-GB" dirty="0"/>
              <a:t>Approve doc. 11-25/0458r3 as the ELC SG reply to commenters on the PAR and CSD.</a:t>
            </a:r>
          </a:p>
          <a:p>
            <a:endParaRPr lang="en-GB" dirty="0"/>
          </a:p>
          <a:p>
            <a:r>
              <a:rPr lang="en-GB" dirty="0"/>
              <a:t>Mover: Matthias Wendt</a:t>
            </a:r>
          </a:p>
          <a:p>
            <a:r>
              <a:rPr lang="en-GB" dirty="0"/>
              <a:t>Seconder: Mohamed Islim</a:t>
            </a:r>
          </a:p>
          <a:p>
            <a:endParaRPr lang="en-GB" dirty="0"/>
          </a:p>
          <a:p>
            <a:r>
              <a:rPr lang="en-GB" dirty="0"/>
              <a:t>Yes: 9</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D0FA0BE8-2F01-CB0E-4D09-B978C713D15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889DB5-A390-412C-7B02-E7FA3C053F5E}"/>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50F4EAEB-DA4C-BF87-C230-137266E63AB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06961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p:txBody>
          <a:bodyPr/>
          <a:lstStyle/>
          <a:p>
            <a:r>
              <a:rPr lang="en-GB" dirty="0"/>
              <a:t>Approve doc. 11-25/0185r1 as the ELC SG PAR.</a:t>
            </a:r>
          </a:p>
          <a:p>
            <a:endParaRPr lang="en-GB" dirty="0"/>
          </a:p>
          <a:p>
            <a:r>
              <a:rPr lang="en-GB" dirty="0"/>
              <a:t>Mover: Stefan </a:t>
            </a:r>
            <a:r>
              <a:rPr lang="en-GB" dirty="0" err="1"/>
              <a:t>Videv</a:t>
            </a:r>
            <a:endParaRPr lang="en-GB" dirty="0"/>
          </a:p>
          <a:p>
            <a:r>
              <a:rPr lang="en-GB" dirty="0"/>
              <a:t>Seconder: Sovan Das</a:t>
            </a:r>
          </a:p>
          <a:p>
            <a:endParaRPr lang="en-GB" dirty="0"/>
          </a:p>
          <a:p>
            <a:r>
              <a:rPr lang="en-GB" dirty="0"/>
              <a:t>Yes: 8 </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F82B2D1-5E15-CE24-A4E9-55E6EF64579A}"/>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DEA143F6-80E8-4EC8-C60A-86B6E71ECCA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4582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00636-E0F7-97E4-525E-AC7D4597E5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015006-99B1-E417-643F-65194FA770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FBC55713-4804-EB40-83B4-7A928AD3BAB2}"/>
              </a:ext>
            </a:extLst>
          </p:cNvPr>
          <p:cNvSpPr>
            <a:spLocks noGrp="1"/>
          </p:cNvSpPr>
          <p:nvPr>
            <p:ph idx="1"/>
          </p:nvPr>
        </p:nvSpPr>
        <p:spPr/>
        <p:txBody>
          <a:bodyPr/>
          <a:lstStyle/>
          <a:p>
            <a:r>
              <a:rPr lang="en-GB" dirty="0"/>
              <a:t>Approve doc. 11-24/1600r4 as the ELC SG CSD.</a:t>
            </a:r>
          </a:p>
          <a:p>
            <a:endParaRPr lang="en-GB" dirty="0"/>
          </a:p>
          <a:p>
            <a:r>
              <a:rPr lang="en-GB" dirty="0"/>
              <a:t>Mover: Mohamed Islim</a:t>
            </a:r>
          </a:p>
          <a:p>
            <a:r>
              <a:rPr lang="en-GB" dirty="0"/>
              <a:t>Seconder: Matthias Wendt</a:t>
            </a:r>
          </a:p>
          <a:p>
            <a:endParaRPr lang="en-GB" dirty="0"/>
          </a:p>
          <a:p>
            <a:r>
              <a:rPr lang="en-GB" dirty="0"/>
              <a:t>Yes: 8</a:t>
            </a:r>
          </a:p>
          <a:p>
            <a:r>
              <a:rPr lang="en-GB" dirty="0"/>
              <a:t>No: 0</a:t>
            </a:r>
          </a:p>
          <a:p>
            <a:r>
              <a:rPr lang="en-GB" dirty="0"/>
              <a:t>Abstain</a:t>
            </a:r>
            <a:r>
              <a:rPr lang="en-GB"/>
              <a:t>:  0</a:t>
            </a:r>
            <a:endParaRPr lang="en-GB" dirty="0"/>
          </a:p>
        </p:txBody>
      </p:sp>
      <p:sp>
        <p:nvSpPr>
          <p:cNvPr id="4" name="Slide Number Placeholder 3">
            <a:extLst>
              <a:ext uri="{FF2B5EF4-FFF2-40B4-BE49-F238E27FC236}">
                <a16:creationId xmlns:a16="http://schemas.microsoft.com/office/drawing/2014/main" id="{E108B2A9-46C9-DCBE-E12E-3A11996B246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5C1378C-1F02-2417-F3D3-706CF721C734}"/>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EFC5C01D-1ACC-F97E-72DF-A6E6C0941B0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645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5470AF-41A6-9561-0B77-5AAAB3AF48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DFF693-3131-3635-2F84-ED104BA530D3}"/>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A8D559A8-4904-08E7-C329-DD01ED1196B6}"/>
              </a:ext>
            </a:extLst>
          </p:cNvPr>
          <p:cNvSpPr>
            <a:spLocks noGrp="1"/>
          </p:cNvSpPr>
          <p:nvPr>
            <p:ph idx="1"/>
          </p:nvPr>
        </p:nvSpPr>
        <p:spPr/>
        <p:txBody>
          <a:bodyPr/>
          <a:lstStyle/>
          <a:p>
            <a:r>
              <a:rPr lang="en-GB" dirty="0"/>
              <a:t>Approve doc. 11-24/1600r5 as the ELC SG CSD.</a:t>
            </a:r>
          </a:p>
          <a:p>
            <a:endParaRPr lang="en-GB" dirty="0"/>
          </a:p>
          <a:p>
            <a:r>
              <a:rPr lang="en-GB" dirty="0"/>
              <a:t>Mover: Stefan </a:t>
            </a:r>
            <a:r>
              <a:rPr lang="en-GB" dirty="0" err="1"/>
              <a:t>Videv</a:t>
            </a:r>
            <a:endParaRPr lang="en-GB" dirty="0"/>
          </a:p>
          <a:p>
            <a:r>
              <a:rPr lang="en-GB" dirty="0"/>
              <a:t>Seconder: Sovan Das</a:t>
            </a:r>
          </a:p>
          <a:p>
            <a:endParaRPr lang="en-GB" dirty="0"/>
          </a:p>
          <a:p>
            <a:r>
              <a:rPr lang="en-GB" dirty="0"/>
              <a:t>Yes: 8</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5C39DC32-BD9E-CE98-DB2D-78F27FBDC34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0C319F2-CB7C-39D0-92B2-2B93F5ADCFEA}"/>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D1F945B3-2383-13BD-2DEF-B2B091E1BF3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08920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https://web.cvent.com/event/4fa8fa22-fa35-4058-a648-d08fdd56a1c1/summary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9904</TotalTime>
  <Words>2061</Words>
  <Application>Microsoft Office PowerPoint</Application>
  <PresentationFormat>Widescreen</PresentationFormat>
  <Paragraphs>288</Paragraphs>
  <Slides>21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March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Motion</vt:lpstr>
      <vt:lpstr>Motion</vt:lpstr>
      <vt:lpstr>Motion</vt:lpstr>
      <vt:lpstr>Motion</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109</cp:revision>
  <cp:lastPrinted>1601-01-01T00:00:00Z</cp:lastPrinted>
  <dcterms:created xsi:type="dcterms:W3CDTF">2019-08-08T09:50:31Z</dcterms:created>
  <dcterms:modified xsi:type="dcterms:W3CDTF">2025-03-11T23:57:03Z</dcterms:modified>
</cp:coreProperties>
</file>