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366" r:id="rId4"/>
    <p:sldId id="262" r:id="rId5"/>
    <p:sldId id="2367" r:id="rId6"/>
    <p:sldId id="2368" r:id="rId7"/>
    <p:sldId id="2369" r:id="rId8"/>
    <p:sldId id="2370" r:id="rId9"/>
    <p:sldId id="269" r:id="rId10"/>
    <p:sldId id="275" r:id="rId11"/>
    <p:sldId id="277" r:id="rId12"/>
    <p:sldId id="270" r:id="rId13"/>
    <p:sldId id="271" r:id="rId14"/>
    <p:sldId id="263" r:id="rId15"/>
    <p:sldId id="2371" r:id="rId16"/>
    <p:sldId id="2374" r:id="rId17"/>
    <p:sldId id="2372" r:id="rId18"/>
    <p:sldId id="2373" r:id="rId19"/>
    <p:sldId id="2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12" d="100"/>
          <a:sy n="112" d="100"/>
        </p:scale>
        <p:origin x="552"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kola Serafimovski" userId="105a20b8-82e7-4e30-9a7f-338da8645521" providerId="ADAL" clId="{611DE295-5973-41E5-B53F-09F809D79D53}"/>
    <pc:docChg chg="custSel addSld modSld sldOrd modMainMaster">
      <pc:chgData name="Nikola Serafimovski" userId="105a20b8-82e7-4e30-9a7f-338da8645521" providerId="ADAL" clId="{611DE295-5973-41E5-B53F-09F809D79D53}" dt="2025-03-11T23:33:06.460" v="273" actId="6549"/>
      <pc:docMkLst>
        <pc:docMk/>
      </pc:docMkLst>
      <pc:sldChg chg="modSp mod">
        <pc:chgData name="Nikola Serafimovski" userId="105a20b8-82e7-4e30-9a7f-338da8645521" providerId="ADAL" clId="{611DE295-5973-41E5-B53F-09F809D79D53}" dt="2025-03-11T12:01:56.314" v="55" actId="20577"/>
        <pc:sldMkLst>
          <pc:docMk/>
          <pc:sldMk cId="0" sldId="263"/>
        </pc:sldMkLst>
        <pc:spChg chg="mod">
          <ac:chgData name="Nikola Serafimovski" userId="105a20b8-82e7-4e30-9a7f-338da8645521" providerId="ADAL" clId="{611DE295-5973-41E5-B53F-09F809D79D53}" dt="2025-03-11T12:01:56.314" v="55" actId="20577"/>
          <ac:spMkLst>
            <pc:docMk/>
            <pc:sldMk cId="0" sldId="263"/>
            <ac:spMk id="3" creationId="{00000000-0000-0000-0000-000000000000}"/>
          </ac:spMkLst>
        </pc:spChg>
      </pc:sldChg>
      <pc:sldChg chg="modSp mod">
        <pc:chgData name="Nikola Serafimovski" userId="105a20b8-82e7-4e30-9a7f-338da8645521" providerId="ADAL" clId="{611DE295-5973-41E5-B53F-09F809D79D53}" dt="2025-03-11T12:03:21.151" v="60" actId="20577"/>
        <pc:sldMkLst>
          <pc:docMk/>
          <pc:sldMk cId="1968720319" sldId="2366"/>
        </pc:sldMkLst>
        <pc:spChg chg="mod">
          <ac:chgData name="Nikola Serafimovski" userId="105a20b8-82e7-4e30-9a7f-338da8645521" providerId="ADAL" clId="{611DE295-5973-41E5-B53F-09F809D79D53}" dt="2025-03-11T12:03:21.151" v="60" actId="20577"/>
          <ac:spMkLst>
            <pc:docMk/>
            <pc:sldMk cId="1968720319" sldId="2366"/>
            <ac:spMk id="3" creationId="{00000000-0000-0000-0000-000000000000}"/>
          </ac:spMkLst>
        </pc:spChg>
      </pc:sldChg>
      <pc:sldChg chg="modSp mod">
        <pc:chgData name="Nikola Serafimovski" userId="105a20b8-82e7-4e30-9a7f-338da8645521" providerId="ADAL" clId="{611DE295-5973-41E5-B53F-09F809D79D53}" dt="2025-03-11T13:43:01.334" v="162" actId="20577"/>
        <pc:sldMkLst>
          <pc:docMk/>
          <pc:sldMk cId="699297247" sldId="2371"/>
        </pc:sldMkLst>
        <pc:spChg chg="mod">
          <ac:chgData name="Nikola Serafimovski" userId="105a20b8-82e7-4e30-9a7f-338da8645521" providerId="ADAL" clId="{611DE295-5973-41E5-B53F-09F809D79D53}" dt="2025-03-11T13:43:01.334" v="162" actId="20577"/>
          <ac:spMkLst>
            <pc:docMk/>
            <pc:sldMk cId="699297247" sldId="2371"/>
            <ac:spMk id="3" creationId="{6D9143DD-BDB4-4A13-CCD1-73E9BA1C014E}"/>
          </ac:spMkLst>
        </pc:spChg>
      </pc:sldChg>
      <pc:sldChg chg="modSp mod">
        <pc:chgData name="Nikola Serafimovski" userId="105a20b8-82e7-4e30-9a7f-338da8645521" providerId="ADAL" clId="{611DE295-5973-41E5-B53F-09F809D79D53}" dt="2025-03-11T13:48:14.108" v="232" actId="20577"/>
        <pc:sldMkLst>
          <pc:docMk/>
          <pc:sldMk cId="2924582096" sldId="2372"/>
        </pc:sldMkLst>
        <pc:spChg chg="mod">
          <ac:chgData name="Nikola Serafimovski" userId="105a20b8-82e7-4e30-9a7f-338da8645521" providerId="ADAL" clId="{611DE295-5973-41E5-B53F-09F809D79D53}" dt="2025-03-11T13:48:14.108" v="232" actId="20577"/>
          <ac:spMkLst>
            <pc:docMk/>
            <pc:sldMk cId="2924582096" sldId="2372"/>
            <ac:spMk id="3" creationId="{9B2D0803-DDB4-8BF5-8AD7-212DBE644BD9}"/>
          </ac:spMkLst>
        </pc:spChg>
      </pc:sldChg>
      <pc:sldChg chg="modSp mod">
        <pc:chgData name="Nikola Serafimovski" userId="105a20b8-82e7-4e30-9a7f-338da8645521" providerId="ADAL" clId="{611DE295-5973-41E5-B53F-09F809D79D53}" dt="2025-03-11T13:49:50.188" v="271" actId="20577"/>
        <pc:sldMkLst>
          <pc:docMk/>
          <pc:sldMk cId="3506453258" sldId="2373"/>
        </pc:sldMkLst>
        <pc:spChg chg="mod">
          <ac:chgData name="Nikola Serafimovski" userId="105a20b8-82e7-4e30-9a7f-338da8645521" providerId="ADAL" clId="{611DE295-5973-41E5-B53F-09F809D79D53}" dt="2025-03-11T13:49:50.188" v="271" actId="20577"/>
          <ac:spMkLst>
            <pc:docMk/>
            <pc:sldMk cId="3506453258" sldId="2373"/>
            <ac:spMk id="3" creationId="{FBC55713-4804-EB40-83B4-7A928AD3BAB2}"/>
          </ac:spMkLst>
        </pc:spChg>
      </pc:sldChg>
      <pc:sldChg chg="modSp add mod ord">
        <pc:chgData name="Nikola Serafimovski" userId="105a20b8-82e7-4e30-9a7f-338da8645521" providerId="ADAL" clId="{611DE295-5973-41E5-B53F-09F809D79D53}" dt="2025-03-11T13:46:12.147" v="201" actId="20577"/>
        <pc:sldMkLst>
          <pc:docMk/>
          <pc:sldMk cId="647586609" sldId="2374"/>
        </pc:sldMkLst>
        <pc:spChg chg="mod">
          <ac:chgData name="Nikola Serafimovski" userId="105a20b8-82e7-4e30-9a7f-338da8645521" providerId="ADAL" clId="{611DE295-5973-41E5-B53F-09F809D79D53}" dt="2025-03-11T13:46:12.147" v="201" actId="20577"/>
          <ac:spMkLst>
            <pc:docMk/>
            <pc:sldMk cId="647586609" sldId="2374"/>
            <ac:spMk id="3" creationId="{DD352819-DDC8-900E-F367-833CA88D269B}"/>
          </ac:spMkLst>
        </pc:spChg>
      </pc:sldChg>
      <pc:sldMasterChg chg="modSp mod">
        <pc:chgData name="Nikola Serafimovski" userId="105a20b8-82e7-4e30-9a7f-338da8645521" providerId="ADAL" clId="{611DE295-5973-41E5-B53F-09F809D79D53}" dt="2025-03-11T23:33:06.460" v="273" actId="6549"/>
        <pc:sldMasterMkLst>
          <pc:docMk/>
          <pc:sldMasterMk cId="0" sldId="2147483648"/>
        </pc:sldMasterMkLst>
        <pc:spChg chg="mod">
          <ac:chgData name="Nikola Serafimovski" userId="105a20b8-82e7-4e30-9a7f-338da8645521" providerId="ADAL" clId="{611DE295-5973-41E5-B53F-09F809D79D53}" dt="2025-03-11T23:33:06.460" v="27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Nikola Serafimovski, University of Cambridge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University of Cambridge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Nikola Serafimovski, University of Cambridge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Nikola Serafimovski, University of Cambridge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802.11-25/0347r2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4fa8fa22-fa35-4058-a648-d08fdd56a1c1/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Enhanced Light Communications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2025-03-10</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Nikola Serafimovski, University of Cambridge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34023379"/>
              </p:ext>
            </p:extLst>
          </p:nvPr>
        </p:nvGraphicFramePr>
        <p:xfrm>
          <a:off x="996950" y="3484563"/>
          <a:ext cx="10121900" cy="2459037"/>
        </p:xfrm>
        <a:graphic>
          <a:graphicData uri="http://schemas.openxmlformats.org/presentationml/2006/ole">
            <mc:AlternateContent xmlns:mc="http://schemas.openxmlformats.org/markup-compatibility/2006">
              <mc:Choice xmlns:v="urn:schemas-microsoft-com:vml" Requires="v">
                <p:oleObj name="Document" r:id="rId3" imgW="10466184" imgH="2542414" progId="Word.Document.8">
                  <p:embed/>
                </p:oleObj>
              </mc:Choice>
              <mc:Fallback>
                <p:oleObj name="Document" r:id="rId3" imgW="10466184" imgH="2542414" progId="Word.Document.8">
                  <p:embed/>
                  <p:pic>
                    <p:nvPicPr>
                      <p:cNvPr id="3075" name="Object 3"/>
                      <p:cNvPicPr>
                        <a:picLocks noChangeAspect="1" noChangeArrowheads="1"/>
                      </p:cNvPicPr>
                      <p:nvPr/>
                    </p:nvPicPr>
                    <p:blipFill>
                      <a:blip r:embed="rId4"/>
                      <a:srcRect/>
                      <a:stretch>
                        <a:fillRect/>
                      </a:stretch>
                    </p:blipFill>
                    <p:spPr bwMode="auto">
                      <a:xfrm>
                        <a:off x="996950" y="3484563"/>
                        <a:ext cx="10121900" cy="2459037"/>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“Enhanced Light Communications SG”</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2247148503"/>
              </p:ext>
            </p:extLst>
          </p:nvPr>
        </p:nvGraphicFramePr>
        <p:xfrm>
          <a:off x="1945218" y="2204864"/>
          <a:ext cx="7696200" cy="1440750"/>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2365383430"/>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Secretary</a:t>
                      </a:r>
                    </a:p>
                  </a:txBody>
                  <a:tcPr marT="45689" marB="45689"/>
                </a:tc>
                <a:tc>
                  <a:txBody>
                    <a:bodyPr/>
                    <a:lstStyle/>
                    <a:p>
                      <a:r>
                        <a:rPr lang="en-US" sz="1500" dirty="0"/>
                        <a:t>Mohamed Islim</a:t>
                      </a:r>
                    </a:p>
                  </a:txBody>
                  <a:tcPr marT="45689" marB="45689"/>
                </a:tc>
                <a:extLst>
                  <a:ext uri="{0D108BD9-81ED-4DB2-BD59-A6C34878D82A}">
                    <a16:rowId xmlns:a16="http://schemas.microsoft.com/office/drawing/2014/main" val="310491912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632267" y="1260004"/>
            <a:ext cx="11152365" cy="4337993"/>
          </a:xfrm>
        </p:spPr>
        <p:txBody>
          <a:bodyPr/>
          <a:lstStyle/>
          <a:p>
            <a:r>
              <a:rPr lang="en-GB" altLang="en-US" sz="2000" dirty="0"/>
              <a:t>Agenda Agreement </a:t>
            </a:r>
          </a:p>
          <a:p>
            <a:r>
              <a:rPr lang="en-GB" altLang="en-US" sz="2000" dirty="0"/>
              <a:t>Submissions to be discussed:</a:t>
            </a:r>
          </a:p>
          <a:p>
            <a:pPr>
              <a:buFont typeface="Arial" panose="020B0604020202020204" pitchFamily="34" charset="0"/>
              <a:buChar char="•"/>
            </a:pPr>
            <a:r>
              <a:rPr lang="en-GB" altLang="en-US" sz="2000" dirty="0"/>
              <a:t>Consolidated comments – doc. 11-25/0458r1</a:t>
            </a:r>
          </a:p>
          <a:p>
            <a:pPr>
              <a:buFont typeface="Arial" panose="020B0604020202020204" pitchFamily="34" charset="0"/>
              <a:buChar char="•"/>
            </a:pPr>
            <a:endParaRPr lang="en-GB" altLang="en-US" sz="2000" dirty="0"/>
          </a:p>
          <a:p>
            <a:pPr>
              <a:buFont typeface="Arial" panose="020B0604020202020204" pitchFamily="34" charset="0"/>
              <a:buChar char="•"/>
            </a:pPr>
            <a:r>
              <a:rPr lang="en-GB" altLang="en-US" sz="2000" dirty="0"/>
              <a:t>Comment resolution on the draft ELC PAR (doc. 11-25/0185r1)</a:t>
            </a:r>
          </a:p>
          <a:p>
            <a:pPr>
              <a:buFont typeface="Arial" panose="020B0604020202020204" pitchFamily="34" charset="0"/>
              <a:buChar char="•"/>
            </a:pPr>
            <a:r>
              <a:rPr lang="en-GB" altLang="en-US" sz="2000" dirty="0"/>
              <a:t>Comments resolution on the draft ELC CSD (doc. 11-24/1600r3)</a:t>
            </a:r>
          </a:p>
          <a:p>
            <a:pPr>
              <a:buFont typeface="Arial" panose="020B0604020202020204" pitchFamily="34" charset="0"/>
              <a:buChar char="•"/>
            </a:pPr>
            <a:endParaRPr lang="en-GB" altLang="en-US" sz="2000" dirty="0"/>
          </a:p>
          <a:p>
            <a:pPr>
              <a:buFont typeface="Arial" panose="020B0604020202020204" pitchFamily="34" charset="0"/>
              <a:buChar char="•"/>
            </a:pPr>
            <a:endParaRPr lang="en-GB" altLang="en-US" sz="2000" dirty="0"/>
          </a:p>
          <a:p>
            <a:pPr>
              <a:buFont typeface="Arial" panose="020B0604020202020204" pitchFamily="34" charset="0"/>
              <a:buChar char="•"/>
            </a:pPr>
            <a:endParaRPr lang="en-GB" altLang="en-US" sz="2000" dirty="0"/>
          </a:p>
          <a:p>
            <a:pPr marL="0" indent="0"/>
            <a:r>
              <a:rPr lang="en-GB" altLang="en-US" sz="2000" dirty="0"/>
              <a:t>Timeline</a:t>
            </a:r>
          </a:p>
          <a:p>
            <a:pPr marL="457200" lvl="1" indent="0"/>
            <a:r>
              <a:rPr lang="en-GB" altLang="en-US" dirty="0"/>
              <a:t>AOB</a:t>
            </a:r>
          </a:p>
          <a:p>
            <a:pPr lvl="1">
              <a:buFont typeface="Arial" panose="020B0604020202020204" pitchFamily="34" charset="0"/>
              <a:buChar char="•"/>
            </a:pPr>
            <a:r>
              <a:rPr lang="en-GB" altLang="en-US"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1480-96F1-17B7-9C81-720AC7482197}"/>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6D9143DD-BDB4-4A13-CCD1-73E9BA1C014E}"/>
              </a:ext>
            </a:extLst>
          </p:cNvPr>
          <p:cNvSpPr>
            <a:spLocks noGrp="1"/>
          </p:cNvSpPr>
          <p:nvPr>
            <p:ph idx="1"/>
          </p:nvPr>
        </p:nvSpPr>
        <p:spPr/>
        <p:txBody>
          <a:bodyPr/>
          <a:lstStyle/>
          <a:p>
            <a:r>
              <a:rPr lang="en-GB" dirty="0"/>
              <a:t>Approve doc. 11-25/0160r2 as the ELC SG meeting minutes for Jan. 2025.</a:t>
            </a:r>
          </a:p>
          <a:p>
            <a:endParaRPr lang="en-GB" dirty="0"/>
          </a:p>
          <a:p>
            <a:r>
              <a:rPr lang="en-GB" dirty="0"/>
              <a:t>Mover: Mohamed Islim</a:t>
            </a:r>
          </a:p>
          <a:p>
            <a:r>
              <a:rPr lang="en-GB" dirty="0"/>
              <a:t>Seconder: Matthias Wendt</a:t>
            </a:r>
          </a:p>
          <a:p>
            <a:endParaRPr lang="en-GB" dirty="0"/>
          </a:p>
          <a:p>
            <a:r>
              <a:rPr lang="en-GB" dirty="0"/>
              <a:t>Yes: unanimous </a:t>
            </a:r>
          </a:p>
          <a:p>
            <a:r>
              <a:rPr lang="en-GB" dirty="0"/>
              <a:t>No: </a:t>
            </a:r>
          </a:p>
          <a:p>
            <a:r>
              <a:rPr lang="en-GB" dirty="0"/>
              <a:t>Abstain: </a:t>
            </a:r>
          </a:p>
        </p:txBody>
      </p:sp>
      <p:sp>
        <p:nvSpPr>
          <p:cNvPr id="4" name="Slide Number Placeholder 3">
            <a:extLst>
              <a:ext uri="{FF2B5EF4-FFF2-40B4-BE49-F238E27FC236}">
                <a16:creationId xmlns:a16="http://schemas.microsoft.com/office/drawing/2014/main" id="{0A47309A-0FF1-CC6F-5C28-7F95466519C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FFF148A-7FA2-692E-3D63-75C64A7C9D31}"/>
              </a:ext>
            </a:extLst>
          </p:cNvPr>
          <p:cNvSpPr>
            <a:spLocks noGrp="1"/>
          </p:cNvSpPr>
          <p:nvPr>
            <p:ph type="ftr" idx="14"/>
          </p:nvPr>
        </p:nvSpPr>
        <p:spPr/>
        <p:txBody>
          <a:bodyPr/>
          <a:lstStyle/>
          <a:p>
            <a:r>
              <a:rPr lang="en-GB"/>
              <a:t>Nikola Serafimovski, University of Cambridge</a:t>
            </a:r>
            <a:endParaRPr lang="en-GB" dirty="0"/>
          </a:p>
        </p:txBody>
      </p:sp>
      <p:sp>
        <p:nvSpPr>
          <p:cNvPr id="6" name="Date Placeholder 5">
            <a:extLst>
              <a:ext uri="{FF2B5EF4-FFF2-40B4-BE49-F238E27FC236}">
                <a16:creationId xmlns:a16="http://schemas.microsoft.com/office/drawing/2014/main" id="{0E68D228-C414-E10E-53C2-821BAC47AB1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99297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96DCC-8EED-DADA-2C1A-F2F2F12CBA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35DC04-8541-A337-EDB4-066FC9547931}"/>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DD352819-DDC8-900E-F367-833CA88D269B}"/>
              </a:ext>
            </a:extLst>
          </p:cNvPr>
          <p:cNvSpPr>
            <a:spLocks noGrp="1"/>
          </p:cNvSpPr>
          <p:nvPr>
            <p:ph idx="1"/>
          </p:nvPr>
        </p:nvSpPr>
        <p:spPr/>
        <p:txBody>
          <a:bodyPr/>
          <a:lstStyle/>
          <a:p>
            <a:r>
              <a:rPr lang="en-GB" dirty="0"/>
              <a:t>Approve doc. 11-25/0458r2 as the ELC SG reply to commenters on the PAR and CSD.</a:t>
            </a:r>
          </a:p>
          <a:p>
            <a:endParaRPr lang="en-GB" dirty="0"/>
          </a:p>
          <a:p>
            <a:r>
              <a:rPr lang="en-GB" dirty="0"/>
              <a:t>Mover: Matthias Wendt</a:t>
            </a:r>
          </a:p>
          <a:p>
            <a:r>
              <a:rPr lang="en-GB" dirty="0"/>
              <a:t>Seconder: Volker Jungnickel </a:t>
            </a:r>
          </a:p>
          <a:p>
            <a:endParaRPr lang="en-GB" dirty="0"/>
          </a:p>
          <a:p>
            <a:r>
              <a:rPr lang="en-GB" dirty="0"/>
              <a:t>Yes: 8</a:t>
            </a:r>
          </a:p>
          <a:p>
            <a:r>
              <a:rPr lang="en-GB" dirty="0"/>
              <a:t>No: 0</a:t>
            </a:r>
          </a:p>
          <a:p>
            <a:r>
              <a:rPr lang="en-GB" dirty="0"/>
              <a:t>Abstain: 0</a:t>
            </a:r>
          </a:p>
        </p:txBody>
      </p:sp>
      <p:sp>
        <p:nvSpPr>
          <p:cNvPr id="4" name="Slide Number Placeholder 3">
            <a:extLst>
              <a:ext uri="{FF2B5EF4-FFF2-40B4-BE49-F238E27FC236}">
                <a16:creationId xmlns:a16="http://schemas.microsoft.com/office/drawing/2014/main" id="{EAFB48B0-E55F-FF96-B83A-3C14F306ADB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38976705-FBF9-587A-5512-CB4397C91121}"/>
              </a:ext>
            </a:extLst>
          </p:cNvPr>
          <p:cNvSpPr>
            <a:spLocks noGrp="1"/>
          </p:cNvSpPr>
          <p:nvPr>
            <p:ph type="ftr" idx="14"/>
          </p:nvPr>
        </p:nvSpPr>
        <p:spPr/>
        <p:txBody>
          <a:bodyPr/>
          <a:lstStyle/>
          <a:p>
            <a:r>
              <a:rPr lang="en-GB"/>
              <a:t>Nikola Serafimovski, University of Cambridge</a:t>
            </a:r>
            <a:endParaRPr lang="en-GB" dirty="0"/>
          </a:p>
        </p:txBody>
      </p:sp>
      <p:sp>
        <p:nvSpPr>
          <p:cNvPr id="6" name="Date Placeholder 5">
            <a:extLst>
              <a:ext uri="{FF2B5EF4-FFF2-40B4-BE49-F238E27FC236}">
                <a16:creationId xmlns:a16="http://schemas.microsoft.com/office/drawing/2014/main" id="{B49B8054-89DF-38B4-FA76-57CB4896405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47586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D77C7-98C3-228B-E0DB-CF50456A9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F0D9FC-E9B4-77EF-9685-4EC76251BDBB}"/>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9B2D0803-DDB4-8BF5-8AD7-212DBE644BD9}"/>
              </a:ext>
            </a:extLst>
          </p:cNvPr>
          <p:cNvSpPr>
            <a:spLocks noGrp="1"/>
          </p:cNvSpPr>
          <p:nvPr>
            <p:ph idx="1"/>
          </p:nvPr>
        </p:nvSpPr>
        <p:spPr/>
        <p:txBody>
          <a:bodyPr/>
          <a:lstStyle/>
          <a:p>
            <a:r>
              <a:rPr lang="en-GB" dirty="0"/>
              <a:t>Approve doc. 11-25/0185r1 as the ELC SG PAR.</a:t>
            </a:r>
          </a:p>
          <a:p>
            <a:endParaRPr lang="en-GB" dirty="0"/>
          </a:p>
          <a:p>
            <a:r>
              <a:rPr lang="en-GB" dirty="0"/>
              <a:t>Mover: Stefan </a:t>
            </a:r>
            <a:r>
              <a:rPr lang="en-GB" dirty="0" err="1"/>
              <a:t>Videv</a:t>
            </a:r>
            <a:endParaRPr lang="en-GB" dirty="0"/>
          </a:p>
          <a:p>
            <a:r>
              <a:rPr lang="en-GB" dirty="0"/>
              <a:t>Seconder: Sovan Das</a:t>
            </a:r>
          </a:p>
          <a:p>
            <a:endParaRPr lang="en-GB" dirty="0"/>
          </a:p>
          <a:p>
            <a:r>
              <a:rPr lang="en-GB" dirty="0"/>
              <a:t>Yes: 8 </a:t>
            </a:r>
          </a:p>
          <a:p>
            <a:r>
              <a:rPr lang="en-GB" dirty="0"/>
              <a:t>No: 0</a:t>
            </a:r>
          </a:p>
          <a:p>
            <a:r>
              <a:rPr lang="en-GB" dirty="0"/>
              <a:t>Abstain: 0</a:t>
            </a:r>
          </a:p>
        </p:txBody>
      </p:sp>
      <p:sp>
        <p:nvSpPr>
          <p:cNvPr id="4" name="Slide Number Placeholder 3">
            <a:extLst>
              <a:ext uri="{FF2B5EF4-FFF2-40B4-BE49-F238E27FC236}">
                <a16:creationId xmlns:a16="http://schemas.microsoft.com/office/drawing/2014/main" id="{2249ACC3-4834-E38F-26CF-707EC2672E6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F82B2D1-5E15-CE24-A4E9-55E6EF64579A}"/>
              </a:ext>
            </a:extLst>
          </p:cNvPr>
          <p:cNvSpPr>
            <a:spLocks noGrp="1"/>
          </p:cNvSpPr>
          <p:nvPr>
            <p:ph type="ftr" idx="14"/>
          </p:nvPr>
        </p:nvSpPr>
        <p:spPr/>
        <p:txBody>
          <a:bodyPr/>
          <a:lstStyle/>
          <a:p>
            <a:r>
              <a:rPr lang="en-GB"/>
              <a:t>Nikola Serafimovski, University of Cambridge</a:t>
            </a:r>
            <a:endParaRPr lang="en-GB" dirty="0"/>
          </a:p>
        </p:txBody>
      </p:sp>
      <p:sp>
        <p:nvSpPr>
          <p:cNvPr id="6" name="Date Placeholder 5">
            <a:extLst>
              <a:ext uri="{FF2B5EF4-FFF2-40B4-BE49-F238E27FC236}">
                <a16:creationId xmlns:a16="http://schemas.microsoft.com/office/drawing/2014/main" id="{DEA143F6-80E8-4EC8-C60A-86B6E71ECCA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24582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A00636-E0F7-97E4-525E-AC7D4597E5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015006-99B1-E417-643F-65194FA77097}"/>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FBC55713-4804-EB40-83B4-7A928AD3BAB2}"/>
              </a:ext>
            </a:extLst>
          </p:cNvPr>
          <p:cNvSpPr>
            <a:spLocks noGrp="1"/>
          </p:cNvSpPr>
          <p:nvPr>
            <p:ph idx="1"/>
          </p:nvPr>
        </p:nvSpPr>
        <p:spPr/>
        <p:txBody>
          <a:bodyPr/>
          <a:lstStyle/>
          <a:p>
            <a:r>
              <a:rPr lang="en-GB" dirty="0"/>
              <a:t>Approve doc. 11-24/1600r4 as the ELC SG CSD.</a:t>
            </a:r>
          </a:p>
          <a:p>
            <a:endParaRPr lang="en-GB" dirty="0"/>
          </a:p>
          <a:p>
            <a:r>
              <a:rPr lang="en-GB" dirty="0"/>
              <a:t>Mover: Mohamed Islim</a:t>
            </a:r>
          </a:p>
          <a:p>
            <a:r>
              <a:rPr lang="en-GB" dirty="0"/>
              <a:t>Seconder: Matthias Wendt</a:t>
            </a:r>
          </a:p>
          <a:p>
            <a:endParaRPr lang="en-GB" dirty="0"/>
          </a:p>
          <a:p>
            <a:r>
              <a:rPr lang="en-GB" dirty="0"/>
              <a:t>Yes: 8</a:t>
            </a:r>
          </a:p>
          <a:p>
            <a:r>
              <a:rPr lang="en-GB" dirty="0"/>
              <a:t>No: 0</a:t>
            </a:r>
          </a:p>
          <a:p>
            <a:r>
              <a:rPr lang="en-GB" dirty="0"/>
              <a:t>Abstain</a:t>
            </a:r>
            <a:r>
              <a:rPr lang="en-GB"/>
              <a:t>:  0</a:t>
            </a:r>
            <a:endParaRPr lang="en-GB" dirty="0"/>
          </a:p>
        </p:txBody>
      </p:sp>
      <p:sp>
        <p:nvSpPr>
          <p:cNvPr id="4" name="Slide Number Placeholder 3">
            <a:extLst>
              <a:ext uri="{FF2B5EF4-FFF2-40B4-BE49-F238E27FC236}">
                <a16:creationId xmlns:a16="http://schemas.microsoft.com/office/drawing/2014/main" id="{E108B2A9-46C9-DCBE-E12E-3A11996B246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5C1378C-1F02-2417-F3D3-706CF721C734}"/>
              </a:ext>
            </a:extLst>
          </p:cNvPr>
          <p:cNvSpPr>
            <a:spLocks noGrp="1"/>
          </p:cNvSpPr>
          <p:nvPr>
            <p:ph type="ftr" idx="14"/>
          </p:nvPr>
        </p:nvSpPr>
        <p:spPr/>
        <p:txBody>
          <a:bodyPr/>
          <a:lstStyle/>
          <a:p>
            <a:r>
              <a:rPr lang="en-GB"/>
              <a:t>Nikola Serafimovski, University of Cambridge</a:t>
            </a:r>
            <a:endParaRPr lang="en-GB" dirty="0"/>
          </a:p>
        </p:txBody>
      </p:sp>
      <p:sp>
        <p:nvSpPr>
          <p:cNvPr id="6" name="Date Placeholder 5">
            <a:extLst>
              <a:ext uri="{FF2B5EF4-FFF2-40B4-BE49-F238E27FC236}">
                <a16:creationId xmlns:a16="http://schemas.microsoft.com/office/drawing/2014/main" id="{EFC5C01D-1ACC-F97E-72DF-A6E6C0941B0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06453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a:xfrm>
            <a:off x="914401" y="1981201"/>
            <a:ext cx="5757663" cy="4113213"/>
          </a:xfrm>
        </p:spPr>
        <p:txBody>
          <a:bodyPr/>
          <a:lstStyle/>
          <a:p>
            <a:pPr>
              <a:buFontTx/>
              <a:buChar char="-"/>
            </a:pPr>
            <a:r>
              <a:rPr lang="en-GB" kern="0" dirty="0"/>
              <a:t>Mar. 2025</a:t>
            </a:r>
          </a:p>
          <a:p>
            <a:pPr lvl="1">
              <a:buFontTx/>
              <a:buChar char="-"/>
            </a:pPr>
            <a:r>
              <a:rPr lang="en-GB" kern="0" dirty="0"/>
              <a:t>802 LMSC approval of the PAR and acceptance of the CSD</a:t>
            </a:r>
          </a:p>
          <a:p>
            <a:pPr lvl="1">
              <a:buFontTx/>
              <a:buChar char="-"/>
            </a:pPr>
            <a:r>
              <a:rPr lang="en-GB" kern="0" dirty="0"/>
              <a:t>Submit to </a:t>
            </a:r>
            <a:r>
              <a:rPr lang="en-GB" kern="0" dirty="0" err="1"/>
              <a:t>NesCom</a:t>
            </a:r>
            <a:endParaRPr lang="en-GB" kern="0" dirty="0"/>
          </a:p>
          <a:p>
            <a:pPr lvl="1">
              <a:buFontTx/>
              <a:buChar char="-"/>
            </a:pPr>
            <a:endParaRPr lang="en-GB" kern="0" dirty="0"/>
          </a:p>
          <a:p>
            <a:pPr>
              <a:buFontTx/>
              <a:buChar char="-"/>
            </a:pPr>
            <a:r>
              <a:rPr lang="en-GB" kern="0" dirty="0"/>
              <a:t>May 2025</a:t>
            </a:r>
          </a:p>
          <a:p>
            <a:pPr lvl="1">
              <a:buFontTx/>
              <a:buChar char="-"/>
            </a:pPr>
            <a:r>
              <a:rPr lang="en-GB" kern="0" dirty="0"/>
              <a:t>TG start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
        <p:nvSpPr>
          <p:cNvPr id="3" name="Content Placeholder 1">
            <a:extLst>
              <a:ext uri="{FF2B5EF4-FFF2-40B4-BE49-F238E27FC236}">
                <a16:creationId xmlns:a16="http://schemas.microsoft.com/office/drawing/2014/main" id="{5146163C-C7AC-ACAA-2974-E4F694FC043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the agenda for the Enhanced Light Communications Study Group.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March </a:t>
            </a:r>
            <a:r>
              <a:rPr lang="en-US" dirty="0"/>
              <a:t>802 wireless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March</a:t>
            </a:r>
            <a:r>
              <a:rPr lang="en-US" dirty="0"/>
              <a:t> 802 wireless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br>
              <a:rPr lang="en-US" dirty="0"/>
            </a:br>
            <a:r>
              <a:rPr lang="en-US" dirty="0">
                <a:hlinkClick r:id="rId2"/>
              </a:rPr>
              <a:t>https://web.cvent.com/event/4fa8fa22-fa35-4058-a648-d08fdd56a1c1/summary</a:t>
            </a:r>
            <a:r>
              <a:rPr lang="en-US" dirty="0"/>
              <a:t> </a:t>
            </a:r>
            <a:br>
              <a:rPr lang="en-US" dirty="0"/>
            </a:b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9880</TotalTime>
  <Words>1967</Words>
  <Application>Microsoft Office PowerPoint</Application>
  <PresentationFormat>Widescreen</PresentationFormat>
  <Paragraphs>263</Paragraphs>
  <Slides>19</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7" baseType="lpstr">
      <vt:lpstr>MS Gothic</vt:lpstr>
      <vt:lpstr>Arial</vt:lpstr>
      <vt:lpstr>Arial Unicode MS</vt:lpstr>
      <vt:lpstr>Calibri</vt:lpstr>
      <vt:lpstr>Monotype Sorts</vt:lpstr>
      <vt:lpstr>Times New Roman</vt:lpstr>
      <vt:lpstr>Office Theme</vt:lpstr>
      <vt:lpstr>Document</vt:lpstr>
      <vt:lpstr>Enhanced Light Communications Agenda</vt:lpstr>
      <vt:lpstr>Abstract</vt:lpstr>
      <vt:lpstr>Registration for the March 802 wireless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Motion</vt:lpstr>
      <vt:lpstr>Motion</vt:lpstr>
      <vt:lpstr>Motion</vt:lpstr>
      <vt:lpstr>Motion</vt:lpstr>
      <vt:lpstr>Timeline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108</cp:revision>
  <cp:lastPrinted>1601-01-01T00:00:00Z</cp:lastPrinted>
  <dcterms:created xsi:type="dcterms:W3CDTF">2019-08-08T09:50:31Z</dcterms:created>
  <dcterms:modified xsi:type="dcterms:W3CDTF">2025-03-11T23:33:09Z</dcterms:modified>
</cp:coreProperties>
</file>