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371" r:id="rId16"/>
    <p:sldId id="2372" r:id="rId17"/>
    <p:sldId id="2373"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0" d="100"/>
          <a:sy n="100" d="100"/>
        </p:scale>
        <p:origin x="990"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Nikola Serafimovski, University of Cambridge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University of Cambridge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Nikola Serafimovski, University of Cambridge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Nikola Serafimovski, University of Cambridge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Nikola Serafimovski, University of Cambridge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University of Cambridge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802.11-25/0347r0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4fa8fa22-fa35-4058-a648-d08fdd56a1c1/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Nikola Serafimovski, University of Cambridge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34023379"/>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247148503"/>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r>
                        <a:rPr lang="en-US" sz="1500" dirty="0"/>
                        <a:t>Mohamed Islim</a:t>
                      </a:r>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Submissions to be discussed:</a:t>
            </a:r>
          </a:p>
          <a:p>
            <a:pPr>
              <a:buFont typeface="Arial" panose="020B0604020202020204" pitchFamily="34" charset="0"/>
              <a:buChar char="•"/>
            </a:pPr>
            <a:r>
              <a:rPr lang="en-GB" altLang="en-US" sz="2000" dirty="0"/>
              <a:t>Comment resolution on the draft ELC PAR (doc. 11-25/0185r0)</a:t>
            </a:r>
          </a:p>
          <a:p>
            <a:pPr>
              <a:buFont typeface="Arial" panose="020B0604020202020204" pitchFamily="34" charset="0"/>
              <a:buChar char="•"/>
            </a:pPr>
            <a:r>
              <a:rPr lang="en-GB" altLang="en-US" sz="2000" dirty="0"/>
              <a:t>Comments resolution on the draft ELC CSD (doc. 11-24/1600r3)</a:t>
            </a:r>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1480-96F1-17B7-9C81-720AC74821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6D9143DD-BDB4-4A13-CCD1-73E9BA1C014E}"/>
              </a:ext>
            </a:extLst>
          </p:cNvPr>
          <p:cNvSpPr>
            <a:spLocks noGrp="1"/>
          </p:cNvSpPr>
          <p:nvPr>
            <p:ph idx="1"/>
          </p:nvPr>
        </p:nvSpPr>
        <p:spPr/>
        <p:txBody>
          <a:bodyPr/>
          <a:lstStyle/>
          <a:p>
            <a:r>
              <a:rPr lang="en-GB" dirty="0"/>
              <a:t>Approve doc. 11-25/0160r2 as the ELC SG meeting minutes for Jan. 2025.</a:t>
            </a:r>
          </a:p>
          <a:p>
            <a:endParaRPr lang="en-GB" dirty="0"/>
          </a:p>
          <a:p>
            <a:r>
              <a:rPr lang="en-GB" dirty="0"/>
              <a:t>Mover:</a:t>
            </a:r>
          </a:p>
          <a:p>
            <a:r>
              <a:rPr lang="en-GB" dirty="0"/>
              <a:t>Seconder: </a:t>
            </a:r>
          </a:p>
          <a:p>
            <a:endParaRPr lang="en-GB" dirty="0"/>
          </a:p>
          <a:p>
            <a:r>
              <a:rPr lang="en-GB" dirty="0"/>
              <a:t>Yes:</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0A47309A-0FF1-CC6F-5C28-7F95466519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FF148A-7FA2-692E-3D63-75C64A7C9D31}"/>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0E68D228-C414-E10E-53C2-821BAC47AB1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9929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p:txBody>
          <a:bodyPr/>
          <a:lstStyle/>
          <a:p>
            <a:r>
              <a:rPr lang="en-GB" dirty="0"/>
              <a:t>Approve doc. 11-25/0185rX as the ELC SG PAR.</a:t>
            </a:r>
          </a:p>
          <a:p>
            <a:endParaRPr lang="en-GB" dirty="0"/>
          </a:p>
          <a:p>
            <a:r>
              <a:rPr lang="en-GB" dirty="0"/>
              <a:t>Mover:</a:t>
            </a:r>
          </a:p>
          <a:p>
            <a:r>
              <a:rPr lang="en-GB" dirty="0"/>
              <a:t>Seconder: </a:t>
            </a:r>
          </a:p>
          <a:p>
            <a:endParaRPr lang="en-GB" dirty="0"/>
          </a:p>
          <a:p>
            <a:r>
              <a:rPr lang="en-GB" dirty="0"/>
              <a:t>Yes:</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F82B2D1-5E15-CE24-A4E9-55E6EF64579A}"/>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DEA143F6-80E8-4EC8-C60A-86B6E71ECCA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24582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A00636-E0F7-97E4-525E-AC7D4597E5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015006-99B1-E417-643F-65194FA77097}"/>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FBC55713-4804-EB40-83B4-7A928AD3BAB2}"/>
              </a:ext>
            </a:extLst>
          </p:cNvPr>
          <p:cNvSpPr>
            <a:spLocks noGrp="1"/>
          </p:cNvSpPr>
          <p:nvPr>
            <p:ph idx="1"/>
          </p:nvPr>
        </p:nvSpPr>
        <p:spPr/>
        <p:txBody>
          <a:bodyPr/>
          <a:lstStyle/>
          <a:p>
            <a:r>
              <a:rPr lang="en-GB" dirty="0"/>
              <a:t>Approve doc. 11-24/1600rX as the ELC SG CSD.</a:t>
            </a:r>
          </a:p>
          <a:p>
            <a:endParaRPr lang="en-GB" dirty="0"/>
          </a:p>
          <a:p>
            <a:r>
              <a:rPr lang="en-GB" dirty="0"/>
              <a:t>Mover:</a:t>
            </a:r>
          </a:p>
          <a:p>
            <a:r>
              <a:rPr lang="en-GB" dirty="0"/>
              <a:t>Seconder: </a:t>
            </a:r>
          </a:p>
          <a:p>
            <a:endParaRPr lang="en-GB" dirty="0"/>
          </a:p>
          <a:p>
            <a:r>
              <a:rPr lang="en-GB" dirty="0"/>
              <a:t>Yes:</a:t>
            </a:r>
          </a:p>
          <a:p>
            <a:r>
              <a:rPr lang="en-GB" dirty="0"/>
              <a:t>No: </a:t>
            </a:r>
          </a:p>
          <a:p>
            <a:r>
              <a:rPr lang="en-GB" dirty="0"/>
              <a:t>Abstain: </a:t>
            </a:r>
          </a:p>
        </p:txBody>
      </p:sp>
      <p:sp>
        <p:nvSpPr>
          <p:cNvPr id="4" name="Slide Number Placeholder 3">
            <a:extLst>
              <a:ext uri="{FF2B5EF4-FFF2-40B4-BE49-F238E27FC236}">
                <a16:creationId xmlns:a16="http://schemas.microsoft.com/office/drawing/2014/main" id="{E108B2A9-46C9-DCBE-E12E-3A11996B24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5C1378C-1F02-2417-F3D3-706CF721C734}"/>
              </a:ext>
            </a:extLst>
          </p:cNvPr>
          <p:cNvSpPr>
            <a:spLocks noGrp="1"/>
          </p:cNvSpPr>
          <p:nvPr>
            <p:ph type="ftr" idx="14"/>
          </p:nvPr>
        </p:nvSpPr>
        <p:spPr/>
        <p:txBody>
          <a:bodyPr/>
          <a:lstStyle/>
          <a:p>
            <a:r>
              <a:rPr lang="en-GB"/>
              <a:t>Nikola Serafimovski, University of Cambridge</a:t>
            </a:r>
            <a:endParaRPr lang="en-GB" dirty="0"/>
          </a:p>
        </p:txBody>
      </p:sp>
      <p:sp>
        <p:nvSpPr>
          <p:cNvPr id="6" name="Date Placeholder 5">
            <a:extLst>
              <a:ext uri="{FF2B5EF4-FFF2-40B4-BE49-F238E27FC236}">
                <a16:creationId xmlns:a16="http://schemas.microsoft.com/office/drawing/2014/main" id="{EFC5C01D-1ACC-F97E-72DF-A6E6C0941B0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06453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981201"/>
            <a:ext cx="5757663" cy="4113213"/>
          </a:xfrm>
        </p:spPr>
        <p:txBody>
          <a:bodyPr/>
          <a:lstStyle/>
          <a:p>
            <a:pPr>
              <a:buFontTx/>
              <a:buChar char="-"/>
            </a:pPr>
            <a:r>
              <a:rPr lang="en-GB" kern="0" dirty="0"/>
              <a:t>Mar. 2025</a:t>
            </a:r>
          </a:p>
          <a:p>
            <a:pPr lvl="1">
              <a:buFontTx/>
              <a:buChar char="-"/>
            </a:pPr>
            <a:r>
              <a:rPr lang="en-GB" kern="0" dirty="0"/>
              <a:t>802 LMSC approval of the PAR and acceptance of the CSD</a:t>
            </a:r>
          </a:p>
          <a:p>
            <a:pPr lvl="1">
              <a:buFontTx/>
              <a:buChar char="-"/>
            </a:pPr>
            <a:r>
              <a:rPr lang="en-GB" kern="0" dirty="0"/>
              <a:t>Submit to </a:t>
            </a:r>
            <a:r>
              <a:rPr lang="en-GB" kern="0" dirty="0" err="1"/>
              <a:t>NesCom</a:t>
            </a:r>
            <a:endParaRPr lang="en-GB" kern="0" dirty="0"/>
          </a:p>
          <a:p>
            <a:pPr lvl="1">
              <a:buFontTx/>
              <a:buChar char="-"/>
            </a:pPr>
            <a:endParaRPr lang="en-GB" kern="0" dirty="0"/>
          </a:p>
          <a:p>
            <a:pPr>
              <a:buFontTx/>
              <a:buChar char="-"/>
            </a:pPr>
            <a:r>
              <a:rPr lang="en-GB" kern="0" dirty="0"/>
              <a:t>May 2025</a:t>
            </a:r>
          </a:p>
          <a:p>
            <a:pPr lvl="1">
              <a:buFontTx/>
              <a:buChar char="-"/>
            </a:pPr>
            <a:r>
              <a:rPr lang="en-GB" kern="0" dirty="0"/>
              <a:t>TG start</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March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January</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https://web.cvent.com/event/4fa8fa22-fa35-4058-a648-d08fdd56a1c1/summary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University of Cambridge</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9766</TotalTime>
  <Words>1897</Words>
  <Application>Microsoft Office PowerPoint</Application>
  <PresentationFormat>Widescreen</PresentationFormat>
  <Paragraphs>249</Paragraphs>
  <Slides>18</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March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vt:lpstr>
      <vt:lpstr>Motion</vt:lpstr>
      <vt:lpstr>Motion</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107</cp:revision>
  <cp:lastPrinted>1601-01-01T00:00:00Z</cp:lastPrinted>
  <dcterms:created xsi:type="dcterms:W3CDTF">2019-08-08T09:50:31Z</dcterms:created>
  <dcterms:modified xsi:type="dcterms:W3CDTF">2025-03-06T09:12:43Z</dcterms:modified>
</cp:coreProperties>
</file>