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7"/>
  </p:notesMasterIdLst>
  <p:handoutMasterIdLst>
    <p:handoutMasterId r:id="rId18"/>
  </p:handoutMasterIdLst>
  <p:sldIdLst>
    <p:sldId id="287" r:id="rId7"/>
    <p:sldId id="335" r:id="rId8"/>
    <p:sldId id="355" r:id="rId9"/>
    <p:sldId id="366" r:id="rId10"/>
    <p:sldId id="367" r:id="rId11"/>
    <p:sldId id="346" r:id="rId12"/>
    <p:sldId id="358" r:id="rId13"/>
    <p:sldId id="364" r:id="rId14"/>
    <p:sldId id="359" r:id="rId15"/>
    <p:sldId id="35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26" autoAdjust="0"/>
    <p:restoredTop sz="95970" autoAdjust="0"/>
  </p:normalViewPr>
  <p:slideViewPr>
    <p:cSldViewPr snapToGrid="0">
      <p:cViewPr varScale="1">
        <p:scale>
          <a:sx n="72" d="100"/>
          <a:sy n="72" d="100"/>
        </p:scale>
        <p:origin x="413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2386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页眉占位符 8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11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61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33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83463" y="6475413"/>
            <a:ext cx="199413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Lei Zhou (New H3C)</a:t>
            </a:r>
            <a:endParaRPr lang="en-US" dirty="0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da-DK" dirty="0" smtClean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0" y="6481446"/>
            <a:ext cx="207108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=""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55472" y="6475413"/>
            <a:ext cx="19364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Lei Zhou</a:t>
            </a:r>
            <a:r>
              <a:rPr lang="en-US" dirty="0" smtClean="0"/>
              <a:t>(New H3C)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157189" y="332601"/>
            <a:ext cx="31034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5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altLang="zh-CN" sz="18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0333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=""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5324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altLang="zh-CN" sz="1800" b="1" dirty="0" smtClean="0">
                <a:cs typeface="+mn-cs"/>
              </a:rPr>
              <a:t>MAR</a:t>
            </a:r>
            <a:r>
              <a:rPr lang="en-US" sz="1800" b="1" dirty="0" smtClean="0">
                <a:cs typeface="+mn-cs"/>
              </a:rPr>
              <a:t> 2025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749508"/>
            <a:ext cx="10363200" cy="123544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</a:t>
            </a:r>
            <a:r>
              <a:rPr lang="en-US" dirty="0" smtClean="0"/>
              <a:t>onsideration </a:t>
            </a:r>
            <a:r>
              <a:rPr lang="en-US" dirty="0"/>
              <a:t>on </a:t>
            </a:r>
            <a:r>
              <a:rPr lang="en-US" dirty="0" smtClean="0"/>
              <a:t>ELR for </a:t>
            </a:r>
            <a:r>
              <a:rPr lang="en-US" dirty="0"/>
              <a:t>11bn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2025-03-08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=""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33569" y="6492875"/>
            <a:ext cx="1994137" cy="276999"/>
          </a:xfrm>
        </p:spPr>
        <p:txBody>
          <a:bodyPr/>
          <a:lstStyle/>
          <a:p>
            <a:r>
              <a:rPr lang="da-DK" dirty="0" smtClean="0"/>
              <a:t>Lei Zhou (New H3C)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357956" y="276796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546617"/>
              </p:ext>
            </p:extLst>
          </p:nvPr>
        </p:nvGraphicFramePr>
        <p:xfrm>
          <a:off x="2632055" y="3295463"/>
          <a:ext cx="7886702" cy="19281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Lei Zhou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New H3C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Zhou.leih@h3c.com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Lei Kong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New H3C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Renmu</a:t>
                      </a: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Luo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New H3C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Xiangxin Gu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Spreadtrum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Yingqiao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dirty="0" err="1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Quan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err="1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Spreadtrum</a:t>
                      </a:r>
                      <a:endParaRPr lang="en-GB" sz="12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57479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94128"/>
            <a:ext cx="10363200" cy="2330222"/>
          </a:xfrm>
        </p:spPr>
        <p:txBody>
          <a:bodyPr/>
          <a:lstStyle/>
          <a:p>
            <a:r>
              <a:rPr lang="en-US" altLang="zh-CN" sz="1800" dirty="0" smtClean="0"/>
              <a:t>Do </a:t>
            </a:r>
            <a:r>
              <a:rPr lang="en-US" altLang="zh-CN" sz="1800" dirty="0"/>
              <a:t>you agree to support </a:t>
            </a:r>
            <a:r>
              <a:rPr lang="en-US" sz="1800" dirty="0"/>
              <a:t>RU start location</a:t>
            </a:r>
            <a:r>
              <a:rPr lang="en-US" altLang="zh-CN" sz="1800" dirty="0"/>
              <a:t> for repeat transmission should be configured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if </a:t>
            </a:r>
            <a:r>
              <a:rPr lang="en-US" sz="1800" dirty="0"/>
              <a:t>ELR operation for </a:t>
            </a:r>
            <a:r>
              <a:rPr lang="en-US" altLang="zh-CN" sz="1800" dirty="0"/>
              <a:t>BW &gt;20MHz is supported?</a:t>
            </a:r>
          </a:p>
          <a:p>
            <a:pPr lvl="1"/>
            <a:endParaRPr lang="en-US" altLang="zh-CN" sz="1600" dirty="0"/>
          </a:p>
          <a:p>
            <a:pPr marL="857250" lvl="2" indent="0">
              <a:buSzPct val="100000"/>
              <a:buNone/>
            </a:pPr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  <a:p>
            <a:pPr marL="457200" lvl="1" indent="0">
              <a:buNone/>
            </a:pPr>
            <a:endParaRPr lang="en-US" altLang="zh-CN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778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17918"/>
            <a:ext cx="10363200" cy="3711332"/>
          </a:xfrm>
        </p:spPr>
        <p:txBody>
          <a:bodyPr/>
          <a:lstStyle/>
          <a:p>
            <a:r>
              <a:rPr lang="en-US" altLang="zh-CN" dirty="0"/>
              <a:t>Motion has passed to support </a:t>
            </a:r>
            <a:r>
              <a:rPr lang="en-US" dirty="0" smtClean="0"/>
              <a:t>ELR extension </a:t>
            </a:r>
            <a:r>
              <a:rPr lang="en-US" dirty="0"/>
              <a:t>as follows[1]: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–"/>
              <a:tabLst>
                <a:tab pos="457200" algn="l"/>
              </a:tabLst>
            </a:pPr>
            <a:r>
              <a:rPr lang="en-US" dirty="0"/>
              <a:t>The BW of ELR PPDU is 20MHz and one Spatial stream is used for ELR transmission. </a:t>
            </a:r>
          </a:p>
          <a:p>
            <a:pPr marL="1200150" lvl="2"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宋体" panose="02010600030101010101" pitchFamily="2" charset="-122"/>
              </a:rPr>
              <a:t>[Motion #92, [1] and [175</a:t>
            </a:r>
            <a:r>
              <a:rPr lang="en-GB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]]</a:t>
            </a:r>
            <a:endParaRPr lang="en-GB" dirty="0" smtClean="0"/>
          </a:p>
          <a:p>
            <a:pPr lvl="1"/>
            <a:r>
              <a:rPr lang="en-GB" dirty="0" smtClean="0"/>
              <a:t>In </a:t>
            </a:r>
            <a:r>
              <a:rPr lang="en-GB" dirty="0"/>
              <a:t>the ELR transmission, a repeating of 52-tone RRU is used in 20MHz.</a:t>
            </a:r>
            <a:endParaRPr lang="en-US" dirty="0"/>
          </a:p>
          <a:p>
            <a:pPr lvl="2"/>
            <a:r>
              <a:rPr lang="en-GB" dirty="0"/>
              <a:t>The same data is repeated in four 52-tone RRUs in 20 </a:t>
            </a:r>
            <a:r>
              <a:rPr lang="en-GB" dirty="0" err="1"/>
              <a:t>MHz.</a:t>
            </a:r>
            <a:endParaRPr lang="en-US" dirty="0"/>
          </a:p>
          <a:p>
            <a:pPr lvl="2"/>
            <a:r>
              <a:rPr lang="en-GB" dirty="0"/>
              <a:t>The subcarrier allocation of 52-tone RRU equals the 52-tone RU defined in 11be. </a:t>
            </a:r>
            <a:endParaRPr lang="en-US" dirty="0"/>
          </a:p>
          <a:p>
            <a:pPr lvl="2"/>
            <a:r>
              <a:rPr lang="en-GB" dirty="0"/>
              <a:t>[Motion #93, [1] and [175]]</a:t>
            </a:r>
            <a:endParaRPr lang="en-US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on ELR operation for </a:t>
            </a:r>
            <a:r>
              <a:rPr lang="en-US" altLang="zh-CN" dirty="0" smtClean="0"/>
              <a:t>BW &gt;20MHz(1/3)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9511"/>
            <a:ext cx="10363200" cy="4721289"/>
          </a:xfrm>
        </p:spPr>
        <p:txBody>
          <a:bodyPr/>
          <a:lstStyle/>
          <a:p>
            <a:r>
              <a:rPr lang="en-US" altLang="zh-CN" b="0" dirty="0" smtClean="0"/>
              <a:t>Although BW of one ELR PPDU is limited to 20MHz, we still need consider BW&gt; 20MHz case to support ELR feature with the following purpose.</a:t>
            </a:r>
            <a:endParaRPr lang="en-US" b="0" dirty="0" smtClean="0"/>
          </a:p>
          <a:p>
            <a:pPr lvl="1"/>
            <a:r>
              <a:rPr lang="en-US" dirty="0" smtClean="0"/>
              <a:t>Obtain good throughput performance</a:t>
            </a:r>
          </a:p>
          <a:p>
            <a:pPr lvl="1"/>
            <a:r>
              <a:rPr lang="en-US" dirty="0" smtClean="0"/>
              <a:t>Mitigate frequency-selective interference</a:t>
            </a:r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2688908" y="47255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on ELR operation for </a:t>
            </a:r>
            <a:r>
              <a:rPr lang="en-US" altLang="zh-CN" dirty="0" smtClean="0"/>
              <a:t>BW &gt;20MHz(2/3)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9511"/>
            <a:ext cx="10363200" cy="4721289"/>
          </a:xfrm>
        </p:spPr>
        <p:txBody>
          <a:bodyPr/>
          <a:lstStyle/>
          <a:p>
            <a:r>
              <a:rPr lang="en-US" b="0" dirty="0" smtClean="0"/>
              <a:t>Using </a:t>
            </a:r>
            <a:r>
              <a:rPr lang="en-US" b="0" dirty="0"/>
              <a:t>40 MHz bandwidth as an example </a:t>
            </a:r>
            <a:r>
              <a:rPr lang="zh-CN" altLang="en-US" b="0" dirty="0" smtClean="0"/>
              <a:t>，</a:t>
            </a:r>
            <a:r>
              <a:rPr lang="en-US" altLang="zh-CN" b="0" dirty="0" smtClean="0"/>
              <a:t>MRU with repeat transmission should be supported for </a:t>
            </a:r>
            <a:r>
              <a:rPr lang="en-US" b="0" dirty="0" smtClean="0"/>
              <a:t>Obtaining </a:t>
            </a:r>
            <a:r>
              <a:rPr lang="en-US" b="0" dirty="0"/>
              <a:t>good throughput </a:t>
            </a:r>
            <a:r>
              <a:rPr lang="en-US" b="0" dirty="0" smtClean="0"/>
              <a:t>performance in ELR case</a:t>
            </a:r>
            <a:endParaRPr lang="en-US" b="0" dirty="0"/>
          </a:p>
          <a:p>
            <a:endParaRPr lang="en-US" b="0" dirty="0" smtClean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2688908" y="47255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9362" y="2638895"/>
            <a:ext cx="5590476" cy="3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47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on ELR operation for </a:t>
            </a:r>
            <a:r>
              <a:rPr lang="en-US" altLang="zh-CN" dirty="0" smtClean="0"/>
              <a:t>BW &gt;20MHz(3/3)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9511"/>
            <a:ext cx="10363200" cy="4721289"/>
          </a:xfrm>
        </p:spPr>
        <p:txBody>
          <a:bodyPr/>
          <a:lstStyle/>
          <a:p>
            <a:r>
              <a:rPr lang="en-US" b="0" dirty="0" smtClean="0"/>
              <a:t>Using 40 MHz bandwidth as an example </a:t>
            </a:r>
            <a:r>
              <a:rPr lang="zh-CN" altLang="en-US" b="0" dirty="0" smtClean="0"/>
              <a:t>，</a:t>
            </a:r>
            <a:r>
              <a:rPr lang="en-US" b="0" dirty="0" smtClean="0"/>
              <a:t>variable RU start location</a:t>
            </a:r>
            <a:r>
              <a:rPr lang="en-US" altLang="zh-CN" b="0" dirty="0" smtClean="0"/>
              <a:t> for repeat transmission should be supported for </a:t>
            </a:r>
            <a:r>
              <a:rPr lang="en-US" b="0" dirty="0"/>
              <a:t>Mitigate frequency-selective </a:t>
            </a:r>
            <a:r>
              <a:rPr lang="en-US" b="0" dirty="0" smtClean="0"/>
              <a:t>interference in ELR case</a:t>
            </a:r>
          </a:p>
          <a:p>
            <a:endParaRPr lang="en-US" b="0" dirty="0" smtClean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2688908" y="47255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1564" y="2638895"/>
            <a:ext cx="5590476" cy="3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37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60333"/>
            <a:ext cx="10363200" cy="1229610"/>
          </a:xfrm>
        </p:spPr>
        <p:txBody>
          <a:bodyPr/>
          <a:lstStyle/>
          <a:p>
            <a:r>
              <a:rPr lang="en-US" sz="1800" dirty="0"/>
              <a:t>ELR operation for </a:t>
            </a:r>
            <a:r>
              <a:rPr lang="en-US" altLang="zh-CN" sz="1800" dirty="0"/>
              <a:t>BW &gt;20MHz is proposed. </a:t>
            </a:r>
          </a:p>
          <a:p>
            <a:pPr lvl="1"/>
            <a:r>
              <a:rPr lang="en-US" altLang="zh-CN" sz="1800" dirty="0"/>
              <a:t>MRU with repeat transmission should be supported</a:t>
            </a:r>
            <a:r>
              <a:rPr lang="en-US" altLang="zh-CN" sz="1800" dirty="0" smtClean="0"/>
              <a:t> </a:t>
            </a:r>
            <a:endParaRPr lang="en-US" altLang="zh-CN" sz="1800" dirty="0"/>
          </a:p>
          <a:p>
            <a:pPr lvl="1"/>
            <a:r>
              <a:rPr lang="en-US" sz="1800" dirty="0" smtClean="0"/>
              <a:t>RU </a:t>
            </a:r>
            <a:r>
              <a:rPr lang="en-US" sz="1800" dirty="0"/>
              <a:t>start location</a:t>
            </a:r>
            <a:r>
              <a:rPr lang="en-US" altLang="zh-CN" sz="1800" dirty="0"/>
              <a:t> for repeat transmission should </a:t>
            </a:r>
            <a:r>
              <a:rPr lang="en-US" altLang="zh-CN" sz="1800" dirty="0" smtClean="0"/>
              <a:t>be flexibly configured.</a:t>
            </a:r>
            <a:endParaRPr lang="en-US" altLang="zh-CN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xmlns:lc="http://schemas.openxmlformats.org/drawingml/2006/lockedCanvas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1353642" y="1600200"/>
            <a:ext cx="7772400" cy="4495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lvl="1"/>
            <a:r>
              <a:rPr lang="en-US" sz="1800" kern="0" dirty="0"/>
              <a:t>[1]. </a:t>
            </a:r>
            <a:r>
              <a:rPr lang="en-US" sz="1800" kern="0" dirty="0" smtClean="0"/>
              <a:t>11-24-0209-09-00bn-specification-framework-for-tgbn</a:t>
            </a: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6511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sz="1600" dirty="0"/>
              <a:t>ELR operation for </a:t>
            </a:r>
            <a:r>
              <a:rPr lang="en-US" altLang="zh-CN" sz="1600" dirty="0"/>
              <a:t>BW &gt;</a:t>
            </a:r>
            <a:r>
              <a:rPr lang="en-US" altLang="zh-CN" sz="1600" dirty="0" smtClean="0"/>
              <a:t>20MHz should be supported</a:t>
            </a:r>
          </a:p>
          <a:p>
            <a:pPr lvl="2"/>
            <a:r>
              <a:rPr lang="en-US" altLang="zh-CN" sz="1200" dirty="0" smtClean="0"/>
              <a:t>At least  40MHz and 80MHz BW</a:t>
            </a:r>
          </a:p>
          <a:p>
            <a:pPr marL="857250" lvl="2" indent="0">
              <a:buSzPct val="100000"/>
              <a:buNone/>
            </a:pPr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 smtClean="0"/>
              <a:t>A</a:t>
            </a:r>
            <a:endParaRPr lang="en-US" altLang="zh-CN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21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agree to support MRU with repeat transmission should be </a:t>
            </a:r>
            <a:r>
              <a:rPr lang="en-US" altLang="zh-CN" sz="2000" dirty="0" smtClean="0"/>
              <a:t>enabled if </a:t>
            </a:r>
            <a:r>
              <a:rPr lang="en-US" sz="2000" dirty="0"/>
              <a:t>ELR operation for </a:t>
            </a:r>
            <a:r>
              <a:rPr lang="en-US" altLang="zh-CN" sz="2000" dirty="0"/>
              <a:t>BW &gt;20MHz </a:t>
            </a:r>
            <a:r>
              <a:rPr lang="en-US" altLang="zh-CN" sz="2000" dirty="0" smtClean="0"/>
              <a:t>is supported?</a:t>
            </a:r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pPr marL="857250" lvl="2" indent="0">
              <a:buSzPct val="100000"/>
              <a:buNone/>
            </a:pPr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  <a:p>
            <a:endParaRPr lang="en-US" altLang="zh-CN" sz="2000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636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Props1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D6BA9EAD-5E93-4988-B4D5-D9C514118B20}">
  <ds:schemaRefs>
    <ds:schemaRef ds:uri="9b2c2079-970b-4903-b87d-51c00d6cde94"/>
    <ds:schemaRef ds:uri="66485f1d-aa39-44dc-9c7d-ec1e296eeb56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71c5aaf6-e6ce-465b-b873-5148d2a4c10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12941</TotalTime>
  <Words>442</Words>
  <Application>Microsoft Office PowerPoint</Application>
  <PresentationFormat>宽屏</PresentationFormat>
  <Paragraphs>92</Paragraphs>
  <Slides>10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宋体</vt:lpstr>
      <vt:lpstr>Arial</vt:lpstr>
      <vt:lpstr>Calibri</vt:lpstr>
      <vt:lpstr>Times New Roman</vt:lpstr>
      <vt:lpstr>Wingdings</vt:lpstr>
      <vt:lpstr>802-11-Submission</vt:lpstr>
      <vt:lpstr>Consideration on ELR for 11bn</vt:lpstr>
      <vt:lpstr>Recap</vt:lpstr>
      <vt:lpstr>Consideration on ELR operation for BW &gt;20MHz(1/3) </vt:lpstr>
      <vt:lpstr>Consideration on ELR operation for BW &gt;20MHz(2/3) </vt:lpstr>
      <vt:lpstr>Consideration on ELR operation for BW &gt;20MHz(3/3) </vt:lpstr>
      <vt:lpstr>Summary</vt:lpstr>
      <vt:lpstr>Reference</vt:lpstr>
      <vt:lpstr>SP1</vt:lpstr>
      <vt:lpstr>SP2</vt:lpstr>
      <vt:lpstr>SP3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zhoulei (TC)</dc:creator>
  <cp:lastModifiedBy>zhoulei</cp:lastModifiedBy>
  <cp:revision>329</cp:revision>
  <dcterms:created xsi:type="dcterms:W3CDTF">2020-11-25T01:30:38Z</dcterms:created>
  <dcterms:modified xsi:type="dcterms:W3CDTF">2025-03-06T00:44:15Z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