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256" r:id="rId5"/>
    <p:sldId id="644" r:id="rId6"/>
    <p:sldId id="633" r:id="rId7"/>
    <p:sldId id="634" r:id="rId8"/>
    <p:sldId id="628" r:id="rId9"/>
    <p:sldId id="641" r:id="rId10"/>
    <p:sldId id="643" r:id="rId11"/>
    <p:sldId id="645" r:id="rId12"/>
    <p:sldId id="646" r:id="rId13"/>
    <p:sldId id="647" r:id="rId14"/>
    <p:sldId id="635" r:id="rId15"/>
    <p:sldId id="636" r:id="rId16"/>
    <p:sldId id="631" r:id="rId17"/>
    <p:sldId id="637" r:id="rId18"/>
    <p:sldId id="632" r:id="rId19"/>
    <p:sldId id="648" r:id="rId20"/>
    <p:sldId id="624" r:id="rId21"/>
  </p:sldIdLst>
  <p:sldSz cx="9753600" cy="7315200"/>
  <p:notesSz cx="6985000" cy="92837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8944D-3EDF-43E8-890B-133C22958E21}" v="186" dt="2025-02-10T17:22:10.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57" autoAdjust="0"/>
    <p:restoredTop sz="96240" autoAdjust="0"/>
  </p:normalViewPr>
  <p:slideViewPr>
    <p:cSldViewPr>
      <p:cViewPr varScale="1">
        <p:scale>
          <a:sx n="104" d="100"/>
          <a:sy n="104" d="100"/>
        </p:scale>
        <p:origin x="2406" y="102"/>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hellhammer" userId="0e71f22d-ee3e-49c0-82ff-dbc290af8082" providerId="ADAL" clId="{8DDDF9D7-502F-4C2B-B437-AF402FAECEAF}"/>
    <pc:docChg chg="undo custSel addSld delSld modSld modMainMaster">
      <pc:chgData name="Steve Shellhammer" userId="0e71f22d-ee3e-49c0-82ff-dbc290af8082" providerId="ADAL" clId="{8DDDF9D7-502F-4C2B-B437-AF402FAECEAF}" dt="2021-03-19T15:37:47.805" v="8783" actId="1036"/>
      <pc:docMkLst>
        <pc:docMk/>
      </pc:docMkLst>
      <pc:sldChg chg="addSp delSp modSp mod">
        <pc:chgData name="Steve Shellhammer" userId="0e71f22d-ee3e-49c0-82ff-dbc290af8082" providerId="ADAL" clId="{8DDDF9D7-502F-4C2B-B437-AF402FAECEAF}" dt="2021-03-16T22:11:23.522" v="307" actId="207"/>
        <pc:sldMkLst>
          <pc:docMk/>
          <pc:sldMk cId="0" sldId="256"/>
        </pc:sldMkLst>
      </pc:sldChg>
      <pc:sldChg chg="del">
        <pc:chgData name="Steve Shellhammer" userId="0e71f22d-ee3e-49c0-82ff-dbc290af8082" providerId="ADAL" clId="{8DDDF9D7-502F-4C2B-B437-AF402FAECEAF}" dt="2021-03-17T22:42:45.147" v="3455" actId="47"/>
        <pc:sldMkLst>
          <pc:docMk/>
          <pc:sldMk cId="3653012693" sldId="480"/>
        </pc:sldMkLst>
      </pc:sldChg>
      <pc:sldChg chg="del">
        <pc:chgData name="Steve Shellhammer" userId="0e71f22d-ee3e-49c0-82ff-dbc290af8082" providerId="ADAL" clId="{8DDDF9D7-502F-4C2B-B437-AF402FAECEAF}" dt="2021-03-17T22:42:45.147" v="3455" actId="47"/>
        <pc:sldMkLst>
          <pc:docMk/>
          <pc:sldMk cId="1836874408" sldId="481"/>
        </pc:sldMkLst>
      </pc:sldChg>
      <pc:sldChg chg="addSp delSp modSp new mod">
        <pc:chgData name="Steve Shellhammer" userId="0e71f22d-ee3e-49c0-82ff-dbc290af8082" providerId="ADAL" clId="{8DDDF9D7-502F-4C2B-B437-AF402FAECEAF}" dt="2021-03-18T23:47:04.822" v="6296" actId="14734"/>
        <pc:sldMkLst>
          <pc:docMk/>
          <pc:sldMk cId="1967477002" sldId="482"/>
        </pc:sldMkLst>
      </pc:sldChg>
      <pc:sldChg chg="modSp add mod">
        <pc:chgData name="Steve Shellhammer" userId="0e71f22d-ee3e-49c0-82ff-dbc290af8082" providerId="ADAL" clId="{8DDDF9D7-502F-4C2B-B437-AF402FAECEAF}" dt="2021-03-18T23:20:11.920" v="5403" actId="20577"/>
        <pc:sldMkLst>
          <pc:docMk/>
          <pc:sldMk cId="1084003677" sldId="483"/>
        </pc:sldMkLst>
      </pc:sldChg>
      <pc:sldChg chg="addSp modSp new mod">
        <pc:chgData name="Steve Shellhammer" userId="0e71f22d-ee3e-49c0-82ff-dbc290af8082" providerId="ADAL" clId="{8DDDF9D7-502F-4C2B-B437-AF402FAECEAF}" dt="2021-03-17T22:30:15.830" v="3137" actId="207"/>
        <pc:sldMkLst>
          <pc:docMk/>
          <pc:sldMk cId="1098337821" sldId="484"/>
        </pc:sldMkLst>
      </pc:sldChg>
      <pc:sldChg chg="addSp delSp modSp add mod">
        <pc:chgData name="Steve Shellhammer" userId="0e71f22d-ee3e-49c0-82ff-dbc290af8082" providerId="ADAL" clId="{8DDDF9D7-502F-4C2B-B437-AF402FAECEAF}" dt="2021-03-17T22:30:26.793" v="3143" actId="207"/>
        <pc:sldMkLst>
          <pc:docMk/>
          <pc:sldMk cId="658309821" sldId="485"/>
        </pc:sldMkLst>
      </pc:sldChg>
      <pc:sldChg chg="addSp delSp modSp new mod">
        <pc:chgData name="Steve Shellhammer" userId="0e71f22d-ee3e-49c0-82ff-dbc290af8082" providerId="ADAL" clId="{8DDDF9D7-502F-4C2B-B437-AF402FAECEAF}" dt="2021-03-17T22:42:10.509" v="3454" actId="113"/>
        <pc:sldMkLst>
          <pc:docMk/>
          <pc:sldMk cId="3393319472" sldId="486"/>
        </pc:sldMkLst>
      </pc:sldChg>
      <pc:sldChg chg="addSp delSp modSp add mod">
        <pc:chgData name="Steve Shellhammer" userId="0e71f22d-ee3e-49c0-82ff-dbc290af8082" providerId="ADAL" clId="{8DDDF9D7-502F-4C2B-B437-AF402FAECEAF}" dt="2021-03-17T22:30:45.428" v="3149" actId="207"/>
        <pc:sldMkLst>
          <pc:docMk/>
          <pc:sldMk cId="4284133424" sldId="487"/>
        </pc:sldMkLst>
      </pc:sldChg>
      <pc:sldChg chg="modSp add mod">
        <pc:chgData name="Steve Shellhammer" userId="0e71f22d-ee3e-49c0-82ff-dbc290af8082" providerId="ADAL" clId="{8DDDF9D7-502F-4C2B-B437-AF402FAECEAF}" dt="2021-03-17T22:59:49.928" v="3691" actId="207"/>
        <pc:sldMkLst>
          <pc:docMk/>
          <pc:sldMk cId="1663599620" sldId="488"/>
        </pc:sldMkLst>
      </pc:sldChg>
      <pc:sldChg chg="addSp modSp new mod">
        <pc:chgData name="Steve Shellhammer" userId="0e71f22d-ee3e-49c0-82ff-dbc290af8082" providerId="ADAL" clId="{8DDDF9D7-502F-4C2B-B437-AF402FAECEAF}" dt="2021-03-17T23:49:37.921" v="4532" actId="14100"/>
        <pc:sldMkLst>
          <pc:docMk/>
          <pc:sldMk cId="715842681" sldId="489"/>
        </pc:sldMkLst>
      </pc:sldChg>
      <pc:sldChg chg="addSp modSp new mod">
        <pc:chgData name="Steve Shellhammer" userId="0e71f22d-ee3e-49c0-82ff-dbc290af8082" providerId="ADAL" clId="{8DDDF9D7-502F-4C2B-B437-AF402FAECEAF}" dt="2021-03-18T23:46:52.420" v="6295" actId="1076"/>
        <pc:sldMkLst>
          <pc:docMk/>
          <pc:sldMk cId="3250604963" sldId="490"/>
        </pc:sldMkLst>
      </pc:sldChg>
      <pc:sldChg chg="modSp new mod">
        <pc:chgData name="Steve Shellhammer" userId="0e71f22d-ee3e-49c0-82ff-dbc290af8082" providerId="ADAL" clId="{8DDDF9D7-502F-4C2B-B437-AF402FAECEAF}" dt="2021-03-19T15:16:18.062" v="6970" actId="1076"/>
        <pc:sldMkLst>
          <pc:docMk/>
          <pc:sldMk cId="4154146102" sldId="491"/>
        </pc:sldMkLst>
      </pc:sldChg>
      <pc:sldChg chg="addSp delSp modSp new mod">
        <pc:chgData name="Steve Shellhammer" userId="0e71f22d-ee3e-49c0-82ff-dbc290af8082" providerId="ADAL" clId="{8DDDF9D7-502F-4C2B-B437-AF402FAECEAF}" dt="2021-03-19T15:23:05.142" v="7112" actId="22"/>
        <pc:sldMkLst>
          <pc:docMk/>
          <pc:sldMk cId="2084330954" sldId="492"/>
        </pc:sldMkLst>
      </pc:sldChg>
      <pc:sldChg chg="modSp new mod">
        <pc:chgData name="Steve Shellhammer" userId="0e71f22d-ee3e-49c0-82ff-dbc290af8082" providerId="ADAL" clId="{8DDDF9D7-502F-4C2B-B437-AF402FAECEAF}" dt="2021-03-19T15:28:27.385" v="7866" actId="20577"/>
        <pc:sldMkLst>
          <pc:docMk/>
          <pc:sldMk cId="1053439342" sldId="493"/>
        </pc:sldMkLst>
      </pc:sldChg>
      <pc:sldChg chg="addSp delSp modSp new mod">
        <pc:chgData name="Steve Shellhammer" userId="0e71f22d-ee3e-49c0-82ff-dbc290af8082" providerId="ADAL" clId="{8DDDF9D7-502F-4C2B-B437-AF402FAECEAF}" dt="2021-03-19T15:37:47.805" v="8783" actId="1036"/>
        <pc:sldMkLst>
          <pc:docMk/>
          <pc:sldMk cId="573313430" sldId="494"/>
        </pc:sldMkLst>
      </pc:sldChg>
      <pc:sldMasterChg chg="modSldLayout">
        <pc:chgData name="Steve Shellhammer" userId="0e71f22d-ee3e-49c0-82ff-dbc290af8082" providerId="ADAL" clId="{8DDDF9D7-502F-4C2B-B437-AF402FAECEAF}" dt="2021-03-16T22:07:47.820" v="54" actId="20577"/>
        <pc:sldMasterMkLst>
          <pc:docMk/>
          <pc:sldMasterMk cId="0" sldId="2147483648"/>
        </pc:sldMasterMkLst>
        <pc:sldLayoutChg chg="modSp mod">
          <pc:chgData name="Steve Shellhammer" userId="0e71f22d-ee3e-49c0-82ff-dbc290af8082" providerId="ADAL" clId="{8DDDF9D7-502F-4C2B-B437-AF402FAECEAF}" dt="2021-03-16T22:07:47.820" v="54" actId="20577"/>
          <pc:sldLayoutMkLst>
            <pc:docMk/>
            <pc:sldMasterMk cId="0" sldId="2147483648"/>
            <pc:sldLayoutMk cId="0" sldId="2147483650"/>
          </pc:sldLayoutMkLst>
        </pc:sldLayoutChg>
      </pc:sldMasterChg>
    </pc:docChg>
  </pc:docChgLst>
  <pc:docChgLst>
    <pc:chgData name="Steve Shellhammer" userId="0e71f22d-ee3e-49c0-82ff-dbc290af8082" providerId="ADAL" clId="{5AE2CC8C-54BD-4BD0-9392-2A265393AAE9}"/>
    <pc:docChg chg="undo custSel addSld delSld modSld">
      <pc:chgData name="Steve Shellhammer" userId="0e71f22d-ee3e-49c0-82ff-dbc290af8082" providerId="ADAL" clId="{5AE2CC8C-54BD-4BD0-9392-2A265393AAE9}" dt="2021-04-26T23:57:39.962" v="5190" actId="1076"/>
      <pc:docMkLst>
        <pc:docMk/>
      </pc:docMkLst>
      <pc:sldChg chg="delSp modSp mod">
        <pc:chgData name="Steve Shellhammer" userId="0e71f22d-ee3e-49c0-82ff-dbc290af8082" providerId="ADAL" clId="{5AE2CC8C-54BD-4BD0-9392-2A265393AAE9}" dt="2021-04-23T16:13:36.031" v="4833"/>
        <pc:sldMkLst>
          <pc:docMk/>
          <pc:sldMk cId="0" sldId="256"/>
        </pc:sldMkLst>
      </pc:sldChg>
      <pc:sldChg chg="del">
        <pc:chgData name="Steve Shellhammer" userId="0e71f22d-ee3e-49c0-82ff-dbc290af8082" providerId="ADAL" clId="{5AE2CC8C-54BD-4BD0-9392-2A265393AAE9}" dt="2021-04-21T23:44:51.117" v="4548" actId="47"/>
        <pc:sldMkLst>
          <pc:docMk/>
          <pc:sldMk cId="1967477002" sldId="482"/>
        </pc:sldMkLst>
      </pc:sldChg>
      <pc:sldChg chg="del">
        <pc:chgData name="Steve Shellhammer" userId="0e71f22d-ee3e-49c0-82ff-dbc290af8082" providerId="ADAL" clId="{5AE2CC8C-54BD-4BD0-9392-2A265393AAE9}" dt="2021-04-21T23:44:51.117" v="4548" actId="47"/>
        <pc:sldMkLst>
          <pc:docMk/>
          <pc:sldMk cId="1084003677" sldId="483"/>
        </pc:sldMkLst>
      </pc:sldChg>
      <pc:sldChg chg="del">
        <pc:chgData name="Steve Shellhammer" userId="0e71f22d-ee3e-49c0-82ff-dbc290af8082" providerId="ADAL" clId="{5AE2CC8C-54BD-4BD0-9392-2A265393AAE9}" dt="2021-04-21T23:44:51.117" v="4548" actId="47"/>
        <pc:sldMkLst>
          <pc:docMk/>
          <pc:sldMk cId="1098337821" sldId="484"/>
        </pc:sldMkLst>
      </pc:sldChg>
      <pc:sldChg chg="del">
        <pc:chgData name="Steve Shellhammer" userId="0e71f22d-ee3e-49c0-82ff-dbc290af8082" providerId="ADAL" clId="{5AE2CC8C-54BD-4BD0-9392-2A265393AAE9}" dt="2021-04-21T23:44:51.117" v="4548" actId="47"/>
        <pc:sldMkLst>
          <pc:docMk/>
          <pc:sldMk cId="658309821" sldId="485"/>
        </pc:sldMkLst>
      </pc:sldChg>
      <pc:sldChg chg="del">
        <pc:chgData name="Steve Shellhammer" userId="0e71f22d-ee3e-49c0-82ff-dbc290af8082" providerId="ADAL" clId="{5AE2CC8C-54BD-4BD0-9392-2A265393AAE9}" dt="2021-04-21T23:44:51.117" v="4548" actId="47"/>
        <pc:sldMkLst>
          <pc:docMk/>
          <pc:sldMk cId="3393319472" sldId="486"/>
        </pc:sldMkLst>
      </pc:sldChg>
      <pc:sldChg chg="del">
        <pc:chgData name="Steve Shellhammer" userId="0e71f22d-ee3e-49c0-82ff-dbc290af8082" providerId="ADAL" clId="{5AE2CC8C-54BD-4BD0-9392-2A265393AAE9}" dt="2021-04-21T23:44:51.117" v="4548" actId="47"/>
        <pc:sldMkLst>
          <pc:docMk/>
          <pc:sldMk cId="4284133424" sldId="487"/>
        </pc:sldMkLst>
      </pc:sldChg>
      <pc:sldChg chg="del">
        <pc:chgData name="Steve Shellhammer" userId="0e71f22d-ee3e-49c0-82ff-dbc290af8082" providerId="ADAL" clId="{5AE2CC8C-54BD-4BD0-9392-2A265393AAE9}" dt="2021-04-21T23:44:51.117" v="4548" actId="47"/>
        <pc:sldMkLst>
          <pc:docMk/>
          <pc:sldMk cId="1663599620" sldId="488"/>
        </pc:sldMkLst>
      </pc:sldChg>
      <pc:sldChg chg="del">
        <pc:chgData name="Steve Shellhammer" userId="0e71f22d-ee3e-49c0-82ff-dbc290af8082" providerId="ADAL" clId="{5AE2CC8C-54BD-4BD0-9392-2A265393AAE9}" dt="2021-04-21T23:44:51.117" v="4548" actId="47"/>
        <pc:sldMkLst>
          <pc:docMk/>
          <pc:sldMk cId="715842681" sldId="489"/>
        </pc:sldMkLst>
      </pc:sldChg>
      <pc:sldChg chg="del">
        <pc:chgData name="Steve Shellhammer" userId="0e71f22d-ee3e-49c0-82ff-dbc290af8082" providerId="ADAL" clId="{5AE2CC8C-54BD-4BD0-9392-2A265393AAE9}" dt="2021-04-21T23:44:51.117" v="4548" actId="47"/>
        <pc:sldMkLst>
          <pc:docMk/>
          <pc:sldMk cId="3250604963" sldId="490"/>
        </pc:sldMkLst>
      </pc:sldChg>
      <pc:sldChg chg="del">
        <pc:chgData name="Steve Shellhammer" userId="0e71f22d-ee3e-49c0-82ff-dbc290af8082" providerId="ADAL" clId="{5AE2CC8C-54BD-4BD0-9392-2A265393AAE9}" dt="2021-04-21T23:44:51.117" v="4548" actId="47"/>
        <pc:sldMkLst>
          <pc:docMk/>
          <pc:sldMk cId="4154146102" sldId="491"/>
        </pc:sldMkLst>
      </pc:sldChg>
      <pc:sldChg chg="del">
        <pc:chgData name="Steve Shellhammer" userId="0e71f22d-ee3e-49c0-82ff-dbc290af8082" providerId="ADAL" clId="{5AE2CC8C-54BD-4BD0-9392-2A265393AAE9}" dt="2021-04-21T23:44:51.117" v="4548" actId="47"/>
        <pc:sldMkLst>
          <pc:docMk/>
          <pc:sldMk cId="2084330954" sldId="492"/>
        </pc:sldMkLst>
      </pc:sldChg>
      <pc:sldChg chg="del">
        <pc:chgData name="Steve Shellhammer" userId="0e71f22d-ee3e-49c0-82ff-dbc290af8082" providerId="ADAL" clId="{5AE2CC8C-54BD-4BD0-9392-2A265393AAE9}" dt="2021-04-21T23:44:51.117" v="4548" actId="47"/>
        <pc:sldMkLst>
          <pc:docMk/>
          <pc:sldMk cId="1053439342" sldId="493"/>
        </pc:sldMkLst>
      </pc:sldChg>
      <pc:sldChg chg="del">
        <pc:chgData name="Steve Shellhammer" userId="0e71f22d-ee3e-49c0-82ff-dbc290af8082" providerId="ADAL" clId="{5AE2CC8C-54BD-4BD0-9392-2A265393AAE9}" dt="2021-04-21T23:44:51.117" v="4548" actId="47"/>
        <pc:sldMkLst>
          <pc:docMk/>
          <pc:sldMk cId="573313430" sldId="494"/>
        </pc:sldMkLst>
      </pc:sldChg>
      <pc:sldChg chg="modSp new mod">
        <pc:chgData name="Steve Shellhammer" userId="0e71f22d-ee3e-49c0-82ff-dbc290af8082" providerId="ADAL" clId="{5AE2CC8C-54BD-4BD0-9392-2A265393AAE9}" dt="2021-04-23T16:15:43.962" v="4876" actId="20577"/>
        <pc:sldMkLst>
          <pc:docMk/>
          <pc:sldMk cId="892577509" sldId="495"/>
        </pc:sldMkLst>
      </pc:sldChg>
      <pc:sldChg chg="modSp new mod">
        <pc:chgData name="Steve Shellhammer" userId="0e71f22d-ee3e-49c0-82ff-dbc290af8082" providerId="ADAL" clId="{5AE2CC8C-54BD-4BD0-9392-2A265393AAE9}" dt="2021-04-21T22:45:11.045" v="309" actId="255"/>
        <pc:sldMkLst>
          <pc:docMk/>
          <pc:sldMk cId="1472924119" sldId="496"/>
        </pc:sldMkLst>
      </pc:sldChg>
      <pc:sldChg chg="addSp delSp modSp new mod">
        <pc:chgData name="Steve Shellhammer" userId="0e71f22d-ee3e-49c0-82ff-dbc290af8082" providerId="ADAL" clId="{5AE2CC8C-54BD-4BD0-9392-2A265393AAE9}" dt="2021-04-22T00:02:03.780" v="4672" actId="14100"/>
        <pc:sldMkLst>
          <pc:docMk/>
          <pc:sldMk cId="2963953603" sldId="497"/>
        </pc:sldMkLst>
      </pc:sldChg>
      <pc:sldChg chg="addSp modSp new mod">
        <pc:chgData name="Steve Shellhammer" userId="0e71f22d-ee3e-49c0-82ff-dbc290af8082" providerId="ADAL" clId="{5AE2CC8C-54BD-4BD0-9392-2A265393AAE9}" dt="2021-04-22T00:02:59.966" v="4689" actId="14100"/>
        <pc:sldMkLst>
          <pc:docMk/>
          <pc:sldMk cId="700908960" sldId="498"/>
        </pc:sldMkLst>
      </pc:sldChg>
      <pc:sldChg chg="modSp new mod">
        <pc:chgData name="Steve Shellhammer" userId="0e71f22d-ee3e-49c0-82ff-dbc290af8082" providerId="ADAL" clId="{5AE2CC8C-54BD-4BD0-9392-2A265393AAE9}" dt="2021-04-23T16:22:45.238" v="5142" actId="1076"/>
        <pc:sldMkLst>
          <pc:docMk/>
          <pc:sldMk cId="333785664" sldId="499"/>
        </pc:sldMkLst>
      </pc:sldChg>
      <pc:sldChg chg="modSp new mod">
        <pc:chgData name="Steve Shellhammer" userId="0e71f22d-ee3e-49c0-82ff-dbc290af8082" providerId="ADAL" clId="{5AE2CC8C-54BD-4BD0-9392-2A265393AAE9}" dt="2021-04-23T16:24:02.849" v="5170" actId="20577"/>
        <pc:sldMkLst>
          <pc:docMk/>
          <pc:sldMk cId="4037900903" sldId="500"/>
        </pc:sldMkLst>
      </pc:sldChg>
      <pc:sldChg chg="modSp new mod">
        <pc:chgData name="Steve Shellhammer" userId="0e71f22d-ee3e-49c0-82ff-dbc290af8082" providerId="ADAL" clId="{5AE2CC8C-54BD-4BD0-9392-2A265393AAE9}" dt="2021-04-23T16:24:26.875" v="5175" actId="14100"/>
        <pc:sldMkLst>
          <pc:docMk/>
          <pc:sldMk cId="514910755" sldId="501"/>
        </pc:sldMkLst>
      </pc:sldChg>
      <pc:sldChg chg="modSp new del mod">
        <pc:chgData name="Steve Shellhammer" userId="0e71f22d-ee3e-49c0-82ff-dbc290af8082" providerId="ADAL" clId="{5AE2CC8C-54BD-4BD0-9392-2A265393AAE9}" dt="2021-04-21T23:44:44.150" v="4547" actId="47"/>
        <pc:sldMkLst>
          <pc:docMk/>
          <pc:sldMk cId="1677217986" sldId="502"/>
        </pc:sldMkLst>
      </pc:sldChg>
      <pc:sldChg chg="delSp modSp new mod">
        <pc:chgData name="Steve Shellhammer" userId="0e71f22d-ee3e-49c0-82ff-dbc290af8082" providerId="ADAL" clId="{5AE2CC8C-54BD-4BD0-9392-2A265393AAE9}" dt="2021-04-21T23:45:18.572" v="4579" actId="403"/>
        <pc:sldMkLst>
          <pc:docMk/>
          <pc:sldMk cId="3594223674" sldId="502"/>
        </pc:sldMkLst>
      </pc:sldChg>
      <pc:sldChg chg="addSp delSp modSp new mod">
        <pc:chgData name="Steve Shellhammer" userId="0e71f22d-ee3e-49c0-82ff-dbc290af8082" providerId="ADAL" clId="{5AE2CC8C-54BD-4BD0-9392-2A265393AAE9}" dt="2021-04-22T00:08:13.112" v="4810" actId="478"/>
        <pc:sldMkLst>
          <pc:docMk/>
          <pc:sldMk cId="3104585391" sldId="503"/>
        </pc:sldMkLst>
      </pc:sldChg>
      <pc:sldChg chg="addSp delSp modSp new mod">
        <pc:chgData name="Steve Shellhammer" userId="0e71f22d-ee3e-49c0-82ff-dbc290af8082" providerId="ADAL" clId="{5AE2CC8C-54BD-4BD0-9392-2A265393AAE9}" dt="2021-04-22T00:00:37.375" v="4656" actId="1035"/>
        <pc:sldMkLst>
          <pc:docMk/>
          <pc:sldMk cId="668802648" sldId="504"/>
        </pc:sldMkLst>
      </pc:sldChg>
      <pc:sldChg chg="addSp delSp modSp new mod">
        <pc:chgData name="Steve Shellhammer" userId="0e71f22d-ee3e-49c0-82ff-dbc290af8082" providerId="ADAL" clId="{5AE2CC8C-54BD-4BD0-9392-2A265393AAE9}" dt="2021-04-22T00:00:18.576" v="4648" actId="14100"/>
        <pc:sldMkLst>
          <pc:docMk/>
          <pc:sldMk cId="1824480865" sldId="505"/>
        </pc:sldMkLst>
      </pc:sldChg>
      <pc:sldChg chg="addSp delSp modSp new mod">
        <pc:chgData name="Steve Shellhammer" userId="0e71f22d-ee3e-49c0-82ff-dbc290af8082" providerId="ADAL" clId="{5AE2CC8C-54BD-4BD0-9392-2A265393AAE9}" dt="2021-04-26T23:57:39.962" v="5190" actId="1076"/>
        <pc:sldMkLst>
          <pc:docMk/>
          <pc:sldMk cId="3929891046" sldId="506"/>
        </pc:sldMkLst>
      </pc:sldChg>
    </pc:docChg>
  </pc:docChgLst>
  <pc:docChgLst>
    <pc:chgData name="Steve Shellhammer" userId="0e71f22d-ee3e-49c0-82ff-dbc290af8082" providerId="ADAL" clId="{0C2CC1C2-E273-42E5-8E0F-65847F02E61B}"/>
    <pc:docChg chg="modSld">
      <pc:chgData name="Steve Shellhammer" userId="0e71f22d-ee3e-49c0-82ff-dbc290af8082" providerId="ADAL" clId="{0C2CC1C2-E273-42E5-8E0F-65847F02E61B}" dt="2020-08-24T19:47:46.467" v="284" actId="20577"/>
      <pc:docMkLst>
        <pc:docMk/>
      </pc:docMkLst>
      <pc:sldChg chg="addSp modSp mod">
        <pc:chgData name="Steve Shellhammer" userId="0e71f22d-ee3e-49c0-82ff-dbc290af8082" providerId="ADAL" clId="{0C2CC1C2-E273-42E5-8E0F-65847F02E61B}" dt="2020-08-24T19:47:46.467" v="284" actId="20577"/>
        <pc:sldMkLst>
          <pc:docMk/>
          <pc:sldMk cId="1334691016" sldId="485"/>
        </pc:sldMkLst>
      </pc:sldChg>
      <pc:sldChg chg="modSp mod">
        <pc:chgData name="Steve Shellhammer" userId="0e71f22d-ee3e-49c0-82ff-dbc290af8082" providerId="ADAL" clId="{0C2CC1C2-E273-42E5-8E0F-65847F02E61B}" dt="2020-08-24T19:45:50.772" v="224" actId="20577"/>
        <pc:sldMkLst>
          <pc:docMk/>
          <pc:sldMk cId="675243109" sldId="487"/>
        </pc:sldMkLst>
      </pc:sldChg>
    </pc:docChg>
  </pc:docChgLst>
  <pc:docChgLst>
    <pc:chgData name="Steve Shellhammer" userId="0e71f22d-ee3e-49c0-82ff-dbc290af8082" providerId="ADAL" clId="{59724F5F-E1DF-4D51-93D8-D0CDD9087A14}"/>
    <pc:docChg chg="undo custSel addSld delSld modSld sldOrd">
      <pc:chgData name="Steve Shellhammer" userId="0e71f22d-ee3e-49c0-82ff-dbc290af8082" providerId="ADAL" clId="{59724F5F-E1DF-4D51-93D8-D0CDD9087A14}" dt="2021-09-20T17:03:37.320" v="1466" actId="20577"/>
      <pc:docMkLst>
        <pc:docMk/>
      </pc:docMkLst>
      <pc:sldChg chg="modSp mod">
        <pc:chgData name="Steve Shellhammer" userId="0e71f22d-ee3e-49c0-82ff-dbc290af8082" providerId="ADAL" clId="{59724F5F-E1DF-4D51-93D8-D0CDD9087A14}" dt="2021-09-17T20:10:29.559" v="889" actId="14100"/>
        <pc:sldMkLst>
          <pc:docMk/>
          <pc:sldMk cId="1033386959" sldId="530"/>
        </pc:sldMkLst>
      </pc:sldChg>
      <pc:sldChg chg="del">
        <pc:chgData name="Steve Shellhammer" userId="0e71f22d-ee3e-49c0-82ff-dbc290af8082" providerId="ADAL" clId="{59724F5F-E1DF-4D51-93D8-D0CDD9087A14}" dt="2021-09-17T20:08:19.889" v="784" actId="47"/>
        <pc:sldMkLst>
          <pc:docMk/>
          <pc:sldMk cId="767981311" sldId="535"/>
        </pc:sldMkLst>
      </pc:sldChg>
      <pc:sldChg chg="modSp mod">
        <pc:chgData name="Steve Shellhammer" userId="0e71f22d-ee3e-49c0-82ff-dbc290af8082" providerId="ADAL" clId="{59724F5F-E1DF-4D51-93D8-D0CDD9087A14}" dt="2021-09-17T20:04:59.060" v="656" actId="403"/>
        <pc:sldMkLst>
          <pc:docMk/>
          <pc:sldMk cId="913928595" sldId="536"/>
        </pc:sldMkLst>
      </pc:sldChg>
      <pc:sldChg chg="modSp new mod">
        <pc:chgData name="Steve Shellhammer" userId="0e71f22d-ee3e-49c0-82ff-dbc290af8082" providerId="ADAL" clId="{59724F5F-E1DF-4D51-93D8-D0CDD9087A14}" dt="2021-09-17T20:06:02.966" v="765" actId="20577"/>
        <pc:sldMkLst>
          <pc:docMk/>
          <pc:sldMk cId="2437962698" sldId="545"/>
        </pc:sldMkLst>
      </pc:sldChg>
      <pc:sldChg chg="addSp delSp modSp new mod">
        <pc:chgData name="Steve Shellhammer" userId="0e71f22d-ee3e-49c0-82ff-dbc290af8082" providerId="ADAL" clId="{59724F5F-E1DF-4D51-93D8-D0CDD9087A14}" dt="2021-09-17T20:04:44.230" v="655" actId="20577"/>
        <pc:sldMkLst>
          <pc:docMk/>
          <pc:sldMk cId="4045638809" sldId="546"/>
        </pc:sldMkLst>
      </pc:sldChg>
      <pc:sldChg chg="addSp delSp modSp new mod ord">
        <pc:chgData name="Steve Shellhammer" userId="0e71f22d-ee3e-49c0-82ff-dbc290af8082" providerId="ADAL" clId="{59724F5F-E1DF-4D51-93D8-D0CDD9087A14}" dt="2021-09-17T20:16:48.697" v="1254"/>
        <pc:sldMkLst>
          <pc:docMk/>
          <pc:sldMk cId="2429976484" sldId="547"/>
        </pc:sldMkLst>
      </pc:sldChg>
      <pc:sldChg chg="addSp modSp new mod">
        <pc:chgData name="Steve Shellhammer" userId="0e71f22d-ee3e-49c0-82ff-dbc290af8082" providerId="ADAL" clId="{59724F5F-E1DF-4D51-93D8-D0CDD9087A14}" dt="2021-09-20T17:03:37.320" v="1466" actId="20577"/>
        <pc:sldMkLst>
          <pc:docMk/>
          <pc:sldMk cId="2300417582" sldId="548"/>
        </pc:sldMkLst>
      </pc:sldChg>
      <pc:sldChg chg="modSp new mod">
        <pc:chgData name="Steve Shellhammer" userId="0e71f22d-ee3e-49c0-82ff-dbc290af8082" providerId="ADAL" clId="{59724F5F-E1DF-4D51-93D8-D0CDD9087A14}" dt="2021-09-17T20:17:55.987" v="1440" actId="20577"/>
        <pc:sldMkLst>
          <pc:docMk/>
          <pc:sldMk cId="341061038" sldId="549"/>
        </pc:sldMkLst>
      </pc:sldChg>
    </pc:docChg>
  </pc:docChgLst>
  <pc:docChgLst>
    <pc:chgData name="Steve Shellhammer" userId="0e71f22d-ee3e-49c0-82ff-dbc290af8082" providerId="ADAL" clId="{F520BEC8-AE19-4105-8353-B9CB856426EC}"/>
    <pc:docChg chg="undo custSel addSld delSld modSld sldOrd modMainMaster">
      <pc:chgData name="Steve Shellhammer" userId="0e71f22d-ee3e-49c0-82ff-dbc290af8082" providerId="ADAL" clId="{F520BEC8-AE19-4105-8353-B9CB856426EC}" dt="2024-07-10T16:00:03.410" v="6142" actId="20577"/>
      <pc:docMkLst>
        <pc:docMk/>
      </pc:docMkLst>
      <pc:sldChg chg="modSp mod">
        <pc:chgData name="Steve Shellhammer" userId="0e71f22d-ee3e-49c0-82ff-dbc290af8082" providerId="ADAL" clId="{F520BEC8-AE19-4105-8353-B9CB856426EC}" dt="2024-07-10T15:58:01.009" v="6134" actId="6549"/>
        <pc:sldMkLst>
          <pc:docMk/>
          <pc:sldMk cId="0" sldId="256"/>
        </pc:sldMkLst>
      </pc:sldChg>
      <pc:sldChg chg="modSp mod">
        <pc:chgData name="Steve Shellhammer" userId="0e71f22d-ee3e-49c0-82ff-dbc290af8082" providerId="ADAL" clId="{F520BEC8-AE19-4105-8353-B9CB856426EC}" dt="2024-06-21T00:09:07.534" v="609" actId="14100"/>
        <pc:sldMkLst>
          <pc:docMk/>
          <pc:sldMk cId="993489634" sldId="562"/>
        </pc:sldMkLst>
      </pc:sldChg>
      <pc:sldChg chg="del">
        <pc:chgData name="Steve Shellhammer" userId="0e71f22d-ee3e-49c0-82ff-dbc290af8082" providerId="ADAL" clId="{F520BEC8-AE19-4105-8353-B9CB856426EC}" dt="2024-06-21T17:38:50.944" v="2458" actId="47"/>
        <pc:sldMkLst>
          <pc:docMk/>
          <pc:sldMk cId="1352232393" sldId="563"/>
        </pc:sldMkLst>
      </pc:sldChg>
      <pc:sldChg chg="del">
        <pc:chgData name="Steve Shellhammer" userId="0e71f22d-ee3e-49c0-82ff-dbc290af8082" providerId="ADAL" clId="{F520BEC8-AE19-4105-8353-B9CB856426EC}" dt="2024-06-21T17:38:50.944" v="2458" actId="47"/>
        <pc:sldMkLst>
          <pc:docMk/>
          <pc:sldMk cId="3439122583" sldId="565"/>
        </pc:sldMkLst>
      </pc:sldChg>
      <pc:sldChg chg="del">
        <pc:chgData name="Steve Shellhammer" userId="0e71f22d-ee3e-49c0-82ff-dbc290af8082" providerId="ADAL" clId="{F520BEC8-AE19-4105-8353-B9CB856426EC}" dt="2024-06-21T17:38:50.944" v="2458" actId="47"/>
        <pc:sldMkLst>
          <pc:docMk/>
          <pc:sldMk cId="2807226184" sldId="566"/>
        </pc:sldMkLst>
      </pc:sldChg>
      <pc:sldChg chg="del">
        <pc:chgData name="Steve Shellhammer" userId="0e71f22d-ee3e-49c0-82ff-dbc290af8082" providerId="ADAL" clId="{F520BEC8-AE19-4105-8353-B9CB856426EC}" dt="2024-06-21T17:38:50.944" v="2458" actId="47"/>
        <pc:sldMkLst>
          <pc:docMk/>
          <pc:sldMk cId="2688041361" sldId="567"/>
        </pc:sldMkLst>
      </pc:sldChg>
      <pc:sldChg chg="del">
        <pc:chgData name="Steve Shellhammer" userId="0e71f22d-ee3e-49c0-82ff-dbc290af8082" providerId="ADAL" clId="{F520BEC8-AE19-4105-8353-B9CB856426EC}" dt="2024-06-21T17:38:50.944" v="2458" actId="47"/>
        <pc:sldMkLst>
          <pc:docMk/>
          <pc:sldMk cId="122521580" sldId="568"/>
        </pc:sldMkLst>
      </pc:sldChg>
      <pc:sldChg chg="del">
        <pc:chgData name="Steve Shellhammer" userId="0e71f22d-ee3e-49c0-82ff-dbc290af8082" providerId="ADAL" clId="{F520BEC8-AE19-4105-8353-B9CB856426EC}" dt="2024-06-21T17:38:50.944" v="2458" actId="47"/>
        <pc:sldMkLst>
          <pc:docMk/>
          <pc:sldMk cId="2113331865" sldId="569"/>
        </pc:sldMkLst>
      </pc:sldChg>
      <pc:sldChg chg="del">
        <pc:chgData name="Steve Shellhammer" userId="0e71f22d-ee3e-49c0-82ff-dbc290af8082" providerId="ADAL" clId="{F520BEC8-AE19-4105-8353-B9CB856426EC}" dt="2024-06-21T17:38:50.944" v="2458" actId="47"/>
        <pc:sldMkLst>
          <pc:docMk/>
          <pc:sldMk cId="4029833144" sldId="571"/>
        </pc:sldMkLst>
      </pc:sldChg>
      <pc:sldChg chg="del">
        <pc:chgData name="Steve Shellhammer" userId="0e71f22d-ee3e-49c0-82ff-dbc290af8082" providerId="ADAL" clId="{F520BEC8-AE19-4105-8353-B9CB856426EC}" dt="2024-06-21T17:38:50.944" v="2458" actId="47"/>
        <pc:sldMkLst>
          <pc:docMk/>
          <pc:sldMk cId="3709006339" sldId="572"/>
        </pc:sldMkLst>
      </pc:sldChg>
      <pc:sldChg chg="del">
        <pc:chgData name="Steve Shellhammer" userId="0e71f22d-ee3e-49c0-82ff-dbc290af8082" providerId="ADAL" clId="{F520BEC8-AE19-4105-8353-B9CB856426EC}" dt="2024-06-21T17:38:50.944" v="2458" actId="47"/>
        <pc:sldMkLst>
          <pc:docMk/>
          <pc:sldMk cId="1969590804" sldId="573"/>
        </pc:sldMkLst>
      </pc:sldChg>
      <pc:sldChg chg="del">
        <pc:chgData name="Steve Shellhammer" userId="0e71f22d-ee3e-49c0-82ff-dbc290af8082" providerId="ADAL" clId="{F520BEC8-AE19-4105-8353-B9CB856426EC}" dt="2024-06-21T17:38:50.944" v="2458" actId="47"/>
        <pc:sldMkLst>
          <pc:docMk/>
          <pc:sldMk cId="3803452206" sldId="574"/>
        </pc:sldMkLst>
      </pc:sldChg>
      <pc:sldChg chg="del">
        <pc:chgData name="Steve Shellhammer" userId="0e71f22d-ee3e-49c0-82ff-dbc290af8082" providerId="ADAL" clId="{F520BEC8-AE19-4105-8353-B9CB856426EC}" dt="2024-06-21T17:38:50.944" v="2458" actId="47"/>
        <pc:sldMkLst>
          <pc:docMk/>
          <pc:sldMk cId="1417826229" sldId="575"/>
        </pc:sldMkLst>
      </pc:sldChg>
      <pc:sldChg chg="del">
        <pc:chgData name="Steve Shellhammer" userId="0e71f22d-ee3e-49c0-82ff-dbc290af8082" providerId="ADAL" clId="{F520BEC8-AE19-4105-8353-B9CB856426EC}" dt="2024-06-21T17:38:50.944" v="2458" actId="47"/>
        <pc:sldMkLst>
          <pc:docMk/>
          <pc:sldMk cId="3443101857" sldId="576"/>
        </pc:sldMkLst>
      </pc:sldChg>
      <pc:sldChg chg="del">
        <pc:chgData name="Steve Shellhammer" userId="0e71f22d-ee3e-49c0-82ff-dbc290af8082" providerId="ADAL" clId="{F520BEC8-AE19-4105-8353-B9CB856426EC}" dt="2024-06-21T17:38:50.944" v="2458" actId="47"/>
        <pc:sldMkLst>
          <pc:docMk/>
          <pc:sldMk cId="3894305849" sldId="577"/>
        </pc:sldMkLst>
      </pc:sldChg>
      <pc:sldChg chg="del">
        <pc:chgData name="Steve Shellhammer" userId="0e71f22d-ee3e-49c0-82ff-dbc290af8082" providerId="ADAL" clId="{F520BEC8-AE19-4105-8353-B9CB856426EC}" dt="2024-06-21T17:38:50.944" v="2458" actId="47"/>
        <pc:sldMkLst>
          <pc:docMk/>
          <pc:sldMk cId="4178946698" sldId="578"/>
        </pc:sldMkLst>
      </pc:sldChg>
      <pc:sldChg chg="del">
        <pc:chgData name="Steve Shellhammer" userId="0e71f22d-ee3e-49c0-82ff-dbc290af8082" providerId="ADAL" clId="{F520BEC8-AE19-4105-8353-B9CB856426EC}" dt="2024-06-21T17:38:50.944" v="2458" actId="47"/>
        <pc:sldMkLst>
          <pc:docMk/>
          <pc:sldMk cId="355909902" sldId="579"/>
        </pc:sldMkLst>
      </pc:sldChg>
      <pc:sldChg chg="del">
        <pc:chgData name="Steve Shellhammer" userId="0e71f22d-ee3e-49c0-82ff-dbc290af8082" providerId="ADAL" clId="{F520BEC8-AE19-4105-8353-B9CB856426EC}" dt="2024-06-21T17:38:50.944" v="2458" actId="47"/>
        <pc:sldMkLst>
          <pc:docMk/>
          <pc:sldMk cId="3960370175" sldId="580"/>
        </pc:sldMkLst>
      </pc:sldChg>
      <pc:sldChg chg="del">
        <pc:chgData name="Steve Shellhammer" userId="0e71f22d-ee3e-49c0-82ff-dbc290af8082" providerId="ADAL" clId="{F520BEC8-AE19-4105-8353-B9CB856426EC}" dt="2024-06-21T17:38:50.944" v="2458" actId="47"/>
        <pc:sldMkLst>
          <pc:docMk/>
          <pc:sldMk cId="4032376208" sldId="581"/>
        </pc:sldMkLst>
      </pc:sldChg>
      <pc:sldChg chg="del">
        <pc:chgData name="Steve Shellhammer" userId="0e71f22d-ee3e-49c0-82ff-dbc290af8082" providerId="ADAL" clId="{F520BEC8-AE19-4105-8353-B9CB856426EC}" dt="2024-06-21T17:38:50.944" v="2458" actId="47"/>
        <pc:sldMkLst>
          <pc:docMk/>
          <pc:sldMk cId="1182489786" sldId="582"/>
        </pc:sldMkLst>
      </pc:sldChg>
      <pc:sldChg chg="del">
        <pc:chgData name="Steve Shellhammer" userId="0e71f22d-ee3e-49c0-82ff-dbc290af8082" providerId="ADAL" clId="{F520BEC8-AE19-4105-8353-B9CB856426EC}" dt="2024-06-21T17:38:50.944" v="2458" actId="47"/>
        <pc:sldMkLst>
          <pc:docMk/>
          <pc:sldMk cId="2007742443" sldId="583"/>
        </pc:sldMkLst>
      </pc:sldChg>
      <pc:sldChg chg="del">
        <pc:chgData name="Steve Shellhammer" userId="0e71f22d-ee3e-49c0-82ff-dbc290af8082" providerId="ADAL" clId="{F520BEC8-AE19-4105-8353-B9CB856426EC}" dt="2024-06-21T17:38:50.944" v="2458" actId="47"/>
        <pc:sldMkLst>
          <pc:docMk/>
          <pc:sldMk cId="1123477143" sldId="584"/>
        </pc:sldMkLst>
      </pc:sldChg>
      <pc:sldChg chg="del">
        <pc:chgData name="Steve Shellhammer" userId="0e71f22d-ee3e-49c0-82ff-dbc290af8082" providerId="ADAL" clId="{F520BEC8-AE19-4105-8353-B9CB856426EC}" dt="2024-06-21T17:38:50.944" v="2458" actId="47"/>
        <pc:sldMkLst>
          <pc:docMk/>
          <pc:sldMk cId="770980165" sldId="585"/>
        </pc:sldMkLst>
      </pc:sldChg>
      <pc:sldChg chg="del">
        <pc:chgData name="Steve Shellhammer" userId="0e71f22d-ee3e-49c0-82ff-dbc290af8082" providerId="ADAL" clId="{F520BEC8-AE19-4105-8353-B9CB856426EC}" dt="2024-06-21T17:38:50.944" v="2458" actId="47"/>
        <pc:sldMkLst>
          <pc:docMk/>
          <pc:sldMk cId="888207847" sldId="586"/>
        </pc:sldMkLst>
      </pc:sldChg>
      <pc:sldChg chg="del">
        <pc:chgData name="Steve Shellhammer" userId="0e71f22d-ee3e-49c0-82ff-dbc290af8082" providerId="ADAL" clId="{F520BEC8-AE19-4105-8353-B9CB856426EC}" dt="2024-06-21T17:38:50.944" v="2458" actId="47"/>
        <pc:sldMkLst>
          <pc:docMk/>
          <pc:sldMk cId="1683490881" sldId="587"/>
        </pc:sldMkLst>
      </pc:sldChg>
      <pc:sldChg chg="modSp add mod">
        <pc:chgData name="Steve Shellhammer" userId="0e71f22d-ee3e-49c0-82ff-dbc290af8082" providerId="ADAL" clId="{F520BEC8-AE19-4105-8353-B9CB856426EC}" dt="2024-06-21T16:08:14.065" v="2102" actId="255"/>
        <pc:sldMkLst>
          <pc:docMk/>
          <pc:sldMk cId="1405330531" sldId="588"/>
        </pc:sldMkLst>
      </pc:sldChg>
      <pc:sldChg chg="addSp delSp modSp new del mod">
        <pc:chgData name="Steve Shellhammer" userId="0e71f22d-ee3e-49c0-82ff-dbc290af8082" providerId="ADAL" clId="{F520BEC8-AE19-4105-8353-B9CB856426EC}" dt="2024-06-21T17:38:50.944" v="2458" actId="47"/>
        <pc:sldMkLst>
          <pc:docMk/>
          <pc:sldMk cId="3364792125" sldId="589"/>
        </pc:sldMkLst>
      </pc:sldChg>
      <pc:sldChg chg="modSp new del mod">
        <pc:chgData name="Steve Shellhammer" userId="0e71f22d-ee3e-49c0-82ff-dbc290af8082" providerId="ADAL" clId="{F520BEC8-AE19-4105-8353-B9CB856426EC}" dt="2024-06-21T00:24:40.591" v="1067" actId="47"/>
        <pc:sldMkLst>
          <pc:docMk/>
          <pc:sldMk cId="1566893768" sldId="590"/>
        </pc:sldMkLst>
      </pc:sldChg>
      <pc:sldChg chg="addSp modSp add mod">
        <pc:chgData name="Steve Shellhammer" userId="0e71f22d-ee3e-49c0-82ff-dbc290af8082" providerId="ADAL" clId="{F520BEC8-AE19-4105-8353-B9CB856426EC}" dt="2024-07-01T22:06:54.231" v="5537" actId="20577"/>
        <pc:sldMkLst>
          <pc:docMk/>
          <pc:sldMk cId="470537490" sldId="591"/>
        </pc:sldMkLst>
      </pc:sldChg>
      <pc:sldChg chg="addSp delSp modSp new mod">
        <pc:chgData name="Steve Shellhammer" userId="0e71f22d-ee3e-49c0-82ff-dbc290af8082" providerId="ADAL" clId="{F520BEC8-AE19-4105-8353-B9CB856426EC}" dt="2024-07-10T15:56:39.355" v="6130" actId="1035"/>
        <pc:sldMkLst>
          <pc:docMk/>
          <pc:sldMk cId="1083766750" sldId="592"/>
        </pc:sldMkLst>
      </pc:sldChg>
      <pc:sldChg chg="modSp new del mod">
        <pc:chgData name="Steve Shellhammer" userId="0e71f22d-ee3e-49c0-82ff-dbc290af8082" providerId="ADAL" clId="{F520BEC8-AE19-4105-8353-B9CB856426EC}" dt="2024-06-21T16:03:11.766" v="1863" actId="47"/>
        <pc:sldMkLst>
          <pc:docMk/>
          <pc:sldMk cId="1586299038" sldId="593"/>
        </pc:sldMkLst>
      </pc:sldChg>
      <pc:sldChg chg="modSp new mod">
        <pc:chgData name="Steve Shellhammer" userId="0e71f22d-ee3e-49c0-82ff-dbc290af8082" providerId="ADAL" clId="{F520BEC8-AE19-4105-8353-B9CB856426EC}" dt="2024-06-21T20:48:38.540" v="4805" actId="20577"/>
        <pc:sldMkLst>
          <pc:docMk/>
          <pc:sldMk cId="2480858265" sldId="593"/>
        </pc:sldMkLst>
      </pc:sldChg>
      <pc:sldChg chg="modSp new mod">
        <pc:chgData name="Steve Shellhammer" userId="0e71f22d-ee3e-49c0-82ff-dbc290af8082" providerId="ADAL" clId="{F520BEC8-AE19-4105-8353-B9CB856426EC}" dt="2024-06-21T18:31:52.736" v="4715" actId="20577"/>
        <pc:sldMkLst>
          <pc:docMk/>
          <pc:sldMk cId="1517107591" sldId="594"/>
        </pc:sldMkLst>
      </pc:sldChg>
      <pc:sldChg chg="addSp modSp new mod">
        <pc:chgData name="Steve Shellhammer" userId="0e71f22d-ee3e-49c0-82ff-dbc290af8082" providerId="ADAL" clId="{F520BEC8-AE19-4105-8353-B9CB856426EC}" dt="2024-06-21T17:51:45.833" v="2900" actId="20577"/>
        <pc:sldMkLst>
          <pc:docMk/>
          <pc:sldMk cId="2562261222" sldId="595"/>
        </pc:sldMkLst>
      </pc:sldChg>
      <pc:sldChg chg="addSp modSp new del mod">
        <pc:chgData name="Steve Shellhammer" userId="0e71f22d-ee3e-49c0-82ff-dbc290af8082" providerId="ADAL" clId="{F520BEC8-AE19-4105-8353-B9CB856426EC}" dt="2024-06-21T18:24:56.498" v="4166" actId="47"/>
        <pc:sldMkLst>
          <pc:docMk/>
          <pc:sldMk cId="1015676089" sldId="596"/>
        </pc:sldMkLst>
      </pc:sldChg>
      <pc:sldChg chg="modSp add mod ord">
        <pc:chgData name="Steve Shellhammer" userId="0e71f22d-ee3e-49c0-82ff-dbc290af8082" providerId="ADAL" clId="{F520BEC8-AE19-4105-8353-B9CB856426EC}" dt="2024-06-21T20:49:23.058" v="4814" actId="20577"/>
        <pc:sldMkLst>
          <pc:docMk/>
          <pc:sldMk cId="3428602540" sldId="597"/>
        </pc:sldMkLst>
      </pc:sldChg>
      <pc:sldChg chg="addSp modSp new del mod">
        <pc:chgData name="Steve Shellhammer" userId="0e71f22d-ee3e-49c0-82ff-dbc290af8082" providerId="ADAL" clId="{F520BEC8-AE19-4105-8353-B9CB856426EC}" dt="2024-07-01T23:06:20.485" v="5564" actId="47"/>
        <pc:sldMkLst>
          <pc:docMk/>
          <pc:sldMk cId="4064899680" sldId="598"/>
        </pc:sldMkLst>
      </pc:sldChg>
      <pc:sldChg chg="addSp delSp modSp new mod">
        <pc:chgData name="Steve Shellhammer" userId="0e71f22d-ee3e-49c0-82ff-dbc290af8082" providerId="ADAL" clId="{F520BEC8-AE19-4105-8353-B9CB856426EC}" dt="2024-06-21T18:13:30.609" v="3888" actId="1037"/>
        <pc:sldMkLst>
          <pc:docMk/>
          <pc:sldMk cId="4060783297" sldId="599"/>
        </pc:sldMkLst>
      </pc:sldChg>
      <pc:sldChg chg="modSp new del mod">
        <pc:chgData name="Steve Shellhammer" userId="0e71f22d-ee3e-49c0-82ff-dbc290af8082" providerId="ADAL" clId="{F520BEC8-AE19-4105-8353-B9CB856426EC}" dt="2024-06-21T18:25:14.692" v="4167" actId="47"/>
        <pc:sldMkLst>
          <pc:docMk/>
          <pc:sldMk cId="1863598346" sldId="600"/>
        </pc:sldMkLst>
      </pc:sldChg>
      <pc:sldChg chg="modSp new mod">
        <pc:chgData name="Steve Shellhammer" userId="0e71f22d-ee3e-49c0-82ff-dbc290af8082" providerId="ADAL" clId="{F520BEC8-AE19-4105-8353-B9CB856426EC}" dt="2024-06-21T20:50:11.342" v="4838" actId="6549"/>
        <pc:sldMkLst>
          <pc:docMk/>
          <pc:sldMk cId="251378730" sldId="601"/>
        </pc:sldMkLst>
      </pc:sldChg>
      <pc:sldChg chg="modSp new mod">
        <pc:chgData name="Steve Shellhammer" userId="0e71f22d-ee3e-49c0-82ff-dbc290af8082" providerId="ADAL" clId="{F520BEC8-AE19-4105-8353-B9CB856426EC}" dt="2024-06-21T18:35:45.092" v="4778" actId="20577"/>
        <pc:sldMkLst>
          <pc:docMk/>
          <pc:sldMk cId="386115416" sldId="602"/>
        </pc:sldMkLst>
      </pc:sldChg>
      <pc:sldChg chg="addSp modSp new mod">
        <pc:chgData name="Steve Shellhammer" userId="0e71f22d-ee3e-49c0-82ff-dbc290af8082" providerId="ADAL" clId="{F520BEC8-AE19-4105-8353-B9CB856426EC}" dt="2024-06-21T18:23:53.682" v="4163" actId="20577"/>
        <pc:sldMkLst>
          <pc:docMk/>
          <pc:sldMk cId="2782558786" sldId="603"/>
        </pc:sldMkLst>
      </pc:sldChg>
      <pc:sldChg chg="addSp delSp modSp new mod">
        <pc:chgData name="Steve Shellhammer" userId="0e71f22d-ee3e-49c0-82ff-dbc290af8082" providerId="ADAL" clId="{F520BEC8-AE19-4105-8353-B9CB856426EC}" dt="2024-07-01T23:06:47.036" v="5595" actId="478"/>
        <pc:sldMkLst>
          <pc:docMk/>
          <pc:sldMk cId="793655961" sldId="604"/>
        </pc:sldMkLst>
      </pc:sldChg>
      <pc:sldChg chg="modSp new mod">
        <pc:chgData name="Steve Shellhammer" userId="0e71f22d-ee3e-49c0-82ff-dbc290af8082" providerId="ADAL" clId="{F520BEC8-AE19-4105-8353-B9CB856426EC}" dt="2024-06-28T00:08:20.895" v="5528" actId="20577"/>
        <pc:sldMkLst>
          <pc:docMk/>
          <pc:sldMk cId="36714341" sldId="605"/>
        </pc:sldMkLst>
      </pc:sldChg>
      <pc:sldChg chg="modSp new mod">
        <pc:chgData name="Steve Shellhammer" userId="0e71f22d-ee3e-49c0-82ff-dbc290af8082" providerId="ADAL" clId="{F520BEC8-AE19-4105-8353-B9CB856426EC}" dt="2024-07-01T23:09:13.883" v="5878" actId="20577"/>
        <pc:sldMkLst>
          <pc:docMk/>
          <pc:sldMk cId="3572002730" sldId="606"/>
        </pc:sldMkLst>
      </pc:sldChg>
      <pc:sldMasterChg chg="modSldLayout">
        <pc:chgData name="Steve Shellhammer" userId="0e71f22d-ee3e-49c0-82ff-dbc290af8082" providerId="ADAL" clId="{F520BEC8-AE19-4105-8353-B9CB856426EC}" dt="2024-07-10T16:00:03.410" v="6142" actId="20577"/>
        <pc:sldMasterMkLst>
          <pc:docMk/>
          <pc:sldMasterMk cId="0" sldId="2147483648"/>
        </pc:sldMasterMkLst>
        <pc:sldLayoutChg chg="modSp mod">
          <pc:chgData name="Steve Shellhammer" userId="0e71f22d-ee3e-49c0-82ff-dbc290af8082" providerId="ADAL" clId="{F520BEC8-AE19-4105-8353-B9CB856426EC}" dt="2024-07-10T16:00:03.410" v="6142" actId="20577"/>
          <pc:sldLayoutMkLst>
            <pc:docMk/>
            <pc:sldMasterMk cId="0" sldId="2147483648"/>
            <pc:sldLayoutMk cId="0" sldId="2147483650"/>
          </pc:sldLayoutMkLst>
        </pc:sldLayoutChg>
      </pc:sldMasterChg>
    </pc:docChg>
  </pc:docChgLst>
  <pc:docChgLst>
    <pc:chgData name="Steve Shellhammer" userId="0e71f22d-ee3e-49c0-82ff-dbc290af8082" providerId="ADAL" clId="{FED57FB5-8C7C-49AB-AB3C-29110B5CDCC3}"/>
    <pc:docChg chg="custSel addSld delSld modSld">
      <pc:chgData name="Steve Shellhammer" userId="0e71f22d-ee3e-49c0-82ff-dbc290af8082" providerId="ADAL" clId="{FED57FB5-8C7C-49AB-AB3C-29110B5CDCC3}" dt="2020-12-14T21:11:40.671" v="438" actId="20577"/>
      <pc:docMkLst>
        <pc:docMk/>
      </pc:docMkLst>
      <pc:sldChg chg="modSp mod">
        <pc:chgData name="Steve Shellhammer" userId="0e71f22d-ee3e-49c0-82ff-dbc290af8082" providerId="ADAL" clId="{FED57FB5-8C7C-49AB-AB3C-29110B5CDCC3}" dt="2020-12-14T21:04:40.939" v="18" actId="403"/>
        <pc:sldMkLst>
          <pc:docMk/>
          <pc:sldMk cId="0" sldId="256"/>
        </pc:sldMkLst>
      </pc:sldChg>
      <pc:sldChg chg="del">
        <pc:chgData name="Steve Shellhammer" userId="0e71f22d-ee3e-49c0-82ff-dbc290af8082" providerId="ADAL" clId="{FED57FB5-8C7C-49AB-AB3C-29110B5CDCC3}" dt="2020-12-14T21:06:00.386" v="92" actId="47"/>
        <pc:sldMkLst>
          <pc:docMk/>
          <pc:sldMk cId="1632125" sldId="479"/>
        </pc:sldMkLst>
      </pc:sldChg>
      <pc:sldChg chg="modSp mod">
        <pc:chgData name="Steve Shellhammer" userId="0e71f22d-ee3e-49c0-82ff-dbc290af8082" providerId="ADAL" clId="{FED57FB5-8C7C-49AB-AB3C-29110B5CDCC3}" dt="2020-12-14T21:05:42.521" v="91" actId="313"/>
        <pc:sldMkLst>
          <pc:docMk/>
          <pc:sldMk cId="3653012693" sldId="480"/>
        </pc:sldMkLst>
      </pc:sldChg>
      <pc:sldChg chg="modSp new mod">
        <pc:chgData name="Steve Shellhammer" userId="0e71f22d-ee3e-49c0-82ff-dbc290af8082" providerId="ADAL" clId="{FED57FB5-8C7C-49AB-AB3C-29110B5CDCC3}" dt="2020-12-14T21:11:40.671" v="438" actId="20577"/>
        <pc:sldMkLst>
          <pc:docMk/>
          <pc:sldMk cId="1836874408" sldId="481"/>
        </pc:sldMkLst>
      </pc:sldChg>
      <pc:sldChg chg="del">
        <pc:chgData name="Steve Shellhammer" userId="0e71f22d-ee3e-49c0-82ff-dbc290af8082" providerId="ADAL" clId="{FED57FB5-8C7C-49AB-AB3C-29110B5CDCC3}" dt="2020-12-14T21:06:00.386" v="92" actId="47"/>
        <pc:sldMkLst>
          <pc:docMk/>
          <pc:sldMk cId="2881346024" sldId="481"/>
        </pc:sldMkLst>
      </pc:sldChg>
      <pc:sldChg chg="del">
        <pc:chgData name="Steve Shellhammer" userId="0e71f22d-ee3e-49c0-82ff-dbc290af8082" providerId="ADAL" clId="{FED57FB5-8C7C-49AB-AB3C-29110B5CDCC3}" dt="2020-12-14T21:06:00.386" v="92" actId="47"/>
        <pc:sldMkLst>
          <pc:docMk/>
          <pc:sldMk cId="2975279318" sldId="482"/>
        </pc:sldMkLst>
      </pc:sldChg>
      <pc:sldChg chg="del">
        <pc:chgData name="Steve Shellhammer" userId="0e71f22d-ee3e-49c0-82ff-dbc290af8082" providerId="ADAL" clId="{FED57FB5-8C7C-49AB-AB3C-29110B5CDCC3}" dt="2020-12-14T21:06:00.386" v="92" actId="47"/>
        <pc:sldMkLst>
          <pc:docMk/>
          <pc:sldMk cId="2288411570" sldId="483"/>
        </pc:sldMkLst>
      </pc:sldChg>
      <pc:sldChg chg="del">
        <pc:chgData name="Steve Shellhammer" userId="0e71f22d-ee3e-49c0-82ff-dbc290af8082" providerId="ADAL" clId="{FED57FB5-8C7C-49AB-AB3C-29110B5CDCC3}" dt="2020-12-14T21:06:00.386" v="92" actId="47"/>
        <pc:sldMkLst>
          <pc:docMk/>
          <pc:sldMk cId="1790051191" sldId="484"/>
        </pc:sldMkLst>
      </pc:sldChg>
      <pc:sldChg chg="del">
        <pc:chgData name="Steve Shellhammer" userId="0e71f22d-ee3e-49c0-82ff-dbc290af8082" providerId="ADAL" clId="{FED57FB5-8C7C-49AB-AB3C-29110B5CDCC3}" dt="2020-12-14T21:06:00.386" v="92" actId="47"/>
        <pc:sldMkLst>
          <pc:docMk/>
          <pc:sldMk cId="239854975" sldId="485"/>
        </pc:sldMkLst>
      </pc:sldChg>
      <pc:sldChg chg="del">
        <pc:chgData name="Steve Shellhammer" userId="0e71f22d-ee3e-49c0-82ff-dbc290af8082" providerId="ADAL" clId="{FED57FB5-8C7C-49AB-AB3C-29110B5CDCC3}" dt="2020-12-14T21:06:00.386" v="92" actId="47"/>
        <pc:sldMkLst>
          <pc:docMk/>
          <pc:sldMk cId="3446185811" sldId="486"/>
        </pc:sldMkLst>
      </pc:sldChg>
      <pc:sldChg chg="del">
        <pc:chgData name="Steve Shellhammer" userId="0e71f22d-ee3e-49c0-82ff-dbc290af8082" providerId="ADAL" clId="{FED57FB5-8C7C-49AB-AB3C-29110B5CDCC3}" dt="2020-12-14T21:06:00.386" v="92" actId="47"/>
        <pc:sldMkLst>
          <pc:docMk/>
          <pc:sldMk cId="3764238631" sldId="487"/>
        </pc:sldMkLst>
      </pc:sldChg>
      <pc:sldChg chg="del">
        <pc:chgData name="Steve Shellhammer" userId="0e71f22d-ee3e-49c0-82ff-dbc290af8082" providerId="ADAL" clId="{FED57FB5-8C7C-49AB-AB3C-29110B5CDCC3}" dt="2020-12-14T21:06:00.386" v="92" actId="47"/>
        <pc:sldMkLst>
          <pc:docMk/>
          <pc:sldMk cId="3454468360" sldId="488"/>
        </pc:sldMkLst>
      </pc:sldChg>
      <pc:sldChg chg="del">
        <pc:chgData name="Steve Shellhammer" userId="0e71f22d-ee3e-49c0-82ff-dbc290af8082" providerId="ADAL" clId="{FED57FB5-8C7C-49AB-AB3C-29110B5CDCC3}" dt="2020-12-14T21:06:00.386" v="92" actId="47"/>
        <pc:sldMkLst>
          <pc:docMk/>
          <pc:sldMk cId="4254195244" sldId="489"/>
        </pc:sldMkLst>
      </pc:sldChg>
      <pc:sldChg chg="del">
        <pc:chgData name="Steve Shellhammer" userId="0e71f22d-ee3e-49c0-82ff-dbc290af8082" providerId="ADAL" clId="{FED57FB5-8C7C-49AB-AB3C-29110B5CDCC3}" dt="2020-12-14T21:06:00.386" v="92" actId="47"/>
        <pc:sldMkLst>
          <pc:docMk/>
          <pc:sldMk cId="3514583303" sldId="490"/>
        </pc:sldMkLst>
      </pc:sldChg>
      <pc:sldChg chg="del">
        <pc:chgData name="Steve Shellhammer" userId="0e71f22d-ee3e-49c0-82ff-dbc290af8082" providerId="ADAL" clId="{FED57FB5-8C7C-49AB-AB3C-29110B5CDCC3}" dt="2020-12-14T21:06:00.386" v="92" actId="47"/>
        <pc:sldMkLst>
          <pc:docMk/>
          <pc:sldMk cId="2033409932" sldId="491"/>
        </pc:sldMkLst>
      </pc:sldChg>
      <pc:sldChg chg="del">
        <pc:chgData name="Steve Shellhammer" userId="0e71f22d-ee3e-49c0-82ff-dbc290af8082" providerId="ADAL" clId="{FED57FB5-8C7C-49AB-AB3C-29110B5CDCC3}" dt="2020-12-14T21:06:00.386" v="92" actId="47"/>
        <pc:sldMkLst>
          <pc:docMk/>
          <pc:sldMk cId="3912687455" sldId="492"/>
        </pc:sldMkLst>
      </pc:sldChg>
      <pc:sldChg chg="del">
        <pc:chgData name="Steve Shellhammer" userId="0e71f22d-ee3e-49c0-82ff-dbc290af8082" providerId="ADAL" clId="{FED57FB5-8C7C-49AB-AB3C-29110B5CDCC3}" dt="2020-12-14T21:06:00.386" v="92" actId="47"/>
        <pc:sldMkLst>
          <pc:docMk/>
          <pc:sldMk cId="3267503242" sldId="493"/>
        </pc:sldMkLst>
      </pc:sldChg>
      <pc:sldChg chg="del">
        <pc:chgData name="Steve Shellhammer" userId="0e71f22d-ee3e-49c0-82ff-dbc290af8082" providerId="ADAL" clId="{FED57FB5-8C7C-49AB-AB3C-29110B5CDCC3}" dt="2020-12-14T21:06:00.386" v="92" actId="47"/>
        <pc:sldMkLst>
          <pc:docMk/>
          <pc:sldMk cId="1545545651" sldId="494"/>
        </pc:sldMkLst>
      </pc:sldChg>
      <pc:sldChg chg="del">
        <pc:chgData name="Steve Shellhammer" userId="0e71f22d-ee3e-49c0-82ff-dbc290af8082" providerId="ADAL" clId="{FED57FB5-8C7C-49AB-AB3C-29110B5CDCC3}" dt="2020-12-14T21:06:00.386" v="92" actId="47"/>
        <pc:sldMkLst>
          <pc:docMk/>
          <pc:sldMk cId="1836799658" sldId="495"/>
        </pc:sldMkLst>
      </pc:sldChg>
      <pc:sldChg chg="del">
        <pc:chgData name="Steve Shellhammer" userId="0e71f22d-ee3e-49c0-82ff-dbc290af8082" providerId="ADAL" clId="{FED57FB5-8C7C-49AB-AB3C-29110B5CDCC3}" dt="2020-12-14T21:06:00.386" v="92" actId="47"/>
        <pc:sldMkLst>
          <pc:docMk/>
          <pc:sldMk cId="54922741" sldId="496"/>
        </pc:sldMkLst>
      </pc:sldChg>
      <pc:sldChg chg="del">
        <pc:chgData name="Steve Shellhammer" userId="0e71f22d-ee3e-49c0-82ff-dbc290af8082" providerId="ADAL" clId="{FED57FB5-8C7C-49AB-AB3C-29110B5CDCC3}" dt="2020-12-14T21:06:00.386" v="92" actId="47"/>
        <pc:sldMkLst>
          <pc:docMk/>
          <pc:sldMk cId="1626241637" sldId="497"/>
        </pc:sldMkLst>
      </pc:sldChg>
    </pc:docChg>
  </pc:docChgLst>
  <pc:docChgLst>
    <pc:chgData name="Steve Shellhammer" userId="0e71f22d-ee3e-49c0-82ff-dbc290af8082" providerId="ADAL" clId="{3567A114-1E4A-4313-8A4D-7E56C7A27B67}"/>
    <pc:docChg chg="undo redo custSel addSld delSld modSld modMainMaster">
      <pc:chgData name="Steve Shellhammer" userId="0e71f22d-ee3e-49c0-82ff-dbc290af8082" providerId="ADAL" clId="{3567A114-1E4A-4313-8A4D-7E56C7A27B67}" dt="2023-12-13T01:02:15.700" v="3868" actId="14100"/>
      <pc:docMkLst>
        <pc:docMk/>
      </pc:docMkLst>
      <pc:sldChg chg="modSp mod">
        <pc:chgData name="Steve Shellhammer" userId="0e71f22d-ee3e-49c0-82ff-dbc290af8082" providerId="ADAL" clId="{3567A114-1E4A-4313-8A4D-7E56C7A27B67}" dt="2023-12-12T20:34:08.123" v="135" actId="20577"/>
        <pc:sldMkLst>
          <pc:docMk/>
          <pc:sldMk cId="0" sldId="256"/>
        </pc:sldMkLst>
      </pc:sldChg>
      <pc:sldChg chg="modSp mod">
        <pc:chgData name="Steve Shellhammer" userId="0e71f22d-ee3e-49c0-82ff-dbc290af8082" providerId="ADAL" clId="{3567A114-1E4A-4313-8A4D-7E56C7A27B67}" dt="2023-12-12T20:40:21.520" v="692" actId="14100"/>
        <pc:sldMkLst>
          <pc:docMk/>
          <pc:sldMk cId="3395715029" sldId="551"/>
        </pc:sldMkLst>
      </pc:sldChg>
      <pc:sldChg chg="modSp mod">
        <pc:chgData name="Steve Shellhammer" userId="0e71f22d-ee3e-49c0-82ff-dbc290af8082" providerId="ADAL" clId="{3567A114-1E4A-4313-8A4D-7E56C7A27B67}" dt="2023-12-13T01:02:15.700" v="3868" actId="14100"/>
        <pc:sldMkLst>
          <pc:docMk/>
          <pc:sldMk cId="2326612348" sldId="552"/>
        </pc:sldMkLst>
      </pc:sldChg>
      <pc:sldChg chg="addSp modSp new mod">
        <pc:chgData name="Steve Shellhammer" userId="0e71f22d-ee3e-49c0-82ff-dbc290af8082" providerId="ADAL" clId="{3567A114-1E4A-4313-8A4D-7E56C7A27B67}" dt="2023-12-12T20:52:28.963" v="1436" actId="6549"/>
        <pc:sldMkLst>
          <pc:docMk/>
          <pc:sldMk cId="1604637952" sldId="553"/>
        </pc:sldMkLst>
      </pc:sldChg>
      <pc:sldChg chg="del">
        <pc:chgData name="Steve Shellhammer" userId="0e71f22d-ee3e-49c0-82ff-dbc290af8082" providerId="ADAL" clId="{3567A114-1E4A-4313-8A4D-7E56C7A27B67}" dt="2023-12-12T20:35:03.683" v="156" actId="47"/>
        <pc:sldMkLst>
          <pc:docMk/>
          <pc:sldMk cId="3670325964" sldId="553"/>
        </pc:sldMkLst>
      </pc:sldChg>
      <pc:sldChg chg="del">
        <pc:chgData name="Steve Shellhammer" userId="0e71f22d-ee3e-49c0-82ff-dbc290af8082" providerId="ADAL" clId="{3567A114-1E4A-4313-8A4D-7E56C7A27B67}" dt="2023-12-12T20:35:03.683" v="156" actId="47"/>
        <pc:sldMkLst>
          <pc:docMk/>
          <pc:sldMk cId="2659424328" sldId="554"/>
        </pc:sldMkLst>
      </pc:sldChg>
      <pc:sldChg chg="addSp modSp new mod">
        <pc:chgData name="Steve Shellhammer" userId="0e71f22d-ee3e-49c0-82ff-dbc290af8082" providerId="ADAL" clId="{3567A114-1E4A-4313-8A4D-7E56C7A27B67}" dt="2023-12-12T20:52:46.976" v="1437" actId="20577"/>
        <pc:sldMkLst>
          <pc:docMk/>
          <pc:sldMk cId="3457085430" sldId="554"/>
        </pc:sldMkLst>
      </pc:sldChg>
      <pc:sldChg chg="del">
        <pc:chgData name="Steve Shellhammer" userId="0e71f22d-ee3e-49c0-82ff-dbc290af8082" providerId="ADAL" clId="{3567A114-1E4A-4313-8A4D-7E56C7A27B67}" dt="2023-12-12T20:35:03.683" v="156" actId="47"/>
        <pc:sldMkLst>
          <pc:docMk/>
          <pc:sldMk cId="483761716" sldId="555"/>
        </pc:sldMkLst>
      </pc:sldChg>
      <pc:sldChg chg="addSp modSp new mod">
        <pc:chgData name="Steve Shellhammer" userId="0e71f22d-ee3e-49c0-82ff-dbc290af8082" providerId="ADAL" clId="{3567A114-1E4A-4313-8A4D-7E56C7A27B67}" dt="2023-12-13T00:00:23.586" v="1490" actId="2711"/>
        <pc:sldMkLst>
          <pc:docMk/>
          <pc:sldMk cId="1453849157" sldId="555"/>
        </pc:sldMkLst>
      </pc:sldChg>
      <pc:sldChg chg="del">
        <pc:chgData name="Steve Shellhammer" userId="0e71f22d-ee3e-49c0-82ff-dbc290af8082" providerId="ADAL" clId="{3567A114-1E4A-4313-8A4D-7E56C7A27B67}" dt="2023-12-12T20:35:03.683" v="156" actId="47"/>
        <pc:sldMkLst>
          <pc:docMk/>
          <pc:sldMk cId="1773911635" sldId="556"/>
        </pc:sldMkLst>
      </pc:sldChg>
      <pc:sldChg chg="addSp delSp modSp add mod">
        <pc:chgData name="Steve Shellhammer" userId="0e71f22d-ee3e-49c0-82ff-dbc290af8082" providerId="ADAL" clId="{3567A114-1E4A-4313-8A4D-7E56C7A27B67}" dt="2023-12-13T00:06:47.951" v="1650" actId="1076"/>
        <pc:sldMkLst>
          <pc:docMk/>
          <pc:sldMk cId="1812002114" sldId="556"/>
        </pc:sldMkLst>
      </pc:sldChg>
      <pc:sldChg chg="del">
        <pc:chgData name="Steve Shellhammer" userId="0e71f22d-ee3e-49c0-82ff-dbc290af8082" providerId="ADAL" clId="{3567A114-1E4A-4313-8A4D-7E56C7A27B67}" dt="2023-12-12T20:35:03.683" v="156" actId="47"/>
        <pc:sldMkLst>
          <pc:docMk/>
          <pc:sldMk cId="540504664" sldId="557"/>
        </pc:sldMkLst>
      </pc:sldChg>
      <pc:sldChg chg="addSp delSp modSp new mod">
        <pc:chgData name="Steve Shellhammer" userId="0e71f22d-ee3e-49c0-82ff-dbc290af8082" providerId="ADAL" clId="{3567A114-1E4A-4313-8A4D-7E56C7A27B67}" dt="2023-12-13T00:25:51.562" v="2490" actId="1038"/>
        <pc:sldMkLst>
          <pc:docMk/>
          <pc:sldMk cId="1225879143" sldId="557"/>
        </pc:sldMkLst>
      </pc:sldChg>
      <pc:sldChg chg="delSp modSp add mod">
        <pc:chgData name="Steve Shellhammer" userId="0e71f22d-ee3e-49c0-82ff-dbc290af8082" providerId="ADAL" clId="{3567A114-1E4A-4313-8A4D-7E56C7A27B67}" dt="2023-12-13T00:44:52.258" v="3266" actId="14100"/>
        <pc:sldMkLst>
          <pc:docMk/>
          <pc:sldMk cId="4256139869" sldId="558"/>
        </pc:sldMkLst>
      </pc:sldChg>
      <pc:sldChg chg="addSp modSp new mod">
        <pc:chgData name="Steve Shellhammer" userId="0e71f22d-ee3e-49c0-82ff-dbc290af8082" providerId="ADAL" clId="{3567A114-1E4A-4313-8A4D-7E56C7A27B67}" dt="2023-12-13T01:00:40.649" v="3861" actId="14100"/>
        <pc:sldMkLst>
          <pc:docMk/>
          <pc:sldMk cId="1550233356" sldId="559"/>
        </pc:sldMkLst>
      </pc:sldChg>
      <pc:sldChg chg="addSp modSp new mod">
        <pc:chgData name="Steve Shellhammer" userId="0e71f22d-ee3e-49c0-82ff-dbc290af8082" providerId="ADAL" clId="{3567A114-1E4A-4313-8A4D-7E56C7A27B67}" dt="2023-12-13T00:46:06.614" v="3352" actId="1076"/>
        <pc:sldMkLst>
          <pc:docMk/>
          <pc:sldMk cId="3031651474" sldId="560"/>
        </pc:sldMkLst>
      </pc:sldChg>
      <pc:sldChg chg="modSp new mod">
        <pc:chgData name="Steve Shellhammer" userId="0e71f22d-ee3e-49c0-82ff-dbc290af8082" providerId="ADAL" clId="{3567A114-1E4A-4313-8A4D-7E56C7A27B67}" dt="2023-12-13T01:01:48.696" v="3867" actId="20577"/>
        <pc:sldMkLst>
          <pc:docMk/>
          <pc:sldMk cId="3574499274" sldId="561"/>
        </pc:sldMkLst>
      </pc:sldChg>
      <pc:sldMasterChg chg="modSldLayout">
        <pc:chgData name="Steve Shellhammer" userId="0e71f22d-ee3e-49c0-82ff-dbc290af8082" providerId="ADAL" clId="{3567A114-1E4A-4313-8A4D-7E56C7A27B67}" dt="2023-12-12T20:34:24.315" v="137" actId="20577"/>
        <pc:sldMasterMkLst>
          <pc:docMk/>
          <pc:sldMasterMk cId="0" sldId="2147483648"/>
        </pc:sldMasterMkLst>
        <pc:sldLayoutChg chg="modSp mod">
          <pc:chgData name="Steve Shellhammer" userId="0e71f22d-ee3e-49c0-82ff-dbc290af8082" providerId="ADAL" clId="{3567A114-1E4A-4313-8A4D-7E56C7A27B67}" dt="2023-12-12T20:34:24.315" v="137" actId="20577"/>
          <pc:sldLayoutMkLst>
            <pc:docMk/>
            <pc:sldMasterMk cId="0" sldId="2147483648"/>
            <pc:sldLayoutMk cId="0" sldId="2147483650"/>
          </pc:sldLayoutMkLst>
        </pc:sldLayoutChg>
      </pc:sldMasterChg>
    </pc:docChg>
  </pc:docChgLst>
  <pc:docChgLst>
    <pc:chgData name="Steve Shellhammer" userId="0e71f22d-ee3e-49c0-82ff-dbc290af8082" providerId="ADAL" clId="{38895232-9FFC-4CAD-808A-D673C864C1A5}"/>
    <pc:docChg chg="modSld">
      <pc:chgData name="Steve Shellhammer" userId="0e71f22d-ee3e-49c0-82ff-dbc290af8082" providerId="ADAL" clId="{38895232-9FFC-4CAD-808A-D673C864C1A5}" dt="2020-08-24T18:32:41.541" v="1" actId="20577"/>
      <pc:docMkLst>
        <pc:docMk/>
      </pc:docMkLst>
      <pc:sldChg chg="modSp mod">
        <pc:chgData name="Steve Shellhammer" userId="0e71f22d-ee3e-49c0-82ff-dbc290af8082" providerId="ADAL" clId="{38895232-9FFC-4CAD-808A-D673C864C1A5}" dt="2020-08-24T18:32:41.541" v="1" actId="20577"/>
        <pc:sldMkLst>
          <pc:docMk/>
          <pc:sldMk cId="847141214" sldId="489"/>
        </pc:sldMkLst>
      </pc:sldChg>
    </pc:docChg>
  </pc:docChgLst>
  <pc:docChgLst>
    <pc:chgData name="Steve Shellhammer" userId="0e71f22d-ee3e-49c0-82ff-dbc290af8082" providerId="ADAL" clId="{7F90DE8A-4B83-4D05-8D44-29DBDF769277}"/>
    <pc:docChg chg="undo custSel addSld delSld modSld sldOrd modMainMaster">
      <pc:chgData name="Steve Shellhammer" userId="0e71f22d-ee3e-49c0-82ff-dbc290af8082" providerId="ADAL" clId="{7F90DE8A-4B83-4D05-8D44-29DBDF769277}" dt="2022-11-14T01:12:18.275" v="4684" actId="20577"/>
      <pc:docMkLst>
        <pc:docMk/>
      </pc:docMkLst>
      <pc:sldChg chg="modSp mod">
        <pc:chgData name="Steve Shellhammer" userId="0e71f22d-ee3e-49c0-82ff-dbc290af8082" providerId="ADAL" clId="{7F90DE8A-4B83-4D05-8D44-29DBDF769277}" dt="2022-11-14T01:10:54.594" v="4676" actId="20577"/>
        <pc:sldMkLst>
          <pc:docMk/>
          <pc:sldMk cId="0" sldId="256"/>
        </pc:sldMkLst>
      </pc:sldChg>
      <pc:sldChg chg="del">
        <pc:chgData name="Steve Shellhammer" userId="0e71f22d-ee3e-49c0-82ff-dbc290af8082" providerId="ADAL" clId="{7F90DE8A-4B83-4D05-8D44-29DBDF769277}" dt="2022-11-08T22:09:43.140" v="3346" actId="47"/>
        <pc:sldMkLst>
          <pc:docMk/>
          <pc:sldMk cId="3326374592" sldId="532"/>
        </pc:sldMkLst>
      </pc:sldChg>
      <pc:sldChg chg="modSp mod">
        <pc:chgData name="Steve Shellhammer" userId="0e71f22d-ee3e-49c0-82ff-dbc290af8082" providerId="ADAL" clId="{7F90DE8A-4B83-4D05-8D44-29DBDF769277}" dt="2022-11-08T22:06:08.686" v="3301" actId="20577"/>
        <pc:sldMkLst>
          <pc:docMk/>
          <pc:sldMk cId="529197180" sldId="538"/>
        </pc:sldMkLst>
      </pc:sldChg>
      <pc:sldChg chg="modSp mod">
        <pc:chgData name="Steve Shellhammer" userId="0e71f22d-ee3e-49c0-82ff-dbc290af8082" providerId="ADAL" clId="{7F90DE8A-4B83-4D05-8D44-29DBDF769277}" dt="2022-11-09T22:50:14.786" v="4670" actId="20577"/>
        <pc:sldMkLst>
          <pc:docMk/>
          <pc:sldMk cId="3185913972" sldId="544"/>
        </pc:sldMkLst>
      </pc:sldChg>
      <pc:sldChg chg="del">
        <pc:chgData name="Steve Shellhammer" userId="0e71f22d-ee3e-49c0-82ff-dbc290af8082" providerId="ADAL" clId="{7F90DE8A-4B83-4D05-8D44-29DBDF769277}" dt="2022-11-08T19:38:39.339" v="47" actId="47"/>
        <pc:sldMkLst>
          <pc:docMk/>
          <pc:sldMk cId="2025649819" sldId="545"/>
        </pc:sldMkLst>
      </pc:sldChg>
      <pc:sldChg chg="del">
        <pc:chgData name="Steve Shellhammer" userId="0e71f22d-ee3e-49c0-82ff-dbc290af8082" providerId="ADAL" clId="{7F90DE8A-4B83-4D05-8D44-29DBDF769277}" dt="2022-11-08T19:38:39.339" v="47" actId="47"/>
        <pc:sldMkLst>
          <pc:docMk/>
          <pc:sldMk cId="219007463" sldId="546"/>
        </pc:sldMkLst>
      </pc:sldChg>
      <pc:sldChg chg="modSp mod">
        <pc:chgData name="Steve Shellhammer" userId="0e71f22d-ee3e-49c0-82ff-dbc290af8082" providerId="ADAL" clId="{7F90DE8A-4B83-4D05-8D44-29DBDF769277}" dt="2022-11-09T21:41:06.115" v="4423" actId="20577"/>
        <pc:sldMkLst>
          <pc:docMk/>
          <pc:sldMk cId="2878109814" sldId="549"/>
        </pc:sldMkLst>
      </pc:sldChg>
      <pc:sldChg chg="modSp mod">
        <pc:chgData name="Steve Shellhammer" userId="0e71f22d-ee3e-49c0-82ff-dbc290af8082" providerId="ADAL" clId="{7F90DE8A-4B83-4D05-8D44-29DBDF769277}" dt="2022-11-08T22:06:41.115" v="3315" actId="1035"/>
        <pc:sldMkLst>
          <pc:docMk/>
          <pc:sldMk cId="4286855190" sldId="554"/>
        </pc:sldMkLst>
      </pc:sldChg>
      <pc:sldChg chg="addSp delSp modSp new mod ord">
        <pc:chgData name="Steve Shellhammer" userId="0e71f22d-ee3e-49c0-82ff-dbc290af8082" providerId="ADAL" clId="{7F90DE8A-4B83-4D05-8D44-29DBDF769277}" dt="2022-11-08T19:38:34.066" v="46"/>
        <pc:sldMkLst>
          <pc:docMk/>
          <pc:sldMk cId="287235473" sldId="555"/>
        </pc:sldMkLst>
      </pc:sldChg>
      <pc:sldChg chg="addSp modSp add mod">
        <pc:chgData name="Steve Shellhammer" userId="0e71f22d-ee3e-49c0-82ff-dbc290af8082" providerId="ADAL" clId="{7F90DE8A-4B83-4D05-8D44-29DBDF769277}" dt="2022-11-09T21:41:26.792" v="4441" actId="20577"/>
        <pc:sldMkLst>
          <pc:docMk/>
          <pc:sldMk cId="3794324091" sldId="556"/>
        </pc:sldMkLst>
      </pc:sldChg>
      <pc:sldChg chg="addSp modSp new mod">
        <pc:chgData name="Steve Shellhammer" userId="0e71f22d-ee3e-49c0-82ff-dbc290af8082" providerId="ADAL" clId="{7F90DE8A-4B83-4D05-8D44-29DBDF769277}" dt="2022-11-09T21:41:40.135" v="4443" actId="20577"/>
        <pc:sldMkLst>
          <pc:docMk/>
          <pc:sldMk cId="4033374927" sldId="557"/>
        </pc:sldMkLst>
      </pc:sldChg>
      <pc:sldChg chg="addSp delSp modSp add mod">
        <pc:chgData name="Steve Shellhammer" userId="0e71f22d-ee3e-49c0-82ff-dbc290af8082" providerId="ADAL" clId="{7F90DE8A-4B83-4D05-8D44-29DBDF769277}" dt="2022-11-09T21:42:09.062" v="4457" actId="33524"/>
        <pc:sldMkLst>
          <pc:docMk/>
          <pc:sldMk cId="3007808864" sldId="558"/>
        </pc:sldMkLst>
      </pc:sldChg>
      <pc:sldChg chg="addSp delSp modSp add mod">
        <pc:chgData name="Steve Shellhammer" userId="0e71f22d-ee3e-49c0-82ff-dbc290af8082" providerId="ADAL" clId="{7F90DE8A-4B83-4D05-8D44-29DBDF769277}" dt="2022-11-09T21:42:56.876" v="4459"/>
        <pc:sldMkLst>
          <pc:docMk/>
          <pc:sldMk cId="3180985409" sldId="559"/>
        </pc:sldMkLst>
      </pc:sldChg>
      <pc:sldChg chg="addSp delSp modSp add mod">
        <pc:chgData name="Steve Shellhammer" userId="0e71f22d-ee3e-49c0-82ff-dbc290af8082" providerId="ADAL" clId="{7F90DE8A-4B83-4D05-8D44-29DBDF769277}" dt="2022-11-09T21:43:20.019" v="4463" actId="20577"/>
        <pc:sldMkLst>
          <pc:docMk/>
          <pc:sldMk cId="2172269271" sldId="560"/>
        </pc:sldMkLst>
      </pc:sldChg>
      <pc:sldChg chg="modSp new mod">
        <pc:chgData name="Steve Shellhammer" userId="0e71f22d-ee3e-49c0-82ff-dbc290af8082" providerId="ADAL" clId="{7F90DE8A-4B83-4D05-8D44-29DBDF769277}" dt="2022-11-09T21:45:25.762" v="4492" actId="20577"/>
        <pc:sldMkLst>
          <pc:docMk/>
          <pc:sldMk cId="1464544389" sldId="561"/>
        </pc:sldMkLst>
      </pc:sldChg>
      <pc:sldChg chg="addSp modSp new mod">
        <pc:chgData name="Steve Shellhammer" userId="0e71f22d-ee3e-49c0-82ff-dbc290af8082" providerId="ADAL" clId="{7F90DE8A-4B83-4D05-8D44-29DBDF769277}" dt="2022-11-09T21:46:50.376" v="4593" actId="20577"/>
        <pc:sldMkLst>
          <pc:docMk/>
          <pc:sldMk cId="1976483129" sldId="562"/>
        </pc:sldMkLst>
      </pc:sldChg>
      <pc:sldChg chg="delSp modSp add mod">
        <pc:chgData name="Steve Shellhammer" userId="0e71f22d-ee3e-49c0-82ff-dbc290af8082" providerId="ADAL" clId="{7F90DE8A-4B83-4D05-8D44-29DBDF769277}" dt="2022-11-09T21:47:18.363" v="4596"/>
        <pc:sldMkLst>
          <pc:docMk/>
          <pc:sldMk cId="3972056907" sldId="563"/>
        </pc:sldMkLst>
      </pc:sldChg>
      <pc:sldChg chg="modSp new mod">
        <pc:chgData name="Steve Shellhammer" userId="0e71f22d-ee3e-49c0-82ff-dbc290af8082" providerId="ADAL" clId="{7F90DE8A-4B83-4D05-8D44-29DBDF769277}" dt="2022-11-09T21:48:44.448" v="4665" actId="20577"/>
        <pc:sldMkLst>
          <pc:docMk/>
          <pc:sldMk cId="949041964" sldId="564"/>
        </pc:sldMkLst>
      </pc:sldChg>
      <pc:sldChg chg="modSp new mod">
        <pc:chgData name="Steve Shellhammer" userId="0e71f22d-ee3e-49c0-82ff-dbc290af8082" providerId="ADAL" clId="{7F90DE8A-4B83-4D05-8D44-29DBDF769277}" dt="2022-11-09T21:49:04.845" v="4667" actId="403"/>
        <pc:sldMkLst>
          <pc:docMk/>
          <pc:sldMk cId="2743555411" sldId="565"/>
        </pc:sldMkLst>
      </pc:sldChg>
      <pc:sldChg chg="modSp new mod">
        <pc:chgData name="Steve Shellhammer" userId="0e71f22d-ee3e-49c0-82ff-dbc290af8082" providerId="ADAL" clId="{7F90DE8A-4B83-4D05-8D44-29DBDF769277}" dt="2022-11-09T21:47:56.980" v="4664" actId="20577"/>
        <pc:sldMkLst>
          <pc:docMk/>
          <pc:sldMk cId="1755746894" sldId="566"/>
        </pc:sldMkLst>
      </pc:sldChg>
      <pc:sldMasterChg chg="modSldLayout">
        <pc:chgData name="Steve Shellhammer" userId="0e71f22d-ee3e-49c0-82ff-dbc290af8082" providerId="ADAL" clId="{7F90DE8A-4B83-4D05-8D44-29DBDF769277}" dt="2022-11-14T01:12:18.275" v="4684" actId="20577"/>
        <pc:sldMasterMkLst>
          <pc:docMk/>
          <pc:sldMasterMk cId="0" sldId="2147483648"/>
        </pc:sldMasterMkLst>
        <pc:sldLayoutChg chg="modSp mod">
          <pc:chgData name="Steve Shellhammer" userId="0e71f22d-ee3e-49c0-82ff-dbc290af8082" providerId="ADAL" clId="{7F90DE8A-4B83-4D05-8D44-29DBDF769277}" dt="2022-11-14T01:12:18.275" v="4684" actId="20577"/>
          <pc:sldLayoutMkLst>
            <pc:docMk/>
            <pc:sldMasterMk cId="0" sldId="2147483648"/>
            <pc:sldLayoutMk cId="0" sldId="2147483650"/>
          </pc:sldLayoutMkLst>
        </pc:sldLayoutChg>
      </pc:sldMasterChg>
    </pc:docChg>
  </pc:docChgLst>
  <pc:docChgLst>
    <pc:chgData name="Steve Shellhammer" userId="0e71f22d-ee3e-49c0-82ff-dbc290af8082" providerId="ADAL" clId="{FC49B6D1-531D-4D23-BAE4-B35DFCA18F42}"/>
    <pc:docChg chg="custSel addSld modSld sldOrd">
      <pc:chgData name="Steve Shellhammer" userId="0e71f22d-ee3e-49c0-82ff-dbc290af8082" providerId="ADAL" clId="{FC49B6D1-531D-4D23-BAE4-B35DFCA18F42}" dt="2020-09-09T19:04:48.053" v="1796" actId="20577"/>
      <pc:docMkLst>
        <pc:docMk/>
      </pc:docMkLst>
      <pc:sldChg chg="modSp mod">
        <pc:chgData name="Steve Shellhammer" userId="0e71f22d-ee3e-49c0-82ff-dbc290af8082" providerId="ADAL" clId="{FC49B6D1-531D-4D23-BAE4-B35DFCA18F42}" dt="2020-09-08T19:47:31.833" v="1" actId="20577"/>
        <pc:sldMkLst>
          <pc:docMk/>
          <pc:sldMk cId="0" sldId="256"/>
        </pc:sldMkLst>
      </pc:sldChg>
      <pc:sldChg chg="modSp mod">
        <pc:chgData name="Steve Shellhammer" userId="0e71f22d-ee3e-49c0-82ff-dbc290af8082" providerId="ADAL" clId="{FC49B6D1-531D-4D23-BAE4-B35DFCA18F42}" dt="2020-09-08T19:56:58.713" v="914" actId="20577"/>
        <pc:sldMkLst>
          <pc:docMk/>
          <pc:sldMk cId="1014374459" sldId="480"/>
        </pc:sldMkLst>
      </pc:sldChg>
      <pc:sldChg chg="modSp mod">
        <pc:chgData name="Steve Shellhammer" userId="0e71f22d-ee3e-49c0-82ff-dbc290af8082" providerId="ADAL" clId="{FC49B6D1-531D-4D23-BAE4-B35DFCA18F42}" dt="2020-09-09T18:57:13.266" v="1697" actId="20577"/>
        <pc:sldMkLst>
          <pc:docMk/>
          <pc:sldMk cId="323650932" sldId="483"/>
        </pc:sldMkLst>
      </pc:sldChg>
      <pc:sldChg chg="ord">
        <pc:chgData name="Steve Shellhammer" userId="0e71f22d-ee3e-49c0-82ff-dbc290af8082" providerId="ADAL" clId="{FC49B6D1-531D-4D23-BAE4-B35DFCA18F42}" dt="2020-09-08T19:56:28.959" v="892"/>
        <pc:sldMkLst>
          <pc:docMk/>
          <pc:sldMk cId="1334691016" sldId="485"/>
        </pc:sldMkLst>
      </pc:sldChg>
      <pc:sldChg chg="modSp mod">
        <pc:chgData name="Steve Shellhammer" userId="0e71f22d-ee3e-49c0-82ff-dbc290af8082" providerId="ADAL" clId="{FC49B6D1-531D-4D23-BAE4-B35DFCA18F42}" dt="2020-09-08T22:28:26.660" v="1044" actId="20577"/>
        <pc:sldMkLst>
          <pc:docMk/>
          <pc:sldMk cId="3208908905" sldId="488"/>
        </pc:sldMkLst>
      </pc:sldChg>
      <pc:sldChg chg="ord">
        <pc:chgData name="Steve Shellhammer" userId="0e71f22d-ee3e-49c0-82ff-dbc290af8082" providerId="ADAL" clId="{FC49B6D1-531D-4D23-BAE4-B35DFCA18F42}" dt="2020-09-08T19:56:28.959" v="892"/>
        <pc:sldMkLst>
          <pc:docMk/>
          <pc:sldMk cId="506027600" sldId="490"/>
        </pc:sldMkLst>
      </pc:sldChg>
      <pc:sldChg chg="delSp modSp new mod">
        <pc:chgData name="Steve Shellhammer" userId="0e71f22d-ee3e-49c0-82ff-dbc290af8082" providerId="ADAL" clId="{FC49B6D1-531D-4D23-BAE4-B35DFCA18F42}" dt="2020-09-08T19:49:24.169" v="113" actId="404"/>
        <pc:sldMkLst>
          <pc:docMk/>
          <pc:sldMk cId="313986917" sldId="491"/>
        </pc:sldMkLst>
      </pc:sldChg>
      <pc:sldChg chg="modSp new mod">
        <pc:chgData name="Steve Shellhammer" userId="0e71f22d-ee3e-49c0-82ff-dbc290af8082" providerId="ADAL" clId="{FC49B6D1-531D-4D23-BAE4-B35DFCA18F42}" dt="2020-09-08T20:01:57.300" v="989" actId="1076"/>
        <pc:sldMkLst>
          <pc:docMk/>
          <pc:sldMk cId="2263938305" sldId="492"/>
        </pc:sldMkLst>
      </pc:sldChg>
      <pc:sldChg chg="modSp new mod">
        <pc:chgData name="Steve Shellhammer" userId="0e71f22d-ee3e-49c0-82ff-dbc290af8082" providerId="ADAL" clId="{FC49B6D1-531D-4D23-BAE4-B35DFCA18F42}" dt="2020-09-09T19:04:48.053" v="1796" actId="20577"/>
        <pc:sldMkLst>
          <pc:docMk/>
          <pc:sldMk cId="3297841625" sldId="493"/>
        </pc:sldMkLst>
      </pc:sldChg>
      <pc:sldChg chg="modSp new mod">
        <pc:chgData name="Steve Shellhammer" userId="0e71f22d-ee3e-49c0-82ff-dbc290af8082" providerId="ADAL" clId="{FC49B6D1-531D-4D23-BAE4-B35DFCA18F42}" dt="2020-09-09T19:00:12.756" v="1794" actId="20577"/>
        <pc:sldMkLst>
          <pc:docMk/>
          <pc:sldMk cId="346948756" sldId="494"/>
        </pc:sldMkLst>
      </pc:sldChg>
    </pc:docChg>
  </pc:docChgLst>
  <pc:docChgLst>
    <pc:chgData name="Steve Shellhammer" userId="0e71f22d-ee3e-49c0-82ff-dbc290af8082" providerId="ADAL" clId="{CA656BCD-9632-4D46-9ADA-CAB38A6ADBAB}"/>
    <pc:docChg chg="undo custSel addSld delSld modSld sldOrd">
      <pc:chgData name="Steve Shellhammer" userId="0e71f22d-ee3e-49c0-82ff-dbc290af8082" providerId="ADAL" clId="{CA656BCD-9632-4D46-9ADA-CAB38A6ADBAB}" dt="2020-08-24T17:36:27.181" v="3309" actId="14100"/>
      <pc:docMkLst>
        <pc:docMk/>
      </pc:docMkLst>
      <pc:sldChg chg="modSp mod">
        <pc:chgData name="Steve Shellhammer" userId="0e71f22d-ee3e-49c0-82ff-dbc290af8082" providerId="ADAL" clId="{CA656BCD-9632-4D46-9ADA-CAB38A6ADBAB}" dt="2020-08-23T00:18:19.212" v="1026" actId="14100"/>
        <pc:sldMkLst>
          <pc:docMk/>
          <pc:sldMk cId="0" sldId="256"/>
        </pc:sldMkLst>
      </pc:sldChg>
      <pc:sldChg chg="del">
        <pc:chgData name="Steve Shellhammer" userId="0e71f22d-ee3e-49c0-82ff-dbc290af8082" providerId="ADAL" clId="{CA656BCD-9632-4D46-9ADA-CAB38A6ADBAB}" dt="2020-08-22T21:19:07.840" v="886" actId="47"/>
        <pc:sldMkLst>
          <pc:docMk/>
          <pc:sldMk cId="2903092331" sldId="478"/>
        </pc:sldMkLst>
      </pc:sldChg>
      <pc:sldChg chg="modSp mod">
        <pc:chgData name="Steve Shellhammer" userId="0e71f22d-ee3e-49c0-82ff-dbc290af8082" providerId="ADAL" clId="{CA656BCD-9632-4D46-9ADA-CAB38A6ADBAB}" dt="2020-08-23T17:21:27.401" v="2842" actId="14100"/>
        <pc:sldMkLst>
          <pc:docMk/>
          <pc:sldMk cId="1632125" sldId="479"/>
        </pc:sldMkLst>
      </pc:sldChg>
      <pc:sldChg chg="modSp mod">
        <pc:chgData name="Steve Shellhammer" userId="0e71f22d-ee3e-49c0-82ff-dbc290af8082" providerId="ADAL" clId="{CA656BCD-9632-4D46-9ADA-CAB38A6ADBAB}" dt="2020-08-24T17:33:47.219" v="3094" actId="20577"/>
        <pc:sldMkLst>
          <pc:docMk/>
          <pc:sldMk cId="1014374459" sldId="480"/>
        </pc:sldMkLst>
      </pc:sldChg>
      <pc:sldChg chg="modSp mod">
        <pc:chgData name="Steve Shellhammer" userId="0e71f22d-ee3e-49c0-82ff-dbc290af8082" providerId="ADAL" clId="{CA656BCD-9632-4D46-9ADA-CAB38A6ADBAB}" dt="2020-08-23T17:14:03.379" v="2649" actId="20577"/>
        <pc:sldMkLst>
          <pc:docMk/>
          <pc:sldMk cId="4238986428" sldId="481"/>
        </pc:sldMkLst>
      </pc:sldChg>
      <pc:sldChg chg="modSp mod">
        <pc:chgData name="Steve Shellhammer" userId="0e71f22d-ee3e-49c0-82ff-dbc290af8082" providerId="ADAL" clId="{CA656BCD-9632-4D46-9ADA-CAB38A6ADBAB}" dt="2020-08-23T17:18:52.123" v="2764" actId="1076"/>
        <pc:sldMkLst>
          <pc:docMk/>
          <pc:sldMk cId="3145523729" sldId="482"/>
        </pc:sldMkLst>
      </pc:sldChg>
      <pc:sldChg chg="modSp mod ord">
        <pc:chgData name="Steve Shellhammer" userId="0e71f22d-ee3e-49c0-82ff-dbc290af8082" providerId="ADAL" clId="{CA656BCD-9632-4D46-9ADA-CAB38A6ADBAB}" dt="2020-08-24T17:33:58.603" v="3099" actId="20577"/>
        <pc:sldMkLst>
          <pc:docMk/>
          <pc:sldMk cId="323650932" sldId="483"/>
        </pc:sldMkLst>
      </pc:sldChg>
      <pc:sldChg chg="modSp mod">
        <pc:chgData name="Steve Shellhammer" userId="0e71f22d-ee3e-49c0-82ff-dbc290af8082" providerId="ADAL" clId="{CA656BCD-9632-4D46-9ADA-CAB38A6ADBAB}" dt="2020-08-23T17:14:46.724" v="2650" actId="20577"/>
        <pc:sldMkLst>
          <pc:docMk/>
          <pc:sldMk cId="1165083760" sldId="484"/>
        </pc:sldMkLst>
      </pc:sldChg>
      <pc:sldChg chg="delSp modSp mod">
        <pc:chgData name="Steve Shellhammer" userId="0e71f22d-ee3e-49c0-82ff-dbc290af8082" providerId="ADAL" clId="{CA656BCD-9632-4D46-9ADA-CAB38A6ADBAB}" dt="2020-08-24T17:36:27.181" v="3309" actId="14100"/>
        <pc:sldMkLst>
          <pc:docMk/>
          <pc:sldMk cId="1334691016" sldId="485"/>
        </pc:sldMkLst>
      </pc:sldChg>
      <pc:sldChg chg="modSp mod">
        <pc:chgData name="Steve Shellhammer" userId="0e71f22d-ee3e-49c0-82ff-dbc290af8082" providerId="ADAL" clId="{CA656BCD-9632-4D46-9ADA-CAB38A6ADBAB}" dt="2020-08-23T17:15:29.758" v="2653" actId="5793"/>
        <pc:sldMkLst>
          <pc:docMk/>
          <pc:sldMk cId="2415202813" sldId="486"/>
        </pc:sldMkLst>
      </pc:sldChg>
      <pc:sldChg chg="modSp new mod">
        <pc:chgData name="Steve Shellhammer" userId="0e71f22d-ee3e-49c0-82ff-dbc290af8082" providerId="ADAL" clId="{CA656BCD-9632-4D46-9ADA-CAB38A6ADBAB}" dt="2020-08-23T17:16:34.767" v="2669" actId="404"/>
        <pc:sldMkLst>
          <pc:docMk/>
          <pc:sldMk cId="675243109" sldId="487"/>
        </pc:sldMkLst>
      </pc:sldChg>
      <pc:sldChg chg="addSp delSp modSp new mod">
        <pc:chgData name="Steve Shellhammer" userId="0e71f22d-ee3e-49c0-82ff-dbc290af8082" providerId="ADAL" clId="{CA656BCD-9632-4D46-9ADA-CAB38A6ADBAB}" dt="2020-08-23T17:20:16.556" v="2804" actId="20577"/>
        <pc:sldMkLst>
          <pc:docMk/>
          <pc:sldMk cId="3208908905" sldId="488"/>
        </pc:sldMkLst>
      </pc:sldChg>
      <pc:sldChg chg="modSp new mod">
        <pc:chgData name="Steve Shellhammer" userId="0e71f22d-ee3e-49c0-82ff-dbc290af8082" providerId="ADAL" clId="{CA656BCD-9632-4D46-9ADA-CAB38A6ADBAB}" dt="2020-08-23T00:36:06.962" v="2335" actId="20577"/>
        <pc:sldMkLst>
          <pc:docMk/>
          <pc:sldMk cId="847141214" sldId="489"/>
        </pc:sldMkLst>
      </pc:sldChg>
      <pc:sldChg chg="add">
        <pc:chgData name="Steve Shellhammer" userId="0e71f22d-ee3e-49c0-82ff-dbc290af8082" providerId="ADAL" clId="{CA656BCD-9632-4D46-9ADA-CAB38A6ADBAB}" dt="2020-08-24T17:35:02.126" v="3130"/>
        <pc:sldMkLst>
          <pc:docMk/>
          <pc:sldMk cId="506027600" sldId="490"/>
        </pc:sldMkLst>
      </pc:sldChg>
    </pc:docChg>
  </pc:docChgLst>
  <pc:docChgLst>
    <pc:chgData name="Steve Shellhammer" userId="0e71f22d-ee3e-49c0-82ff-dbc290af8082" providerId="ADAL" clId="{B2223A41-F242-4799-AA49-B390EDE1B2B4}"/>
    <pc:docChg chg="undo custSel addSld delSld modSld sldOrd">
      <pc:chgData name="Steve Shellhammer" userId="0e71f22d-ee3e-49c0-82ff-dbc290af8082" providerId="ADAL" clId="{B2223A41-F242-4799-AA49-B390EDE1B2B4}" dt="2022-10-14T23:55:17.375" v="2622" actId="404"/>
      <pc:docMkLst>
        <pc:docMk/>
      </pc:docMkLst>
      <pc:sldChg chg="modSp mod">
        <pc:chgData name="Steve Shellhammer" userId="0e71f22d-ee3e-49c0-82ff-dbc290af8082" providerId="ADAL" clId="{B2223A41-F242-4799-AA49-B390EDE1B2B4}" dt="2022-10-14T22:11:37.659" v="203" actId="403"/>
        <pc:sldMkLst>
          <pc:docMk/>
          <pc:sldMk cId="0" sldId="256"/>
        </pc:sldMkLst>
      </pc:sldChg>
      <pc:sldChg chg="del">
        <pc:chgData name="Steve Shellhammer" userId="0e71f22d-ee3e-49c0-82ff-dbc290af8082" providerId="ADAL" clId="{B2223A41-F242-4799-AA49-B390EDE1B2B4}" dt="2022-10-14T22:11:24.838" v="198" actId="47"/>
        <pc:sldMkLst>
          <pc:docMk/>
          <pc:sldMk cId="491374436" sldId="529"/>
        </pc:sldMkLst>
      </pc:sldChg>
      <pc:sldChg chg="del">
        <pc:chgData name="Steve Shellhammer" userId="0e71f22d-ee3e-49c0-82ff-dbc290af8082" providerId="ADAL" clId="{B2223A41-F242-4799-AA49-B390EDE1B2B4}" dt="2022-10-14T22:11:24.838" v="198" actId="47"/>
        <pc:sldMkLst>
          <pc:docMk/>
          <pc:sldMk cId="1327337493" sldId="530"/>
        </pc:sldMkLst>
      </pc:sldChg>
      <pc:sldChg chg="del">
        <pc:chgData name="Steve Shellhammer" userId="0e71f22d-ee3e-49c0-82ff-dbc290af8082" providerId="ADAL" clId="{B2223A41-F242-4799-AA49-B390EDE1B2B4}" dt="2022-10-14T22:11:24.838" v="198" actId="47"/>
        <pc:sldMkLst>
          <pc:docMk/>
          <pc:sldMk cId="1294843283" sldId="531"/>
        </pc:sldMkLst>
      </pc:sldChg>
      <pc:sldChg chg="modSp mod ord">
        <pc:chgData name="Steve Shellhammer" userId="0e71f22d-ee3e-49c0-82ff-dbc290af8082" providerId="ADAL" clId="{B2223A41-F242-4799-AA49-B390EDE1B2B4}" dt="2022-10-14T23:40:21.936" v="1758"/>
        <pc:sldMkLst>
          <pc:docMk/>
          <pc:sldMk cId="3326374592" sldId="532"/>
        </pc:sldMkLst>
      </pc:sldChg>
      <pc:sldChg chg="del">
        <pc:chgData name="Steve Shellhammer" userId="0e71f22d-ee3e-49c0-82ff-dbc290af8082" providerId="ADAL" clId="{B2223A41-F242-4799-AA49-B390EDE1B2B4}" dt="2022-10-14T22:11:24.838" v="198" actId="47"/>
        <pc:sldMkLst>
          <pc:docMk/>
          <pc:sldMk cId="2774879971" sldId="534"/>
        </pc:sldMkLst>
      </pc:sldChg>
      <pc:sldChg chg="del">
        <pc:chgData name="Steve Shellhammer" userId="0e71f22d-ee3e-49c0-82ff-dbc290af8082" providerId="ADAL" clId="{B2223A41-F242-4799-AA49-B390EDE1B2B4}" dt="2022-10-14T22:11:24.838" v="198" actId="47"/>
        <pc:sldMkLst>
          <pc:docMk/>
          <pc:sldMk cId="2721194055" sldId="535"/>
        </pc:sldMkLst>
      </pc:sldChg>
      <pc:sldChg chg="del">
        <pc:chgData name="Steve Shellhammer" userId="0e71f22d-ee3e-49c0-82ff-dbc290af8082" providerId="ADAL" clId="{B2223A41-F242-4799-AA49-B390EDE1B2B4}" dt="2022-10-14T22:11:24.838" v="198" actId="47"/>
        <pc:sldMkLst>
          <pc:docMk/>
          <pc:sldMk cId="1369013148" sldId="536"/>
        </pc:sldMkLst>
      </pc:sldChg>
      <pc:sldChg chg="del">
        <pc:chgData name="Steve Shellhammer" userId="0e71f22d-ee3e-49c0-82ff-dbc290af8082" providerId="ADAL" clId="{B2223A41-F242-4799-AA49-B390EDE1B2B4}" dt="2022-10-14T22:11:24.838" v="198" actId="47"/>
        <pc:sldMkLst>
          <pc:docMk/>
          <pc:sldMk cId="1345301289" sldId="537"/>
        </pc:sldMkLst>
      </pc:sldChg>
      <pc:sldChg chg="modSp new mod">
        <pc:chgData name="Steve Shellhammer" userId="0e71f22d-ee3e-49c0-82ff-dbc290af8082" providerId="ADAL" clId="{B2223A41-F242-4799-AA49-B390EDE1B2B4}" dt="2022-10-14T22:12:26.249" v="329" actId="20577"/>
        <pc:sldMkLst>
          <pc:docMk/>
          <pc:sldMk cId="529197180" sldId="538"/>
        </pc:sldMkLst>
      </pc:sldChg>
      <pc:sldChg chg="addSp delSp modSp new mod">
        <pc:chgData name="Steve Shellhammer" userId="0e71f22d-ee3e-49c0-82ff-dbc290af8082" providerId="ADAL" clId="{B2223A41-F242-4799-AA49-B390EDE1B2B4}" dt="2022-10-14T22:45:45.511" v="676" actId="404"/>
        <pc:sldMkLst>
          <pc:docMk/>
          <pc:sldMk cId="3739150511" sldId="539"/>
        </pc:sldMkLst>
      </pc:sldChg>
      <pc:sldChg chg="addSp delSp modSp add mod">
        <pc:chgData name="Steve Shellhammer" userId="0e71f22d-ee3e-49c0-82ff-dbc290af8082" providerId="ADAL" clId="{B2223A41-F242-4799-AA49-B390EDE1B2B4}" dt="2022-10-14T22:48:54.804" v="689" actId="1076"/>
        <pc:sldMkLst>
          <pc:docMk/>
          <pc:sldMk cId="3270413454" sldId="540"/>
        </pc:sldMkLst>
      </pc:sldChg>
      <pc:sldChg chg="addSp modSp new mod">
        <pc:chgData name="Steve Shellhammer" userId="0e71f22d-ee3e-49c0-82ff-dbc290af8082" providerId="ADAL" clId="{B2223A41-F242-4799-AA49-B390EDE1B2B4}" dt="2022-10-14T23:00:47.876" v="797" actId="14100"/>
        <pc:sldMkLst>
          <pc:docMk/>
          <pc:sldMk cId="3754947169" sldId="541"/>
        </pc:sldMkLst>
      </pc:sldChg>
      <pc:sldChg chg="addSp delSp modSp add mod">
        <pc:chgData name="Steve Shellhammer" userId="0e71f22d-ee3e-49c0-82ff-dbc290af8082" providerId="ADAL" clId="{B2223A41-F242-4799-AA49-B390EDE1B2B4}" dt="2022-10-14T23:19:03.646" v="1026" actId="1076"/>
        <pc:sldMkLst>
          <pc:docMk/>
          <pc:sldMk cId="1781948088" sldId="542"/>
        </pc:sldMkLst>
      </pc:sldChg>
      <pc:sldChg chg="addSp delSp modSp new mod">
        <pc:chgData name="Steve Shellhammer" userId="0e71f22d-ee3e-49c0-82ff-dbc290af8082" providerId="ADAL" clId="{B2223A41-F242-4799-AA49-B390EDE1B2B4}" dt="2022-10-14T23:34:52.614" v="1659" actId="207"/>
        <pc:sldMkLst>
          <pc:docMk/>
          <pc:sldMk cId="1135066213" sldId="543"/>
        </pc:sldMkLst>
      </pc:sldChg>
      <pc:sldChg chg="add del">
        <pc:chgData name="Steve Shellhammer" userId="0e71f22d-ee3e-49c0-82ff-dbc290af8082" providerId="ADAL" clId="{B2223A41-F242-4799-AA49-B390EDE1B2B4}" dt="2022-10-14T23:04:09.746" v="808" actId="47"/>
        <pc:sldMkLst>
          <pc:docMk/>
          <pc:sldMk cId="3073245416" sldId="543"/>
        </pc:sldMkLst>
      </pc:sldChg>
      <pc:sldChg chg="modSp new mod">
        <pc:chgData name="Steve Shellhammer" userId="0e71f22d-ee3e-49c0-82ff-dbc290af8082" providerId="ADAL" clId="{B2223A41-F242-4799-AA49-B390EDE1B2B4}" dt="2022-10-14T23:34:46.462" v="1658" actId="1076"/>
        <pc:sldMkLst>
          <pc:docMk/>
          <pc:sldMk cId="3185913972" sldId="544"/>
        </pc:sldMkLst>
      </pc:sldChg>
      <pc:sldChg chg="addSp delSp modSp add mod">
        <pc:chgData name="Steve Shellhammer" userId="0e71f22d-ee3e-49c0-82ff-dbc290af8082" providerId="ADAL" clId="{B2223A41-F242-4799-AA49-B390EDE1B2B4}" dt="2022-10-14T23:37:52.114" v="1711" actId="1038"/>
        <pc:sldMkLst>
          <pc:docMk/>
          <pc:sldMk cId="2025649819" sldId="545"/>
        </pc:sldMkLst>
      </pc:sldChg>
      <pc:sldChg chg="addSp delSp modSp new mod">
        <pc:chgData name="Steve Shellhammer" userId="0e71f22d-ee3e-49c0-82ff-dbc290af8082" providerId="ADAL" clId="{B2223A41-F242-4799-AA49-B390EDE1B2B4}" dt="2022-10-14T23:40:11.779" v="1756" actId="20577"/>
        <pc:sldMkLst>
          <pc:docMk/>
          <pc:sldMk cId="219007463" sldId="546"/>
        </pc:sldMkLst>
      </pc:sldChg>
      <pc:sldChg chg="modSp new mod">
        <pc:chgData name="Steve Shellhammer" userId="0e71f22d-ee3e-49c0-82ff-dbc290af8082" providerId="ADAL" clId="{B2223A41-F242-4799-AA49-B390EDE1B2B4}" dt="2022-10-14T23:47:00.805" v="2261" actId="207"/>
        <pc:sldMkLst>
          <pc:docMk/>
          <pc:sldMk cId="4083141371" sldId="547"/>
        </pc:sldMkLst>
      </pc:sldChg>
      <pc:sldChg chg="addSp delSp modSp new mod">
        <pc:chgData name="Steve Shellhammer" userId="0e71f22d-ee3e-49c0-82ff-dbc290af8082" providerId="ADAL" clId="{B2223A41-F242-4799-AA49-B390EDE1B2B4}" dt="2022-10-14T23:54:35.301" v="2590" actId="1076"/>
        <pc:sldMkLst>
          <pc:docMk/>
          <pc:sldMk cId="1425276553" sldId="548"/>
        </pc:sldMkLst>
      </pc:sldChg>
      <pc:sldChg chg="modSp new mod">
        <pc:chgData name="Steve Shellhammer" userId="0e71f22d-ee3e-49c0-82ff-dbc290af8082" providerId="ADAL" clId="{B2223A41-F242-4799-AA49-B390EDE1B2B4}" dt="2022-10-14T23:48:23.155" v="2418" actId="20577"/>
        <pc:sldMkLst>
          <pc:docMk/>
          <pc:sldMk cId="2878109814" sldId="549"/>
        </pc:sldMkLst>
      </pc:sldChg>
      <pc:sldChg chg="modSp new mod">
        <pc:chgData name="Steve Shellhammer" userId="0e71f22d-ee3e-49c0-82ff-dbc290af8082" providerId="ADAL" clId="{B2223A41-F242-4799-AA49-B390EDE1B2B4}" dt="2022-10-14T23:51:29.114" v="2452" actId="14100"/>
        <pc:sldMkLst>
          <pc:docMk/>
          <pc:sldMk cId="1027423436" sldId="550"/>
        </pc:sldMkLst>
      </pc:sldChg>
      <pc:sldChg chg="addSp delSp modSp add mod">
        <pc:chgData name="Steve Shellhammer" userId="0e71f22d-ee3e-49c0-82ff-dbc290af8082" providerId="ADAL" clId="{B2223A41-F242-4799-AA49-B390EDE1B2B4}" dt="2022-10-14T23:52:13.284" v="2463" actId="1076"/>
        <pc:sldMkLst>
          <pc:docMk/>
          <pc:sldMk cId="1632774051" sldId="551"/>
        </pc:sldMkLst>
      </pc:sldChg>
      <pc:sldChg chg="modSp add mod">
        <pc:chgData name="Steve Shellhammer" userId="0e71f22d-ee3e-49c0-82ff-dbc290af8082" providerId="ADAL" clId="{B2223A41-F242-4799-AA49-B390EDE1B2B4}" dt="2022-10-14T23:55:17.375" v="2622" actId="404"/>
        <pc:sldMkLst>
          <pc:docMk/>
          <pc:sldMk cId="562319474" sldId="552"/>
        </pc:sldMkLst>
      </pc:sldChg>
    </pc:docChg>
  </pc:docChgLst>
  <pc:docChgLst>
    <pc:chgData name="Steve Shellhammer" userId="0e71f22d-ee3e-49c0-82ff-dbc290af8082" providerId="ADAL" clId="{A2488D35-FE12-4302-A988-1C9330BE6A82}"/>
    <pc:docChg chg="custSel addSld delSld modSld modMainMaster">
      <pc:chgData name="Steve Shellhammer" userId="0e71f22d-ee3e-49c0-82ff-dbc290af8082" providerId="ADAL" clId="{A2488D35-FE12-4302-A988-1C9330BE6A82}" dt="2024-01-10T16:39:31.795" v="3331" actId="6549"/>
      <pc:docMkLst>
        <pc:docMk/>
      </pc:docMkLst>
      <pc:sldChg chg="modSp mod">
        <pc:chgData name="Steve Shellhammer" userId="0e71f22d-ee3e-49c0-82ff-dbc290af8082" providerId="ADAL" clId="{A2488D35-FE12-4302-A988-1C9330BE6A82}" dt="2024-01-10T16:39:31.795" v="3331" actId="6549"/>
        <pc:sldMkLst>
          <pc:docMk/>
          <pc:sldMk cId="0" sldId="256"/>
        </pc:sldMkLst>
      </pc:sldChg>
      <pc:sldChg chg="modSp mod">
        <pc:chgData name="Steve Shellhammer" userId="0e71f22d-ee3e-49c0-82ff-dbc290af8082" providerId="ADAL" clId="{A2488D35-FE12-4302-A988-1C9330BE6A82}" dt="2024-01-03T17:38:30.836" v="3286" actId="14100"/>
        <pc:sldMkLst>
          <pc:docMk/>
          <pc:sldMk cId="3395715029" sldId="551"/>
        </pc:sldMkLst>
      </pc:sldChg>
      <pc:sldChg chg="modSp mod">
        <pc:chgData name="Steve Shellhammer" userId="0e71f22d-ee3e-49c0-82ff-dbc290af8082" providerId="ADAL" clId="{A2488D35-FE12-4302-A988-1C9330BE6A82}" dt="2024-01-03T17:17:13.307" v="2545" actId="313"/>
        <pc:sldMkLst>
          <pc:docMk/>
          <pc:sldMk cId="2326612348" sldId="552"/>
        </pc:sldMkLst>
      </pc:sldChg>
      <pc:sldChg chg="del">
        <pc:chgData name="Steve Shellhammer" userId="0e71f22d-ee3e-49c0-82ff-dbc290af8082" providerId="ADAL" clId="{A2488D35-FE12-4302-A988-1C9330BE6A82}" dt="2024-01-03T16:51:43.205" v="849" actId="47"/>
        <pc:sldMkLst>
          <pc:docMk/>
          <pc:sldMk cId="1604637952" sldId="553"/>
        </pc:sldMkLst>
      </pc:sldChg>
      <pc:sldChg chg="modSp new mod">
        <pc:chgData name="Steve Shellhammer" userId="0e71f22d-ee3e-49c0-82ff-dbc290af8082" providerId="ADAL" clId="{A2488D35-FE12-4302-A988-1C9330BE6A82}" dt="2024-01-03T16:58:24.519" v="1300" actId="20577"/>
        <pc:sldMkLst>
          <pc:docMk/>
          <pc:sldMk cId="2630663359" sldId="553"/>
        </pc:sldMkLst>
      </pc:sldChg>
      <pc:sldChg chg="modSp new mod">
        <pc:chgData name="Steve Shellhammer" userId="0e71f22d-ee3e-49c0-82ff-dbc290af8082" providerId="ADAL" clId="{A2488D35-FE12-4302-A988-1C9330BE6A82}" dt="2024-01-03T17:03:41.913" v="1645" actId="20577"/>
        <pc:sldMkLst>
          <pc:docMk/>
          <pc:sldMk cId="938295078" sldId="554"/>
        </pc:sldMkLst>
      </pc:sldChg>
      <pc:sldChg chg="del">
        <pc:chgData name="Steve Shellhammer" userId="0e71f22d-ee3e-49c0-82ff-dbc290af8082" providerId="ADAL" clId="{A2488D35-FE12-4302-A988-1C9330BE6A82}" dt="2024-01-03T16:51:43.205" v="849" actId="47"/>
        <pc:sldMkLst>
          <pc:docMk/>
          <pc:sldMk cId="3457085430" sldId="554"/>
        </pc:sldMkLst>
      </pc:sldChg>
      <pc:sldChg chg="modSp new mod">
        <pc:chgData name="Steve Shellhammer" userId="0e71f22d-ee3e-49c0-82ff-dbc290af8082" providerId="ADAL" clId="{A2488D35-FE12-4302-A988-1C9330BE6A82}" dt="2024-01-03T17:19:03.867" v="2552" actId="15"/>
        <pc:sldMkLst>
          <pc:docMk/>
          <pc:sldMk cId="1049664783" sldId="555"/>
        </pc:sldMkLst>
      </pc:sldChg>
      <pc:sldChg chg="del">
        <pc:chgData name="Steve Shellhammer" userId="0e71f22d-ee3e-49c0-82ff-dbc290af8082" providerId="ADAL" clId="{A2488D35-FE12-4302-A988-1C9330BE6A82}" dt="2024-01-03T16:51:43.205" v="849" actId="47"/>
        <pc:sldMkLst>
          <pc:docMk/>
          <pc:sldMk cId="1453849157" sldId="555"/>
        </pc:sldMkLst>
      </pc:sldChg>
      <pc:sldChg chg="modSp new mod">
        <pc:chgData name="Steve Shellhammer" userId="0e71f22d-ee3e-49c0-82ff-dbc290af8082" providerId="ADAL" clId="{A2488D35-FE12-4302-A988-1C9330BE6A82}" dt="2024-01-03T17:19:28.586" v="2556" actId="20577"/>
        <pc:sldMkLst>
          <pc:docMk/>
          <pc:sldMk cId="1723103911" sldId="556"/>
        </pc:sldMkLst>
      </pc:sldChg>
      <pc:sldChg chg="del">
        <pc:chgData name="Steve Shellhammer" userId="0e71f22d-ee3e-49c0-82ff-dbc290af8082" providerId="ADAL" clId="{A2488D35-FE12-4302-A988-1C9330BE6A82}" dt="2024-01-03T16:51:43.205" v="849" actId="47"/>
        <pc:sldMkLst>
          <pc:docMk/>
          <pc:sldMk cId="1812002114" sldId="556"/>
        </pc:sldMkLst>
      </pc:sldChg>
      <pc:sldChg chg="del">
        <pc:chgData name="Steve Shellhammer" userId="0e71f22d-ee3e-49c0-82ff-dbc290af8082" providerId="ADAL" clId="{A2488D35-FE12-4302-A988-1C9330BE6A82}" dt="2024-01-03T16:51:43.205" v="849" actId="47"/>
        <pc:sldMkLst>
          <pc:docMk/>
          <pc:sldMk cId="1225879143" sldId="557"/>
        </pc:sldMkLst>
      </pc:sldChg>
      <pc:sldChg chg="addSp delSp modSp new mod">
        <pc:chgData name="Steve Shellhammer" userId="0e71f22d-ee3e-49c0-82ff-dbc290af8082" providerId="ADAL" clId="{A2488D35-FE12-4302-A988-1C9330BE6A82}" dt="2024-01-03T17:22:05.770" v="2571" actId="14100"/>
        <pc:sldMkLst>
          <pc:docMk/>
          <pc:sldMk cId="2347523016" sldId="557"/>
        </pc:sldMkLst>
      </pc:sldChg>
      <pc:sldChg chg="addSp delSp modSp new mod">
        <pc:chgData name="Steve Shellhammer" userId="0e71f22d-ee3e-49c0-82ff-dbc290af8082" providerId="ADAL" clId="{A2488D35-FE12-4302-A988-1C9330BE6A82}" dt="2024-01-03T17:32:08.904" v="2726" actId="404"/>
        <pc:sldMkLst>
          <pc:docMk/>
          <pc:sldMk cId="1587592730" sldId="558"/>
        </pc:sldMkLst>
      </pc:sldChg>
      <pc:sldChg chg="del">
        <pc:chgData name="Steve Shellhammer" userId="0e71f22d-ee3e-49c0-82ff-dbc290af8082" providerId="ADAL" clId="{A2488D35-FE12-4302-A988-1C9330BE6A82}" dt="2024-01-03T16:51:43.205" v="849" actId="47"/>
        <pc:sldMkLst>
          <pc:docMk/>
          <pc:sldMk cId="4256139869" sldId="558"/>
        </pc:sldMkLst>
      </pc:sldChg>
      <pc:sldChg chg="addSp modSp new mod">
        <pc:chgData name="Steve Shellhammer" userId="0e71f22d-ee3e-49c0-82ff-dbc290af8082" providerId="ADAL" clId="{A2488D35-FE12-4302-A988-1C9330BE6A82}" dt="2024-01-03T17:31:18.534" v="2724" actId="14100"/>
        <pc:sldMkLst>
          <pc:docMk/>
          <pc:sldMk cId="1047456920" sldId="559"/>
        </pc:sldMkLst>
      </pc:sldChg>
      <pc:sldChg chg="del">
        <pc:chgData name="Steve Shellhammer" userId="0e71f22d-ee3e-49c0-82ff-dbc290af8082" providerId="ADAL" clId="{A2488D35-FE12-4302-A988-1C9330BE6A82}" dt="2024-01-03T16:51:43.205" v="849" actId="47"/>
        <pc:sldMkLst>
          <pc:docMk/>
          <pc:sldMk cId="1550233356" sldId="559"/>
        </pc:sldMkLst>
      </pc:sldChg>
      <pc:sldChg chg="del">
        <pc:chgData name="Steve Shellhammer" userId="0e71f22d-ee3e-49c0-82ff-dbc290af8082" providerId="ADAL" clId="{A2488D35-FE12-4302-A988-1C9330BE6A82}" dt="2024-01-03T16:51:43.205" v="849" actId="47"/>
        <pc:sldMkLst>
          <pc:docMk/>
          <pc:sldMk cId="3031651474" sldId="560"/>
        </pc:sldMkLst>
      </pc:sldChg>
      <pc:sldChg chg="modSp new mod">
        <pc:chgData name="Steve Shellhammer" userId="0e71f22d-ee3e-49c0-82ff-dbc290af8082" providerId="ADAL" clId="{A2488D35-FE12-4302-A988-1C9330BE6A82}" dt="2024-01-10T16:37:34.586" v="3317" actId="20577"/>
        <pc:sldMkLst>
          <pc:docMk/>
          <pc:sldMk cId="3066311610" sldId="560"/>
        </pc:sldMkLst>
      </pc:sldChg>
      <pc:sldChg chg="modSp new mod">
        <pc:chgData name="Steve Shellhammer" userId="0e71f22d-ee3e-49c0-82ff-dbc290af8082" providerId="ADAL" clId="{A2488D35-FE12-4302-A988-1C9330BE6A82}" dt="2024-01-03T17:39:48.292" v="3301" actId="14100"/>
        <pc:sldMkLst>
          <pc:docMk/>
          <pc:sldMk cId="2842279863" sldId="561"/>
        </pc:sldMkLst>
      </pc:sldChg>
      <pc:sldChg chg="del">
        <pc:chgData name="Steve Shellhammer" userId="0e71f22d-ee3e-49c0-82ff-dbc290af8082" providerId="ADAL" clId="{A2488D35-FE12-4302-A988-1C9330BE6A82}" dt="2024-01-03T16:51:43.205" v="849" actId="47"/>
        <pc:sldMkLst>
          <pc:docMk/>
          <pc:sldMk cId="3574499274" sldId="561"/>
        </pc:sldMkLst>
      </pc:sldChg>
      <pc:sldMasterChg chg="modSldLayout">
        <pc:chgData name="Steve Shellhammer" userId="0e71f22d-ee3e-49c0-82ff-dbc290af8082" providerId="ADAL" clId="{A2488D35-FE12-4302-A988-1C9330BE6A82}" dt="2024-01-10T16:39:21.134" v="3325" actId="20577"/>
        <pc:sldMasterMkLst>
          <pc:docMk/>
          <pc:sldMasterMk cId="0" sldId="2147483648"/>
        </pc:sldMasterMkLst>
        <pc:sldLayoutChg chg="modSp mod">
          <pc:chgData name="Steve Shellhammer" userId="0e71f22d-ee3e-49c0-82ff-dbc290af8082" providerId="ADAL" clId="{A2488D35-FE12-4302-A988-1C9330BE6A82}" dt="2024-01-10T16:39:21.134" v="3325" actId="20577"/>
          <pc:sldLayoutMkLst>
            <pc:docMk/>
            <pc:sldMasterMk cId="0" sldId="2147483648"/>
            <pc:sldLayoutMk cId="0" sldId="2147483650"/>
          </pc:sldLayoutMkLst>
        </pc:sldLayoutChg>
      </pc:sldMasterChg>
    </pc:docChg>
  </pc:docChgLst>
  <pc:docChgLst>
    <pc:chgData name="Steve Shellhammer" userId="0e71f22d-ee3e-49c0-82ff-dbc290af8082" providerId="ADAL" clId="{45A3FF76-3816-4680-880A-C8354C4368AB}"/>
    <pc:docChg chg="undo custSel addSld delSld modSld modMainMaster">
      <pc:chgData name="Steve Shellhammer" userId="0e71f22d-ee3e-49c0-82ff-dbc290af8082" providerId="ADAL" clId="{45A3FF76-3816-4680-880A-C8354C4368AB}" dt="2023-03-20T23:09:30.819" v="7177" actId="20577"/>
      <pc:docMkLst>
        <pc:docMk/>
      </pc:docMkLst>
      <pc:sldChg chg="modSp mod">
        <pc:chgData name="Steve Shellhammer" userId="0e71f22d-ee3e-49c0-82ff-dbc290af8082" providerId="ADAL" clId="{45A3FF76-3816-4680-880A-C8354C4368AB}" dt="2023-03-20T15:42:09.508" v="3392" actId="13926"/>
        <pc:sldMkLst>
          <pc:docMk/>
          <pc:sldMk cId="0" sldId="256"/>
        </pc:sldMkLst>
      </pc:sldChg>
      <pc:sldChg chg="modSp mod">
        <pc:chgData name="Steve Shellhammer" userId="0e71f22d-ee3e-49c0-82ff-dbc290af8082" providerId="ADAL" clId="{45A3FF76-3816-4680-880A-C8354C4368AB}" dt="2023-03-20T15:42:16.503" v="3393" actId="1076"/>
        <pc:sldMkLst>
          <pc:docMk/>
          <pc:sldMk cId="529197180" sldId="538"/>
        </pc:sldMkLst>
      </pc:sldChg>
      <pc:sldChg chg="modSp new mod">
        <pc:chgData name="Steve Shellhammer" userId="0e71f22d-ee3e-49c0-82ff-dbc290af8082" providerId="ADAL" clId="{45A3FF76-3816-4680-880A-C8354C4368AB}" dt="2023-03-20T23:03:02.758" v="6719" actId="20577"/>
        <pc:sldMkLst>
          <pc:docMk/>
          <pc:sldMk cId="2856481569" sldId="539"/>
        </pc:sldMkLst>
      </pc:sldChg>
      <pc:sldChg chg="del">
        <pc:chgData name="Steve Shellhammer" userId="0e71f22d-ee3e-49c0-82ff-dbc290af8082" providerId="ADAL" clId="{45A3FF76-3816-4680-880A-C8354C4368AB}" dt="2023-03-13T18:00:15.551" v="1024" actId="47"/>
        <pc:sldMkLst>
          <pc:docMk/>
          <pc:sldMk cId="3739150511" sldId="539"/>
        </pc:sldMkLst>
      </pc:sldChg>
      <pc:sldChg chg="modSp new mod">
        <pc:chgData name="Steve Shellhammer" userId="0e71f22d-ee3e-49c0-82ff-dbc290af8082" providerId="ADAL" clId="{45A3FF76-3816-4680-880A-C8354C4368AB}" dt="2023-03-20T23:04:39.125" v="6834" actId="20577"/>
        <pc:sldMkLst>
          <pc:docMk/>
          <pc:sldMk cId="2321826473" sldId="540"/>
        </pc:sldMkLst>
      </pc:sldChg>
      <pc:sldChg chg="del">
        <pc:chgData name="Steve Shellhammer" userId="0e71f22d-ee3e-49c0-82ff-dbc290af8082" providerId="ADAL" clId="{45A3FF76-3816-4680-880A-C8354C4368AB}" dt="2023-03-13T18:00:15.551" v="1024" actId="47"/>
        <pc:sldMkLst>
          <pc:docMk/>
          <pc:sldMk cId="3270413454" sldId="540"/>
        </pc:sldMkLst>
      </pc:sldChg>
      <pc:sldChg chg="modSp new mod">
        <pc:chgData name="Steve Shellhammer" userId="0e71f22d-ee3e-49c0-82ff-dbc290af8082" providerId="ADAL" clId="{45A3FF76-3816-4680-880A-C8354C4368AB}" dt="2023-03-20T15:46:03.550" v="3861" actId="20577"/>
        <pc:sldMkLst>
          <pc:docMk/>
          <pc:sldMk cId="547413672" sldId="541"/>
        </pc:sldMkLst>
      </pc:sldChg>
      <pc:sldChg chg="del">
        <pc:chgData name="Steve Shellhammer" userId="0e71f22d-ee3e-49c0-82ff-dbc290af8082" providerId="ADAL" clId="{45A3FF76-3816-4680-880A-C8354C4368AB}" dt="2023-03-13T18:00:15.551" v="1024" actId="47"/>
        <pc:sldMkLst>
          <pc:docMk/>
          <pc:sldMk cId="3754947169" sldId="541"/>
        </pc:sldMkLst>
      </pc:sldChg>
      <pc:sldChg chg="del">
        <pc:chgData name="Steve Shellhammer" userId="0e71f22d-ee3e-49c0-82ff-dbc290af8082" providerId="ADAL" clId="{45A3FF76-3816-4680-880A-C8354C4368AB}" dt="2023-03-13T18:00:15.551" v="1024" actId="47"/>
        <pc:sldMkLst>
          <pc:docMk/>
          <pc:sldMk cId="1781948088" sldId="542"/>
        </pc:sldMkLst>
      </pc:sldChg>
      <pc:sldChg chg="modSp add mod">
        <pc:chgData name="Steve Shellhammer" userId="0e71f22d-ee3e-49c0-82ff-dbc290af8082" providerId="ADAL" clId="{45A3FF76-3816-4680-880A-C8354C4368AB}" dt="2023-03-20T23:06:25.594" v="6896" actId="20577"/>
        <pc:sldMkLst>
          <pc:docMk/>
          <pc:sldMk cId="3322368629" sldId="542"/>
        </pc:sldMkLst>
      </pc:sldChg>
      <pc:sldChg chg="modSp new mod">
        <pc:chgData name="Steve Shellhammer" userId="0e71f22d-ee3e-49c0-82ff-dbc290af8082" providerId="ADAL" clId="{45A3FF76-3816-4680-880A-C8354C4368AB}" dt="2023-03-20T23:06:52.726" v="6932" actId="20577"/>
        <pc:sldMkLst>
          <pc:docMk/>
          <pc:sldMk cId="4081781769" sldId="543"/>
        </pc:sldMkLst>
      </pc:sldChg>
      <pc:sldChg chg="modSp new mod">
        <pc:chgData name="Steve Shellhammer" userId="0e71f22d-ee3e-49c0-82ff-dbc290af8082" providerId="ADAL" clId="{45A3FF76-3816-4680-880A-C8354C4368AB}" dt="2023-03-20T15:56:39.860" v="5497" actId="12"/>
        <pc:sldMkLst>
          <pc:docMk/>
          <pc:sldMk cId="713590355" sldId="544"/>
        </pc:sldMkLst>
      </pc:sldChg>
      <pc:sldChg chg="del">
        <pc:chgData name="Steve Shellhammer" userId="0e71f22d-ee3e-49c0-82ff-dbc290af8082" providerId="ADAL" clId="{45A3FF76-3816-4680-880A-C8354C4368AB}" dt="2023-03-13T18:00:15.551" v="1024" actId="47"/>
        <pc:sldMkLst>
          <pc:docMk/>
          <pc:sldMk cId="3185913972" sldId="544"/>
        </pc:sldMkLst>
      </pc:sldChg>
      <pc:sldChg chg="modSp new mod">
        <pc:chgData name="Steve Shellhammer" userId="0e71f22d-ee3e-49c0-82ff-dbc290af8082" providerId="ADAL" clId="{45A3FF76-3816-4680-880A-C8354C4368AB}" dt="2023-03-20T15:59:22.628" v="5842" actId="20577"/>
        <pc:sldMkLst>
          <pc:docMk/>
          <pc:sldMk cId="294370876" sldId="545"/>
        </pc:sldMkLst>
      </pc:sldChg>
      <pc:sldChg chg="modSp new mod">
        <pc:chgData name="Steve Shellhammer" userId="0e71f22d-ee3e-49c0-82ff-dbc290af8082" providerId="ADAL" clId="{45A3FF76-3816-4680-880A-C8354C4368AB}" dt="2023-03-20T16:00:12.570" v="5966" actId="12"/>
        <pc:sldMkLst>
          <pc:docMk/>
          <pc:sldMk cId="2773607339" sldId="546"/>
        </pc:sldMkLst>
      </pc:sldChg>
      <pc:sldChg chg="modSp new mod">
        <pc:chgData name="Steve Shellhammer" userId="0e71f22d-ee3e-49c0-82ff-dbc290af8082" providerId="ADAL" clId="{45A3FF76-3816-4680-880A-C8354C4368AB}" dt="2023-03-20T23:08:14.646" v="6959" actId="20577"/>
        <pc:sldMkLst>
          <pc:docMk/>
          <pc:sldMk cId="906805146" sldId="547"/>
        </pc:sldMkLst>
      </pc:sldChg>
      <pc:sldChg chg="modSp add mod">
        <pc:chgData name="Steve Shellhammer" userId="0e71f22d-ee3e-49c0-82ff-dbc290af8082" providerId="ADAL" clId="{45A3FF76-3816-4680-880A-C8354C4368AB}" dt="2023-03-20T23:08:42.173" v="6978" actId="20577"/>
        <pc:sldMkLst>
          <pc:docMk/>
          <pc:sldMk cId="1671508115" sldId="548"/>
        </pc:sldMkLst>
      </pc:sldChg>
      <pc:sldChg chg="addSp modSp new mod">
        <pc:chgData name="Steve Shellhammer" userId="0e71f22d-ee3e-49c0-82ff-dbc290af8082" providerId="ADAL" clId="{45A3FF76-3816-4680-880A-C8354C4368AB}" dt="2023-03-20T23:01:50.881" v="6697" actId="14100"/>
        <pc:sldMkLst>
          <pc:docMk/>
          <pc:sldMk cId="70344728" sldId="549"/>
        </pc:sldMkLst>
      </pc:sldChg>
      <pc:sldChg chg="del">
        <pc:chgData name="Steve Shellhammer" userId="0e71f22d-ee3e-49c0-82ff-dbc290af8082" providerId="ADAL" clId="{45A3FF76-3816-4680-880A-C8354C4368AB}" dt="2023-03-13T18:00:15.551" v="1024" actId="47"/>
        <pc:sldMkLst>
          <pc:docMk/>
          <pc:sldMk cId="2878109814" sldId="549"/>
        </pc:sldMkLst>
      </pc:sldChg>
      <pc:sldChg chg="modSp new mod">
        <pc:chgData name="Steve Shellhammer" userId="0e71f22d-ee3e-49c0-82ff-dbc290af8082" providerId="ADAL" clId="{45A3FF76-3816-4680-880A-C8354C4368AB}" dt="2023-03-20T23:09:30.819" v="7177" actId="20577"/>
        <pc:sldMkLst>
          <pc:docMk/>
          <pc:sldMk cId="745406975" sldId="550"/>
        </pc:sldMkLst>
      </pc:sldChg>
      <pc:sldChg chg="del">
        <pc:chgData name="Steve Shellhammer" userId="0e71f22d-ee3e-49c0-82ff-dbc290af8082" providerId="ADAL" clId="{45A3FF76-3816-4680-880A-C8354C4368AB}" dt="2023-03-13T18:00:15.551" v="1024" actId="47"/>
        <pc:sldMkLst>
          <pc:docMk/>
          <pc:sldMk cId="4286855190" sldId="554"/>
        </pc:sldMkLst>
      </pc:sldChg>
      <pc:sldChg chg="del">
        <pc:chgData name="Steve Shellhammer" userId="0e71f22d-ee3e-49c0-82ff-dbc290af8082" providerId="ADAL" clId="{45A3FF76-3816-4680-880A-C8354C4368AB}" dt="2023-03-13T18:00:15.551" v="1024" actId="47"/>
        <pc:sldMkLst>
          <pc:docMk/>
          <pc:sldMk cId="287235473" sldId="555"/>
        </pc:sldMkLst>
      </pc:sldChg>
      <pc:sldChg chg="del">
        <pc:chgData name="Steve Shellhammer" userId="0e71f22d-ee3e-49c0-82ff-dbc290af8082" providerId="ADAL" clId="{45A3FF76-3816-4680-880A-C8354C4368AB}" dt="2023-03-13T18:00:15.551" v="1024" actId="47"/>
        <pc:sldMkLst>
          <pc:docMk/>
          <pc:sldMk cId="3794324091" sldId="556"/>
        </pc:sldMkLst>
      </pc:sldChg>
      <pc:sldChg chg="del">
        <pc:chgData name="Steve Shellhammer" userId="0e71f22d-ee3e-49c0-82ff-dbc290af8082" providerId="ADAL" clId="{45A3FF76-3816-4680-880A-C8354C4368AB}" dt="2023-03-13T18:00:15.551" v="1024" actId="47"/>
        <pc:sldMkLst>
          <pc:docMk/>
          <pc:sldMk cId="4033374927" sldId="557"/>
        </pc:sldMkLst>
      </pc:sldChg>
      <pc:sldChg chg="del">
        <pc:chgData name="Steve Shellhammer" userId="0e71f22d-ee3e-49c0-82ff-dbc290af8082" providerId="ADAL" clId="{45A3FF76-3816-4680-880A-C8354C4368AB}" dt="2023-03-13T18:00:15.551" v="1024" actId="47"/>
        <pc:sldMkLst>
          <pc:docMk/>
          <pc:sldMk cId="3007808864" sldId="558"/>
        </pc:sldMkLst>
      </pc:sldChg>
      <pc:sldChg chg="del">
        <pc:chgData name="Steve Shellhammer" userId="0e71f22d-ee3e-49c0-82ff-dbc290af8082" providerId="ADAL" clId="{45A3FF76-3816-4680-880A-C8354C4368AB}" dt="2023-03-13T18:00:15.551" v="1024" actId="47"/>
        <pc:sldMkLst>
          <pc:docMk/>
          <pc:sldMk cId="3180985409" sldId="559"/>
        </pc:sldMkLst>
      </pc:sldChg>
      <pc:sldChg chg="del">
        <pc:chgData name="Steve Shellhammer" userId="0e71f22d-ee3e-49c0-82ff-dbc290af8082" providerId="ADAL" clId="{45A3FF76-3816-4680-880A-C8354C4368AB}" dt="2023-03-13T18:00:15.551" v="1024" actId="47"/>
        <pc:sldMkLst>
          <pc:docMk/>
          <pc:sldMk cId="2172269271" sldId="560"/>
        </pc:sldMkLst>
      </pc:sldChg>
      <pc:sldChg chg="del">
        <pc:chgData name="Steve Shellhammer" userId="0e71f22d-ee3e-49c0-82ff-dbc290af8082" providerId="ADAL" clId="{45A3FF76-3816-4680-880A-C8354C4368AB}" dt="2023-03-13T18:00:15.551" v="1024" actId="47"/>
        <pc:sldMkLst>
          <pc:docMk/>
          <pc:sldMk cId="1464544389" sldId="561"/>
        </pc:sldMkLst>
      </pc:sldChg>
      <pc:sldChg chg="del">
        <pc:chgData name="Steve Shellhammer" userId="0e71f22d-ee3e-49c0-82ff-dbc290af8082" providerId="ADAL" clId="{45A3FF76-3816-4680-880A-C8354C4368AB}" dt="2023-03-13T18:00:15.551" v="1024" actId="47"/>
        <pc:sldMkLst>
          <pc:docMk/>
          <pc:sldMk cId="1976483129" sldId="562"/>
        </pc:sldMkLst>
      </pc:sldChg>
      <pc:sldChg chg="del">
        <pc:chgData name="Steve Shellhammer" userId="0e71f22d-ee3e-49c0-82ff-dbc290af8082" providerId="ADAL" clId="{45A3FF76-3816-4680-880A-C8354C4368AB}" dt="2023-03-13T18:00:15.551" v="1024" actId="47"/>
        <pc:sldMkLst>
          <pc:docMk/>
          <pc:sldMk cId="3972056907" sldId="563"/>
        </pc:sldMkLst>
      </pc:sldChg>
      <pc:sldChg chg="del">
        <pc:chgData name="Steve Shellhammer" userId="0e71f22d-ee3e-49c0-82ff-dbc290af8082" providerId="ADAL" clId="{45A3FF76-3816-4680-880A-C8354C4368AB}" dt="2023-03-13T18:00:15.551" v="1024" actId="47"/>
        <pc:sldMkLst>
          <pc:docMk/>
          <pc:sldMk cId="949041964" sldId="564"/>
        </pc:sldMkLst>
      </pc:sldChg>
      <pc:sldChg chg="del">
        <pc:chgData name="Steve Shellhammer" userId="0e71f22d-ee3e-49c0-82ff-dbc290af8082" providerId="ADAL" clId="{45A3FF76-3816-4680-880A-C8354C4368AB}" dt="2023-03-13T18:00:15.551" v="1024" actId="47"/>
        <pc:sldMkLst>
          <pc:docMk/>
          <pc:sldMk cId="2743555411" sldId="565"/>
        </pc:sldMkLst>
      </pc:sldChg>
      <pc:sldChg chg="del">
        <pc:chgData name="Steve Shellhammer" userId="0e71f22d-ee3e-49c0-82ff-dbc290af8082" providerId="ADAL" clId="{45A3FF76-3816-4680-880A-C8354C4368AB}" dt="2023-03-13T18:00:15.551" v="1024" actId="47"/>
        <pc:sldMkLst>
          <pc:docMk/>
          <pc:sldMk cId="1755746894" sldId="566"/>
        </pc:sldMkLst>
      </pc:sldChg>
      <pc:sldMasterChg chg="modSldLayout">
        <pc:chgData name="Steve Shellhammer" userId="0e71f22d-ee3e-49c0-82ff-dbc290af8082" providerId="ADAL" clId="{45A3FF76-3816-4680-880A-C8354C4368AB}" dt="2023-03-13T18:00:46.620" v="1034" actId="20577"/>
        <pc:sldMasterMkLst>
          <pc:docMk/>
          <pc:sldMasterMk cId="0" sldId="2147483648"/>
        </pc:sldMasterMkLst>
        <pc:sldLayoutChg chg="modSp mod">
          <pc:chgData name="Steve Shellhammer" userId="0e71f22d-ee3e-49c0-82ff-dbc290af8082" providerId="ADAL" clId="{45A3FF76-3816-4680-880A-C8354C4368AB}" dt="2023-03-13T18:00:46.620" v="1034" actId="20577"/>
          <pc:sldLayoutMkLst>
            <pc:docMk/>
            <pc:sldMasterMk cId="0" sldId="2147483648"/>
            <pc:sldLayoutMk cId="0" sldId="2147483650"/>
          </pc:sldLayoutMkLst>
        </pc:sldLayoutChg>
      </pc:sldMasterChg>
    </pc:docChg>
  </pc:docChgLst>
  <pc:docChgLst>
    <pc:chgData name="Steve Shellhammer" userId="0e71f22d-ee3e-49c0-82ff-dbc290af8082" providerId="ADAL" clId="{C15423F7-7331-4EBB-B0DF-94D16AFE56C5}"/>
    <pc:docChg chg="modSld modMainMaster">
      <pc:chgData name="Steve Shellhammer" userId="0e71f22d-ee3e-49c0-82ff-dbc290af8082" providerId="ADAL" clId="{C15423F7-7331-4EBB-B0DF-94D16AFE56C5}" dt="2021-10-12T19:40:25.557" v="133" actId="6549"/>
      <pc:docMkLst>
        <pc:docMk/>
      </pc:docMkLst>
      <pc:sldChg chg="modSp mod">
        <pc:chgData name="Steve Shellhammer" userId="0e71f22d-ee3e-49c0-82ff-dbc290af8082" providerId="ADAL" clId="{C15423F7-7331-4EBB-B0DF-94D16AFE56C5}" dt="2021-10-12T19:33:14.689" v="23" actId="20577"/>
        <pc:sldMkLst>
          <pc:docMk/>
          <pc:sldMk cId="0" sldId="256"/>
        </pc:sldMkLst>
      </pc:sldChg>
      <pc:sldChg chg="modSp mod">
        <pc:chgData name="Steve Shellhammer" userId="0e71f22d-ee3e-49c0-82ff-dbc290af8082" providerId="ADAL" clId="{C15423F7-7331-4EBB-B0DF-94D16AFE56C5}" dt="2021-10-12T19:37:08.066" v="91" actId="20577"/>
        <pc:sldMkLst>
          <pc:docMk/>
          <pc:sldMk cId="491374436" sldId="529"/>
        </pc:sldMkLst>
      </pc:sldChg>
      <pc:sldChg chg="modSp mod">
        <pc:chgData name="Steve Shellhammer" userId="0e71f22d-ee3e-49c0-82ff-dbc290af8082" providerId="ADAL" clId="{C15423F7-7331-4EBB-B0DF-94D16AFE56C5}" dt="2021-10-12T19:37:36.004" v="95" actId="20577"/>
        <pc:sldMkLst>
          <pc:docMk/>
          <pc:sldMk cId="1033386959" sldId="530"/>
        </pc:sldMkLst>
      </pc:sldChg>
      <pc:sldChg chg="modSp mod">
        <pc:chgData name="Steve Shellhammer" userId="0e71f22d-ee3e-49c0-82ff-dbc290af8082" providerId="ADAL" clId="{C15423F7-7331-4EBB-B0DF-94D16AFE56C5}" dt="2021-10-12T19:39:44.435" v="132" actId="20577"/>
        <pc:sldMkLst>
          <pc:docMk/>
          <pc:sldMk cId="913928595" sldId="536"/>
        </pc:sldMkLst>
      </pc:sldChg>
      <pc:sldChg chg="modSp mod">
        <pc:chgData name="Steve Shellhammer" userId="0e71f22d-ee3e-49c0-82ff-dbc290af8082" providerId="ADAL" clId="{C15423F7-7331-4EBB-B0DF-94D16AFE56C5}" dt="2021-10-12T19:38:05.651" v="101" actId="20577"/>
        <pc:sldMkLst>
          <pc:docMk/>
          <pc:sldMk cId="2716857888" sldId="537"/>
        </pc:sldMkLst>
      </pc:sldChg>
      <pc:sldChg chg="modSp mod">
        <pc:chgData name="Steve Shellhammer" userId="0e71f22d-ee3e-49c0-82ff-dbc290af8082" providerId="ADAL" clId="{C15423F7-7331-4EBB-B0DF-94D16AFE56C5}" dt="2021-10-12T19:40:25.557" v="133" actId="6549"/>
        <pc:sldMkLst>
          <pc:docMk/>
          <pc:sldMk cId="341061038" sldId="549"/>
        </pc:sldMkLst>
      </pc:sldChg>
      <pc:sldMasterChg chg="modSldLayout">
        <pc:chgData name="Steve Shellhammer" userId="0e71f22d-ee3e-49c0-82ff-dbc290af8082" providerId="ADAL" clId="{C15423F7-7331-4EBB-B0DF-94D16AFE56C5}" dt="2021-09-28T23:17:59.955" v="7" actId="20577"/>
        <pc:sldMasterMkLst>
          <pc:docMk/>
          <pc:sldMasterMk cId="0" sldId="2147483648"/>
        </pc:sldMasterMkLst>
        <pc:sldLayoutChg chg="modSp mod">
          <pc:chgData name="Steve Shellhammer" userId="0e71f22d-ee3e-49c0-82ff-dbc290af8082" providerId="ADAL" clId="{C15423F7-7331-4EBB-B0DF-94D16AFE56C5}" dt="2021-09-28T23:17:59.955" v="7" actId="20577"/>
          <pc:sldLayoutMkLst>
            <pc:docMk/>
            <pc:sldMasterMk cId="0" sldId="2147483648"/>
            <pc:sldLayoutMk cId="0" sldId="2147483650"/>
          </pc:sldLayoutMkLst>
        </pc:sldLayoutChg>
      </pc:sldMasterChg>
    </pc:docChg>
  </pc:docChgLst>
  <pc:docChgLst>
    <pc:chgData name="Steve Shellhammer" userId="0e71f22d-ee3e-49c0-82ff-dbc290af8082" providerId="ADAL" clId="{1320C1ED-4977-4F4D-9F26-34CFF3446D5E}"/>
    <pc:docChg chg="custSel addSld delSld modSld sldOrd">
      <pc:chgData name="Steve Shellhammer" userId="0e71f22d-ee3e-49c0-82ff-dbc290af8082" providerId="ADAL" clId="{1320C1ED-4977-4F4D-9F26-34CFF3446D5E}" dt="2022-10-20T22:24:22.435" v="2759" actId="20577"/>
      <pc:docMkLst>
        <pc:docMk/>
      </pc:docMkLst>
      <pc:sldChg chg="addSp modSp mod">
        <pc:chgData name="Steve Shellhammer" userId="0e71f22d-ee3e-49c0-82ff-dbc290af8082" providerId="ADAL" clId="{1320C1ED-4977-4F4D-9F26-34CFF3446D5E}" dt="2022-10-17T22:53:46.361" v="226" actId="20577"/>
        <pc:sldMkLst>
          <pc:docMk/>
          <pc:sldMk cId="3754947169" sldId="541"/>
        </pc:sldMkLst>
      </pc:sldChg>
      <pc:sldChg chg="modSp mod">
        <pc:chgData name="Steve Shellhammer" userId="0e71f22d-ee3e-49c0-82ff-dbc290af8082" providerId="ADAL" clId="{1320C1ED-4977-4F4D-9F26-34CFF3446D5E}" dt="2022-10-17T22:54:28.507" v="239" actId="14100"/>
        <pc:sldMkLst>
          <pc:docMk/>
          <pc:sldMk cId="1781948088" sldId="542"/>
        </pc:sldMkLst>
      </pc:sldChg>
      <pc:sldChg chg="modSp mod">
        <pc:chgData name="Steve Shellhammer" userId="0e71f22d-ee3e-49c0-82ff-dbc290af8082" providerId="ADAL" clId="{1320C1ED-4977-4F4D-9F26-34CFF3446D5E}" dt="2022-10-17T23:30:20.630" v="632" actId="1076"/>
        <pc:sldMkLst>
          <pc:docMk/>
          <pc:sldMk cId="1135066213" sldId="543"/>
        </pc:sldMkLst>
      </pc:sldChg>
      <pc:sldChg chg="addSp modSp del mod">
        <pc:chgData name="Steve Shellhammer" userId="0e71f22d-ee3e-49c0-82ff-dbc290af8082" providerId="ADAL" clId="{1320C1ED-4977-4F4D-9F26-34CFF3446D5E}" dt="2022-10-18T20:31:56.338" v="1684" actId="47"/>
        <pc:sldMkLst>
          <pc:docMk/>
          <pc:sldMk cId="4083141371" sldId="547"/>
        </pc:sldMkLst>
      </pc:sldChg>
      <pc:sldChg chg="modSp mod">
        <pc:chgData name="Steve Shellhammer" userId="0e71f22d-ee3e-49c0-82ff-dbc290af8082" providerId="ADAL" clId="{1320C1ED-4977-4F4D-9F26-34CFF3446D5E}" dt="2022-10-20T20:04:35.702" v="1824" actId="20577"/>
        <pc:sldMkLst>
          <pc:docMk/>
          <pc:sldMk cId="1425276553" sldId="548"/>
        </pc:sldMkLst>
      </pc:sldChg>
      <pc:sldChg chg="modSp mod">
        <pc:chgData name="Steve Shellhammer" userId="0e71f22d-ee3e-49c0-82ff-dbc290af8082" providerId="ADAL" clId="{1320C1ED-4977-4F4D-9F26-34CFF3446D5E}" dt="2022-10-20T20:02:40.617" v="1779"/>
        <pc:sldMkLst>
          <pc:docMk/>
          <pc:sldMk cId="2878109814" sldId="549"/>
        </pc:sldMkLst>
      </pc:sldChg>
      <pc:sldChg chg="del">
        <pc:chgData name="Steve Shellhammer" userId="0e71f22d-ee3e-49c0-82ff-dbc290af8082" providerId="ADAL" clId="{1320C1ED-4977-4F4D-9F26-34CFF3446D5E}" dt="2022-10-20T20:05:55.527" v="1855" actId="47"/>
        <pc:sldMkLst>
          <pc:docMk/>
          <pc:sldMk cId="562319474" sldId="552"/>
        </pc:sldMkLst>
      </pc:sldChg>
      <pc:sldChg chg="add del">
        <pc:chgData name="Steve Shellhammer" userId="0e71f22d-ee3e-49c0-82ff-dbc290af8082" providerId="ADAL" clId="{1320C1ED-4977-4F4D-9F26-34CFF3446D5E}" dt="2022-10-17T22:55:06.286" v="241"/>
        <pc:sldMkLst>
          <pc:docMk/>
          <pc:sldMk cId="2146910713" sldId="553"/>
        </pc:sldMkLst>
      </pc:sldChg>
      <pc:sldChg chg="delSp modSp add mod">
        <pc:chgData name="Steve Shellhammer" userId="0e71f22d-ee3e-49c0-82ff-dbc290af8082" providerId="ADAL" clId="{1320C1ED-4977-4F4D-9F26-34CFF3446D5E}" dt="2022-10-17T23:50:52.618" v="1015" actId="20577"/>
        <pc:sldMkLst>
          <pc:docMk/>
          <pc:sldMk cId="2616618060" sldId="553"/>
        </pc:sldMkLst>
      </pc:sldChg>
      <pc:sldChg chg="modSp new mod ord">
        <pc:chgData name="Steve Shellhammer" userId="0e71f22d-ee3e-49c0-82ff-dbc290af8082" providerId="ADAL" clId="{1320C1ED-4977-4F4D-9F26-34CFF3446D5E}" dt="2022-10-18T20:18:47.187" v="1683"/>
        <pc:sldMkLst>
          <pc:docMk/>
          <pc:sldMk cId="4286855190" sldId="554"/>
        </pc:sldMkLst>
      </pc:sldChg>
      <pc:sldChg chg="modSp add mod">
        <pc:chgData name="Steve Shellhammer" userId="0e71f22d-ee3e-49c0-82ff-dbc290af8082" providerId="ADAL" clId="{1320C1ED-4977-4F4D-9F26-34CFF3446D5E}" dt="2022-10-20T20:23:30.636" v="1925" actId="20577"/>
        <pc:sldMkLst>
          <pc:docMk/>
          <pc:sldMk cId="1672664259" sldId="555"/>
        </pc:sldMkLst>
      </pc:sldChg>
      <pc:sldChg chg="addSp delSp modSp new mod">
        <pc:chgData name="Steve Shellhammer" userId="0e71f22d-ee3e-49c0-82ff-dbc290af8082" providerId="ADAL" clId="{1320C1ED-4977-4F4D-9F26-34CFF3446D5E}" dt="2022-10-20T20:19:20.896" v="1911" actId="14100"/>
        <pc:sldMkLst>
          <pc:docMk/>
          <pc:sldMk cId="3412471563" sldId="556"/>
        </pc:sldMkLst>
      </pc:sldChg>
      <pc:sldChg chg="modSp add mod">
        <pc:chgData name="Steve Shellhammer" userId="0e71f22d-ee3e-49c0-82ff-dbc290af8082" providerId="ADAL" clId="{1320C1ED-4977-4F4D-9F26-34CFF3446D5E}" dt="2022-10-20T22:24:11.672" v="2755" actId="14100"/>
        <pc:sldMkLst>
          <pc:docMk/>
          <pc:sldMk cId="2403684380" sldId="557"/>
        </pc:sldMkLst>
      </pc:sldChg>
      <pc:sldChg chg="modSp add mod">
        <pc:chgData name="Steve Shellhammer" userId="0e71f22d-ee3e-49c0-82ff-dbc290af8082" providerId="ADAL" clId="{1320C1ED-4977-4F4D-9F26-34CFF3446D5E}" dt="2022-10-20T22:24:22.435" v="2759" actId="20577"/>
        <pc:sldMkLst>
          <pc:docMk/>
          <pc:sldMk cId="2938677378" sldId="558"/>
        </pc:sldMkLst>
      </pc:sldChg>
    </pc:docChg>
  </pc:docChgLst>
  <pc:docChgLst>
    <pc:chgData name="Steve Shellhammer" userId="0e71f22d-ee3e-49c0-82ff-dbc290af8082" providerId="ADAL" clId="{A0829777-3B43-42B3-A421-BFF4116BD79B}"/>
    <pc:docChg chg="undo custSel addSld delSld modSld modMainMaster">
      <pc:chgData name="Steve Shellhammer" userId="0e71f22d-ee3e-49c0-82ff-dbc290af8082" providerId="ADAL" clId="{A0829777-3B43-42B3-A421-BFF4116BD79B}" dt="2024-11-11T17:56:44.601" v="7708" actId="14100"/>
      <pc:docMkLst>
        <pc:docMk/>
      </pc:docMkLst>
      <pc:sldChg chg="modSp mod">
        <pc:chgData name="Steve Shellhammer" userId="0e71f22d-ee3e-49c0-82ff-dbc290af8082" providerId="ADAL" clId="{A0829777-3B43-42B3-A421-BFF4116BD79B}" dt="2024-11-11T17:54:31.672" v="7644" actId="6549"/>
        <pc:sldMkLst>
          <pc:docMk/>
          <pc:sldMk cId="0" sldId="256"/>
        </pc:sldMkLst>
      </pc:sldChg>
      <pc:sldChg chg="del">
        <pc:chgData name="Steve Shellhammer" userId="0e71f22d-ee3e-49c0-82ff-dbc290af8082" providerId="ADAL" clId="{A0829777-3B43-42B3-A421-BFF4116BD79B}" dt="2024-10-16T17:22:09.077" v="4751" actId="47"/>
        <pc:sldMkLst>
          <pc:docMk/>
          <pc:sldMk cId="993489634" sldId="562"/>
        </pc:sldMkLst>
      </pc:sldChg>
      <pc:sldChg chg="del">
        <pc:chgData name="Steve Shellhammer" userId="0e71f22d-ee3e-49c0-82ff-dbc290af8082" providerId="ADAL" clId="{A0829777-3B43-42B3-A421-BFF4116BD79B}" dt="2024-10-16T17:22:09.077" v="4751" actId="47"/>
        <pc:sldMkLst>
          <pc:docMk/>
          <pc:sldMk cId="1405330531" sldId="588"/>
        </pc:sldMkLst>
      </pc:sldChg>
      <pc:sldChg chg="del">
        <pc:chgData name="Steve Shellhammer" userId="0e71f22d-ee3e-49c0-82ff-dbc290af8082" providerId="ADAL" clId="{A0829777-3B43-42B3-A421-BFF4116BD79B}" dt="2024-10-16T17:22:09.077" v="4751" actId="47"/>
        <pc:sldMkLst>
          <pc:docMk/>
          <pc:sldMk cId="470537490" sldId="591"/>
        </pc:sldMkLst>
      </pc:sldChg>
      <pc:sldChg chg="del">
        <pc:chgData name="Steve Shellhammer" userId="0e71f22d-ee3e-49c0-82ff-dbc290af8082" providerId="ADAL" clId="{A0829777-3B43-42B3-A421-BFF4116BD79B}" dt="2024-10-16T17:22:09.077" v="4751" actId="47"/>
        <pc:sldMkLst>
          <pc:docMk/>
          <pc:sldMk cId="1083766750" sldId="592"/>
        </pc:sldMkLst>
      </pc:sldChg>
      <pc:sldChg chg="del">
        <pc:chgData name="Steve Shellhammer" userId="0e71f22d-ee3e-49c0-82ff-dbc290af8082" providerId="ADAL" clId="{A0829777-3B43-42B3-A421-BFF4116BD79B}" dt="2024-10-16T17:22:09.077" v="4751" actId="47"/>
        <pc:sldMkLst>
          <pc:docMk/>
          <pc:sldMk cId="2480858265" sldId="593"/>
        </pc:sldMkLst>
      </pc:sldChg>
      <pc:sldChg chg="del">
        <pc:chgData name="Steve Shellhammer" userId="0e71f22d-ee3e-49c0-82ff-dbc290af8082" providerId="ADAL" clId="{A0829777-3B43-42B3-A421-BFF4116BD79B}" dt="2024-10-16T17:22:09.077" v="4751" actId="47"/>
        <pc:sldMkLst>
          <pc:docMk/>
          <pc:sldMk cId="1517107591" sldId="594"/>
        </pc:sldMkLst>
      </pc:sldChg>
      <pc:sldChg chg="del">
        <pc:chgData name="Steve Shellhammer" userId="0e71f22d-ee3e-49c0-82ff-dbc290af8082" providerId="ADAL" clId="{A0829777-3B43-42B3-A421-BFF4116BD79B}" dt="2024-10-16T17:22:09.077" v="4751" actId="47"/>
        <pc:sldMkLst>
          <pc:docMk/>
          <pc:sldMk cId="2562261222" sldId="595"/>
        </pc:sldMkLst>
      </pc:sldChg>
      <pc:sldChg chg="del">
        <pc:chgData name="Steve Shellhammer" userId="0e71f22d-ee3e-49c0-82ff-dbc290af8082" providerId="ADAL" clId="{A0829777-3B43-42B3-A421-BFF4116BD79B}" dt="2024-10-16T17:22:09.077" v="4751" actId="47"/>
        <pc:sldMkLst>
          <pc:docMk/>
          <pc:sldMk cId="3428602540" sldId="597"/>
        </pc:sldMkLst>
      </pc:sldChg>
      <pc:sldChg chg="del">
        <pc:chgData name="Steve Shellhammer" userId="0e71f22d-ee3e-49c0-82ff-dbc290af8082" providerId="ADAL" clId="{A0829777-3B43-42B3-A421-BFF4116BD79B}" dt="2024-10-16T17:22:09.077" v="4751" actId="47"/>
        <pc:sldMkLst>
          <pc:docMk/>
          <pc:sldMk cId="4060783297" sldId="599"/>
        </pc:sldMkLst>
      </pc:sldChg>
      <pc:sldChg chg="del">
        <pc:chgData name="Steve Shellhammer" userId="0e71f22d-ee3e-49c0-82ff-dbc290af8082" providerId="ADAL" clId="{A0829777-3B43-42B3-A421-BFF4116BD79B}" dt="2024-10-16T17:22:09.077" v="4751" actId="47"/>
        <pc:sldMkLst>
          <pc:docMk/>
          <pc:sldMk cId="251378730" sldId="601"/>
        </pc:sldMkLst>
      </pc:sldChg>
      <pc:sldChg chg="del">
        <pc:chgData name="Steve Shellhammer" userId="0e71f22d-ee3e-49c0-82ff-dbc290af8082" providerId="ADAL" clId="{A0829777-3B43-42B3-A421-BFF4116BD79B}" dt="2024-10-16T17:22:09.077" v="4751" actId="47"/>
        <pc:sldMkLst>
          <pc:docMk/>
          <pc:sldMk cId="386115416" sldId="602"/>
        </pc:sldMkLst>
      </pc:sldChg>
      <pc:sldChg chg="del">
        <pc:chgData name="Steve Shellhammer" userId="0e71f22d-ee3e-49c0-82ff-dbc290af8082" providerId="ADAL" clId="{A0829777-3B43-42B3-A421-BFF4116BD79B}" dt="2024-10-16T17:22:09.077" v="4751" actId="47"/>
        <pc:sldMkLst>
          <pc:docMk/>
          <pc:sldMk cId="2782558786" sldId="603"/>
        </pc:sldMkLst>
      </pc:sldChg>
      <pc:sldChg chg="del">
        <pc:chgData name="Steve Shellhammer" userId="0e71f22d-ee3e-49c0-82ff-dbc290af8082" providerId="ADAL" clId="{A0829777-3B43-42B3-A421-BFF4116BD79B}" dt="2024-10-16T17:22:09.077" v="4751" actId="47"/>
        <pc:sldMkLst>
          <pc:docMk/>
          <pc:sldMk cId="793655961" sldId="604"/>
        </pc:sldMkLst>
      </pc:sldChg>
      <pc:sldChg chg="del">
        <pc:chgData name="Steve Shellhammer" userId="0e71f22d-ee3e-49c0-82ff-dbc290af8082" providerId="ADAL" clId="{A0829777-3B43-42B3-A421-BFF4116BD79B}" dt="2024-10-16T17:22:09.077" v="4751" actId="47"/>
        <pc:sldMkLst>
          <pc:docMk/>
          <pc:sldMk cId="36714341" sldId="605"/>
        </pc:sldMkLst>
      </pc:sldChg>
      <pc:sldChg chg="del">
        <pc:chgData name="Steve Shellhammer" userId="0e71f22d-ee3e-49c0-82ff-dbc290af8082" providerId="ADAL" clId="{A0829777-3B43-42B3-A421-BFF4116BD79B}" dt="2024-10-16T17:22:09.077" v="4751" actId="47"/>
        <pc:sldMkLst>
          <pc:docMk/>
          <pc:sldMk cId="3572002730" sldId="606"/>
        </pc:sldMkLst>
      </pc:sldChg>
      <pc:sldChg chg="modSp new mod">
        <pc:chgData name="Steve Shellhammer" userId="0e71f22d-ee3e-49c0-82ff-dbc290af8082" providerId="ADAL" clId="{A0829777-3B43-42B3-A421-BFF4116BD79B}" dt="2024-10-15T23:07:27.834" v="817" actId="20577"/>
        <pc:sldMkLst>
          <pc:docMk/>
          <pc:sldMk cId="2060461938" sldId="607"/>
        </pc:sldMkLst>
      </pc:sldChg>
      <pc:sldChg chg="delSp modSp new del mod">
        <pc:chgData name="Steve Shellhammer" userId="0e71f22d-ee3e-49c0-82ff-dbc290af8082" providerId="ADAL" clId="{A0829777-3B43-42B3-A421-BFF4116BD79B}" dt="2024-10-16T17:22:09.077" v="4751" actId="47"/>
        <pc:sldMkLst>
          <pc:docMk/>
          <pc:sldMk cId="3067458878" sldId="608"/>
        </pc:sldMkLst>
      </pc:sldChg>
      <pc:sldChg chg="modSp new mod">
        <pc:chgData name="Steve Shellhammer" userId="0e71f22d-ee3e-49c0-82ff-dbc290af8082" providerId="ADAL" clId="{A0829777-3B43-42B3-A421-BFF4116BD79B}" dt="2024-11-11T17:49:37.945" v="7455" actId="313"/>
        <pc:sldMkLst>
          <pc:docMk/>
          <pc:sldMk cId="2460021355" sldId="609"/>
        </pc:sldMkLst>
      </pc:sldChg>
      <pc:sldChg chg="addSp modSp new mod">
        <pc:chgData name="Steve Shellhammer" userId="0e71f22d-ee3e-49c0-82ff-dbc290af8082" providerId="ADAL" clId="{A0829777-3B43-42B3-A421-BFF4116BD79B}" dt="2024-10-16T16:25:56.819" v="1968" actId="20577"/>
        <pc:sldMkLst>
          <pc:docMk/>
          <pc:sldMk cId="1145829403" sldId="610"/>
        </pc:sldMkLst>
      </pc:sldChg>
      <pc:sldChg chg="modSp new mod">
        <pc:chgData name="Steve Shellhammer" userId="0e71f22d-ee3e-49c0-82ff-dbc290af8082" providerId="ADAL" clId="{A0829777-3B43-42B3-A421-BFF4116BD79B}" dt="2024-11-11T17:50:38.457" v="7535" actId="20577"/>
        <pc:sldMkLst>
          <pc:docMk/>
          <pc:sldMk cId="2835748976" sldId="611"/>
        </pc:sldMkLst>
      </pc:sldChg>
      <pc:sldChg chg="modSp new del mod">
        <pc:chgData name="Steve Shellhammer" userId="0e71f22d-ee3e-49c0-82ff-dbc290af8082" providerId="ADAL" clId="{A0829777-3B43-42B3-A421-BFF4116BD79B}" dt="2024-10-22T16:25:49.202" v="6413" actId="47"/>
        <pc:sldMkLst>
          <pc:docMk/>
          <pc:sldMk cId="4233999391" sldId="612"/>
        </pc:sldMkLst>
      </pc:sldChg>
      <pc:sldChg chg="modSp new mod">
        <pc:chgData name="Steve Shellhammer" userId="0e71f22d-ee3e-49c0-82ff-dbc290af8082" providerId="ADAL" clId="{A0829777-3B43-42B3-A421-BFF4116BD79B}" dt="2024-11-11T17:54:58.502" v="7645" actId="14100"/>
        <pc:sldMkLst>
          <pc:docMk/>
          <pc:sldMk cId="3660220991" sldId="613"/>
        </pc:sldMkLst>
      </pc:sldChg>
      <pc:sldChg chg="add del">
        <pc:chgData name="Steve Shellhammer" userId="0e71f22d-ee3e-49c0-82ff-dbc290af8082" providerId="ADAL" clId="{A0829777-3B43-42B3-A421-BFF4116BD79B}" dt="2024-10-16T17:05:12.104" v="3753" actId="47"/>
        <pc:sldMkLst>
          <pc:docMk/>
          <pc:sldMk cId="184951412" sldId="614"/>
        </pc:sldMkLst>
      </pc:sldChg>
      <pc:sldChg chg="modSp add mod">
        <pc:chgData name="Steve Shellhammer" userId="0e71f22d-ee3e-49c0-82ff-dbc290af8082" providerId="ADAL" clId="{A0829777-3B43-42B3-A421-BFF4116BD79B}" dt="2024-11-11T17:53:27.470" v="7640" actId="20577"/>
        <pc:sldMkLst>
          <pc:docMk/>
          <pc:sldMk cId="843504882" sldId="614"/>
        </pc:sldMkLst>
      </pc:sldChg>
      <pc:sldChg chg="modSp add mod">
        <pc:chgData name="Steve Shellhammer" userId="0e71f22d-ee3e-49c0-82ff-dbc290af8082" providerId="ADAL" clId="{A0829777-3B43-42B3-A421-BFF4116BD79B}" dt="2024-10-22T16:28:09.537" v="6427" actId="255"/>
        <pc:sldMkLst>
          <pc:docMk/>
          <pc:sldMk cId="4049907211" sldId="615"/>
        </pc:sldMkLst>
      </pc:sldChg>
      <pc:sldChg chg="modSp new mod">
        <pc:chgData name="Steve Shellhammer" userId="0e71f22d-ee3e-49c0-82ff-dbc290af8082" providerId="ADAL" clId="{A0829777-3B43-42B3-A421-BFF4116BD79B}" dt="2024-10-16T17:43:14.576" v="6075" actId="14100"/>
        <pc:sldMkLst>
          <pc:docMk/>
          <pc:sldMk cId="3571426537" sldId="616"/>
        </pc:sldMkLst>
      </pc:sldChg>
      <pc:sldChg chg="modSp new mod">
        <pc:chgData name="Steve Shellhammer" userId="0e71f22d-ee3e-49c0-82ff-dbc290af8082" providerId="ADAL" clId="{A0829777-3B43-42B3-A421-BFF4116BD79B}" dt="2024-11-11T17:56:44.601" v="7708" actId="14100"/>
        <pc:sldMkLst>
          <pc:docMk/>
          <pc:sldMk cId="437436726" sldId="617"/>
        </pc:sldMkLst>
      </pc:sldChg>
      <pc:sldChg chg="modSp new del mod">
        <pc:chgData name="Steve Shellhammer" userId="0e71f22d-ee3e-49c0-82ff-dbc290af8082" providerId="ADAL" clId="{A0829777-3B43-42B3-A421-BFF4116BD79B}" dt="2024-10-22T16:29:44.872" v="6429" actId="47"/>
        <pc:sldMkLst>
          <pc:docMk/>
          <pc:sldMk cId="2290642685" sldId="618"/>
        </pc:sldMkLst>
      </pc:sldChg>
      <pc:sldChg chg="modSp new mod">
        <pc:chgData name="Steve Shellhammer" userId="0e71f22d-ee3e-49c0-82ff-dbc290af8082" providerId="ADAL" clId="{A0829777-3B43-42B3-A421-BFF4116BD79B}" dt="2024-11-11T17:44:26.998" v="7426" actId="20577"/>
        <pc:sldMkLst>
          <pc:docMk/>
          <pc:sldMk cId="101363789" sldId="619"/>
        </pc:sldMkLst>
      </pc:sldChg>
      <pc:sldChg chg="modSp new mod">
        <pc:chgData name="Steve Shellhammer" userId="0e71f22d-ee3e-49c0-82ff-dbc290af8082" providerId="ADAL" clId="{A0829777-3B43-42B3-A421-BFF4116BD79B}" dt="2024-11-11T17:45:37.274" v="7447" actId="20577"/>
        <pc:sldMkLst>
          <pc:docMk/>
          <pc:sldMk cId="3330696826" sldId="620"/>
        </pc:sldMkLst>
      </pc:sldChg>
      <pc:sldChg chg="modSp new del mod">
        <pc:chgData name="Steve Shellhammer" userId="0e71f22d-ee3e-49c0-82ff-dbc290af8082" providerId="ADAL" clId="{A0829777-3B43-42B3-A421-BFF4116BD79B}" dt="2024-11-11T17:49:20.820" v="7448" actId="47"/>
        <pc:sldMkLst>
          <pc:docMk/>
          <pc:sldMk cId="2768435636" sldId="621"/>
        </pc:sldMkLst>
      </pc:sldChg>
      <pc:sldChg chg="addSp modSp new mod">
        <pc:chgData name="Steve Shellhammer" userId="0e71f22d-ee3e-49c0-82ff-dbc290af8082" providerId="ADAL" clId="{A0829777-3B43-42B3-A421-BFF4116BD79B}" dt="2024-10-22T16:25:34.039" v="6412" actId="122"/>
        <pc:sldMkLst>
          <pc:docMk/>
          <pc:sldMk cId="1431270486" sldId="622"/>
        </pc:sldMkLst>
      </pc:sldChg>
      <pc:sldChg chg="modSp new del mod">
        <pc:chgData name="Steve Shellhammer" userId="0e71f22d-ee3e-49c0-82ff-dbc290af8082" providerId="ADAL" clId="{A0829777-3B43-42B3-A421-BFF4116BD79B}" dt="2024-10-22T16:25:51.357" v="6414" actId="47"/>
        <pc:sldMkLst>
          <pc:docMk/>
          <pc:sldMk cId="1316554191" sldId="623"/>
        </pc:sldMkLst>
      </pc:sldChg>
      <pc:sldMasterChg chg="modSldLayout">
        <pc:chgData name="Steve Shellhammer" userId="0e71f22d-ee3e-49c0-82ff-dbc290af8082" providerId="ADAL" clId="{A0829777-3B43-42B3-A421-BFF4116BD79B}" dt="2024-11-05T16:52:34.859" v="7048" actId="20577"/>
        <pc:sldMasterMkLst>
          <pc:docMk/>
          <pc:sldMasterMk cId="0" sldId="2147483648"/>
        </pc:sldMasterMkLst>
        <pc:sldLayoutChg chg="modSp mod">
          <pc:chgData name="Steve Shellhammer" userId="0e71f22d-ee3e-49c0-82ff-dbc290af8082" providerId="ADAL" clId="{A0829777-3B43-42B3-A421-BFF4116BD79B}" dt="2024-11-05T16:52:34.859" v="7048" actId="20577"/>
          <pc:sldLayoutMkLst>
            <pc:docMk/>
            <pc:sldMasterMk cId="0" sldId="2147483648"/>
            <pc:sldLayoutMk cId="0" sldId="2147483650"/>
          </pc:sldLayoutMkLst>
        </pc:sldLayoutChg>
      </pc:sldMasterChg>
    </pc:docChg>
  </pc:docChgLst>
  <pc:docChgLst>
    <pc:chgData name="Steve Shellhammer" userId="0e71f22d-ee3e-49c0-82ff-dbc290af8082" providerId="ADAL" clId="{C556AF9C-83F3-4A2D-979B-C82D2D5650DE}"/>
    <pc:docChg chg="undo redo custSel addSld delSld modSld modMainMaster">
      <pc:chgData name="Steve Shellhammer" userId="0e71f22d-ee3e-49c0-82ff-dbc290af8082" providerId="ADAL" clId="{C556AF9C-83F3-4A2D-979B-C82D2D5650DE}" dt="2024-03-07T20:40:05.063" v="12317" actId="20577"/>
      <pc:docMkLst>
        <pc:docMk/>
      </pc:docMkLst>
      <pc:sldChg chg="modSp mod">
        <pc:chgData name="Steve Shellhammer" userId="0e71f22d-ee3e-49c0-82ff-dbc290af8082" providerId="ADAL" clId="{C556AF9C-83F3-4A2D-979B-C82D2D5650DE}" dt="2024-03-07T20:38:16.962" v="12311" actId="6549"/>
        <pc:sldMkLst>
          <pc:docMk/>
          <pc:sldMk cId="0" sldId="256"/>
        </pc:sldMkLst>
      </pc:sldChg>
      <pc:sldChg chg="del">
        <pc:chgData name="Steve Shellhammer" userId="0e71f22d-ee3e-49c0-82ff-dbc290af8082" providerId="ADAL" clId="{C556AF9C-83F3-4A2D-979B-C82D2D5650DE}" dt="2024-03-04T18:59:20.058" v="10357" actId="47"/>
        <pc:sldMkLst>
          <pc:docMk/>
          <pc:sldMk cId="3395715029" sldId="551"/>
        </pc:sldMkLst>
      </pc:sldChg>
      <pc:sldChg chg="del">
        <pc:chgData name="Steve Shellhammer" userId="0e71f22d-ee3e-49c0-82ff-dbc290af8082" providerId="ADAL" clId="{C556AF9C-83F3-4A2D-979B-C82D2D5650DE}" dt="2024-03-04T18:59:20.058" v="10357" actId="47"/>
        <pc:sldMkLst>
          <pc:docMk/>
          <pc:sldMk cId="2326612348" sldId="552"/>
        </pc:sldMkLst>
      </pc:sldChg>
      <pc:sldChg chg="del">
        <pc:chgData name="Steve Shellhammer" userId="0e71f22d-ee3e-49c0-82ff-dbc290af8082" providerId="ADAL" clId="{C556AF9C-83F3-4A2D-979B-C82D2D5650DE}" dt="2024-03-04T18:59:20.058" v="10357" actId="47"/>
        <pc:sldMkLst>
          <pc:docMk/>
          <pc:sldMk cId="2630663359" sldId="553"/>
        </pc:sldMkLst>
      </pc:sldChg>
      <pc:sldChg chg="del">
        <pc:chgData name="Steve Shellhammer" userId="0e71f22d-ee3e-49c0-82ff-dbc290af8082" providerId="ADAL" clId="{C556AF9C-83F3-4A2D-979B-C82D2D5650DE}" dt="2024-03-04T18:59:20.058" v="10357" actId="47"/>
        <pc:sldMkLst>
          <pc:docMk/>
          <pc:sldMk cId="938295078" sldId="554"/>
        </pc:sldMkLst>
      </pc:sldChg>
      <pc:sldChg chg="del">
        <pc:chgData name="Steve Shellhammer" userId="0e71f22d-ee3e-49c0-82ff-dbc290af8082" providerId="ADAL" clId="{C556AF9C-83F3-4A2D-979B-C82D2D5650DE}" dt="2024-03-04T18:59:20.058" v="10357" actId="47"/>
        <pc:sldMkLst>
          <pc:docMk/>
          <pc:sldMk cId="1049664783" sldId="555"/>
        </pc:sldMkLst>
      </pc:sldChg>
      <pc:sldChg chg="del">
        <pc:chgData name="Steve Shellhammer" userId="0e71f22d-ee3e-49c0-82ff-dbc290af8082" providerId="ADAL" clId="{C556AF9C-83F3-4A2D-979B-C82D2D5650DE}" dt="2024-03-04T18:59:20.058" v="10357" actId="47"/>
        <pc:sldMkLst>
          <pc:docMk/>
          <pc:sldMk cId="1723103911" sldId="556"/>
        </pc:sldMkLst>
      </pc:sldChg>
      <pc:sldChg chg="del">
        <pc:chgData name="Steve Shellhammer" userId="0e71f22d-ee3e-49c0-82ff-dbc290af8082" providerId="ADAL" clId="{C556AF9C-83F3-4A2D-979B-C82D2D5650DE}" dt="2024-03-04T18:59:20.058" v="10357" actId="47"/>
        <pc:sldMkLst>
          <pc:docMk/>
          <pc:sldMk cId="2347523016" sldId="557"/>
        </pc:sldMkLst>
      </pc:sldChg>
      <pc:sldChg chg="del">
        <pc:chgData name="Steve Shellhammer" userId="0e71f22d-ee3e-49c0-82ff-dbc290af8082" providerId="ADAL" clId="{C556AF9C-83F3-4A2D-979B-C82D2D5650DE}" dt="2024-03-04T18:59:20.058" v="10357" actId="47"/>
        <pc:sldMkLst>
          <pc:docMk/>
          <pc:sldMk cId="1587592730" sldId="558"/>
        </pc:sldMkLst>
      </pc:sldChg>
      <pc:sldChg chg="del">
        <pc:chgData name="Steve Shellhammer" userId="0e71f22d-ee3e-49c0-82ff-dbc290af8082" providerId="ADAL" clId="{C556AF9C-83F3-4A2D-979B-C82D2D5650DE}" dt="2024-03-04T18:59:20.058" v="10357" actId="47"/>
        <pc:sldMkLst>
          <pc:docMk/>
          <pc:sldMk cId="1047456920" sldId="559"/>
        </pc:sldMkLst>
      </pc:sldChg>
      <pc:sldChg chg="del">
        <pc:chgData name="Steve Shellhammer" userId="0e71f22d-ee3e-49c0-82ff-dbc290af8082" providerId="ADAL" clId="{C556AF9C-83F3-4A2D-979B-C82D2D5650DE}" dt="2024-03-04T18:59:20.058" v="10357" actId="47"/>
        <pc:sldMkLst>
          <pc:docMk/>
          <pc:sldMk cId="3066311610" sldId="560"/>
        </pc:sldMkLst>
      </pc:sldChg>
      <pc:sldChg chg="del">
        <pc:chgData name="Steve Shellhammer" userId="0e71f22d-ee3e-49c0-82ff-dbc290af8082" providerId="ADAL" clId="{C556AF9C-83F3-4A2D-979B-C82D2D5650DE}" dt="2024-03-04T18:59:20.058" v="10357" actId="47"/>
        <pc:sldMkLst>
          <pc:docMk/>
          <pc:sldMk cId="2842279863" sldId="561"/>
        </pc:sldMkLst>
      </pc:sldChg>
      <pc:sldChg chg="modSp new mod">
        <pc:chgData name="Steve Shellhammer" userId="0e71f22d-ee3e-49c0-82ff-dbc290af8082" providerId="ADAL" clId="{C556AF9C-83F3-4A2D-979B-C82D2D5650DE}" dt="2024-03-05T17:52:15.790" v="10914" actId="14100"/>
        <pc:sldMkLst>
          <pc:docMk/>
          <pc:sldMk cId="993489634" sldId="562"/>
        </pc:sldMkLst>
      </pc:sldChg>
      <pc:sldChg chg="modSp add mod">
        <pc:chgData name="Steve Shellhammer" userId="0e71f22d-ee3e-49c0-82ff-dbc290af8082" providerId="ADAL" clId="{C556AF9C-83F3-4A2D-979B-C82D2D5650DE}" dt="2024-03-04T18:52:54.031" v="9937" actId="313"/>
        <pc:sldMkLst>
          <pc:docMk/>
          <pc:sldMk cId="1352232393" sldId="563"/>
        </pc:sldMkLst>
      </pc:sldChg>
      <pc:sldChg chg="modSp new del mod">
        <pc:chgData name="Steve Shellhammer" userId="0e71f22d-ee3e-49c0-82ff-dbc290af8082" providerId="ADAL" clId="{C556AF9C-83F3-4A2D-979B-C82D2D5650DE}" dt="2024-03-04T18:59:20.058" v="10357" actId="47"/>
        <pc:sldMkLst>
          <pc:docMk/>
          <pc:sldMk cId="1185690238" sldId="564"/>
        </pc:sldMkLst>
      </pc:sldChg>
      <pc:sldChg chg="modSp new mod">
        <pc:chgData name="Steve Shellhammer" userId="0e71f22d-ee3e-49c0-82ff-dbc290af8082" providerId="ADAL" clId="{C556AF9C-83F3-4A2D-979B-C82D2D5650DE}" dt="2024-03-07T17:21:05.683" v="11991" actId="1036"/>
        <pc:sldMkLst>
          <pc:docMk/>
          <pc:sldMk cId="3439122583" sldId="565"/>
        </pc:sldMkLst>
      </pc:sldChg>
      <pc:sldChg chg="addSp modSp new mod">
        <pc:chgData name="Steve Shellhammer" userId="0e71f22d-ee3e-49c0-82ff-dbc290af8082" providerId="ADAL" clId="{C556AF9C-83F3-4A2D-979B-C82D2D5650DE}" dt="2024-03-01T17:53:30.018" v="3634" actId="14100"/>
        <pc:sldMkLst>
          <pc:docMk/>
          <pc:sldMk cId="2807226184" sldId="566"/>
        </pc:sldMkLst>
      </pc:sldChg>
      <pc:sldChg chg="modSp new mod">
        <pc:chgData name="Steve Shellhammer" userId="0e71f22d-ee3e-49c0-82ff-dbc290af8082" providerId="ADAL" clId="{C556AF9C-83F3-4A2D-979B-C82D2D5650DE}" dt="2024-02-29T21:01:07.634" v="1922" actId="20577"/>
        <pc:sldMkLst>
          <pc:docMk/>
          <pc:sldMk cId="2688041361" sldId="567"/>
        </pc:sldMkLst>
      </pc:sldChg>
      <pc:sldChg chg="modSp add mod">
        <pc:chgData name="Steve Shellhammer" userId="0e71f22d-ee3e-49c0-82ff-dbc290af8082" providerId="ADAL" clId="{C556AF9C-83F3-4A2D-979B-C82D2D5650DE}" dt="2024-02-29T21:13:38.612" v="2599" actId="20577"/>
        <pc:sldMkLst>
          <pc:docMk/>
          <pc:sldMk cId="122521580" sldId="568"/>
        </pc:sldMkLst>
      </pc:sldChg>
      <pc:sldChg chg="addSp modSp new mod">
        <pc:chgData name="Steve Shellhammer" userId="0e71f22d-ee3e-49c0-82ff-dbc290af8082" providerId="ADAL" clId="{C556AF9C-83F3-4A2D-979B-C82D2D5650DE}" dt="2024-03-07T17:23:31.068" v="11998" actId="20577"/>
        <pc:sldMkLst>
          <pc:docMk/>
          <pc:sldMk cId="2113331865" sldId="569"/>
        </pc:sldMkLst>
      </pc:sldChg>
      <pc:sldChg chg="addSp delSp modSp new del mod">
        <pc:chgData name="Steve Shellhammer" userId="0e71f22d-ee3e-49c0-82ff-dbc290af8082" providerId="ADAL" clId="{C556AF9C-83F3-4A2D-979B-C82D2D5650DE}" dt="2024-03-04T19:00:02.284" v="10375" actId="47"/>
        <pc:sldMkLst>
          <pc:docMk/>
          <pc:sldMk cId="2650390400" sldId="570"/>
        </pc:sldMkLst>
      </pc:sldChg>
      <pc:sldChg chg="modSp new mod">
        <pc:chgData name="Steve Shellhammer" userId="0e71f22d-ee3e-49c0-82ff-dbc290af8082" providerId="ADAL" clId="{C556AF9C-83F3-4A2D-979B-C82D2D5650DE}" dt="2024-03-07T17:24:26.320" v="12006" actId="20577"/>
        <pc:sldMkLst>
          <pc:docMk/>
          <pc:sldMk cId="4029833144" sldId="571"/>
        </pc:sldMkLst>
      </pc:sldChg>
      <pc:sldChg chg="modSp new mod">
        <pc:chgData name="Steve Shellhammer" userId="0e71f22d-ee3e-49c0-82ff-dbc290af8082" providerId="ADAL" clId="{C556AF9C-83F3-4A2D-979B-C82D2D5650DE}" dt="2024-03-07T17:27:45.444" v="12116" actId="6549"/>
        <pc:sldMkLst>
          <pc:docMk/>
          <pc:sldMk cId="3709006339" sldId="572"/>
        </pc:sldMkLst>
      </pc:sldChg>
      <pc:sldChg chg="modSp new mod">
        <pc:chgData name="Steve Shellhammer" userId="0e71f22d-ee3e-49c0-82ff-dbc290af8082" providerId="ADAL" clId="{C556AF9C-83F3-4A2D-979B-C82D2D5650DE}" dt="2024-03-01T18:13:14.850" v="5473" actId="20577"/>
        <pc:sldMkLst>
          <pc:docMk/>
          <pc:sldMk cId="1969590804" sldId="573"/>
        </pc:sldMkLst>
      </pc:sldChg>
      <pc:sldChg chg="modSp new mod">
        <pc:chgData name="Steve Shellhammer" userId="0e71f22d-ee3e-49c0-82ff-dbc290af8082" providerId="ADAL" clId="{C556AF9C-83F3-4A2D-979B-C82D2D5650DE}" dt="2024-03-07T17:29:25.536" v="12128" actId="20577"/>
        <pc:sldMkLst>
          <pc:docMk/>
          <pc:sldMk cId="3803452206" sldId="574"/>
        </pc:sldMkLst>
      </pc:sldChg>
      <pc:sldChg chg="modSp new mod">
        <pc:chgData name="Steve Shellhammer" userId="0e71f22d-ee3e-49c0-82ff-dbc290af8082" providerId="ADAL" clId="{C556AF9C-83F3-4A2D-979B-C82D2D5650DE}" dt="2024-03-07T17:32:18.872" v="12241" actId="14100"/>
        <pc:sldMkLst>
          <pc:docMk/>
          <pc:sldMk cId="1417826229" sldId="575"/>
        </pc:sldMkLst>
      </pc:sldChg>
      <pc:sldChg chg="addSp delSp modSp new mod">
        <pc:chgData name="Steve Shellhammer" userId="0e71f22d-ee3e-49c0-82ff-dbc290af8082" providerId="ADAL" clId="{C556AF9C-83F3-4A2D-979B-C82D2D5650DE}" dt="2024-03-01T18:48:13.685" v="7002" actId="20577"/>
        <pc:sldMkLst>
          <pc:docMk/>
          <pc:sldMk cId="3443101857" sldId="576"/>
        </pc:sldMkLst>
      </pc:sldChg>
      <pc:sldChg chg="modSp new mod">
        <pc:chgData name="Steve Shellhammer" userId="0e71f22d-ee3e-49c0-82ff-dbc290af8082" providerId="ADAL" clId="{C556AF9C-83F3-4A2D-979B-C82D2D5650DE}" dt="2024-03-07T17:32:44.814" v="12247" actId="20577"/>
        <pc:sldMkLst>
          <pc:docMk/>
          <pc:sldMk cId="3894305849" sldId="577"/>
        </pc:sldMkLst>
      </pc:sldChg>
      <pc:sldChg chg="modSp new mod">
        <pc:chgData name="Steve Shellhammer" userId="0e71f22d-ee3e-49c0-82ff-dbc290af8082" providerId="ADAL" clId="{C556AF9C-83F3-4A2D-979B-C82D2D5650DE}" dt="2024-03-04T18:38:01.793" v="9305" actId="20577"/>
        <pc:sldMkLst>
          <pc:docMk/>
          <pc:sldMk cId="4178946698" sldId="578"/>
        </pc:sldMkLst>
      </pc:sldChg>
      <pc:sldChg chg="addSp modSp new mod">
        <pc:chgData name="Steve Shellhammer" userId="0e71f22d-ee3e-49c0-82ff-dbc290af8082" providerId="ADAL" clId="{C556AF9C-83F3-4A2D-979B-C82D2D5650DE}" dt="2024-03-05T17:56:39.276" v="11019" actId="20577"/>
        <pc:sldMkLst>
          <pc:docMk/>
          <pc:sldMk cId="355909902" sldId="579"/>
        </pc:sldMkLst>
      </pc:sldChg>
      <pc:sldChg chg="modSp new mod">
        <pc:chgData name="Steve Shellhammer" userId="0e71f22d-ee3e-49c0-82ff-dbc290af8082" providerId="ADAL" clId="{C556AF9C-83F3-4A2D-979B-C82D2D5650DE}" dt="2024-03-07T17:35:26.010" v="12267" actId="20577"/>
        <pc:sldMkLst>
          <pc:docMk/>
          <pc:sldMk cId="3960370175" sldId="580"/>
        </pc:sldMkLst>
      </pc:sldChg>
      <pc:sldChg chg="addSp modSp new mod">
        <pc:chgData name="Steve Shellhammer" userId="0e71f22d-ee3e-49c0-82ff-dbc290af8082" providerId="ADAL" clId="{C556AF9C-83F3-4A2D-979B-C82D2D5650DE}" dt="2024-03-04T18:41:19.730" v="9485" actId="14100"/>
        <pc:sldMkLst>
          <pc:docMk/>
          <pc:sldMk cId="4032376208" sldId="581"/>
        </pc:sldMkLst>
      </pc:sldChg>
      <pc:sldChg chg="addSp delSp modSp add mod">
        <pc:chgData name="Steve Shellhammer" userId="0e71f22d-ee3e-49c0-82ff-dbc290af8082" providerId="ADAL" clId="{C556AF9C-83F3-4A2D-979B-C82D2D5650DE}" dt="2024-03-07T17:35:47.178" v="12268" actId="14100"/>
        <pc:sldMkLst>
          <pc:docMk/>
          <pc:sldMk cId="1182489786" sldId="582"/>
        </pc:sldMkLst>
      </pc:sldChg>
      <pc:sldChg chg="addSp modSp new mod">
        <pc:chgData name="Steve Shellhammer" userId="0e71f22d-ee3e-49c0-82ff-dbc290af8082" providerId="ADAL" clId="{C556AF9C-83F3-4A2D-979B-C82D2D5650DE}" dt="2024-03-04T18:53:36.360" v="9938" actId="14100"/>
        <pc:sldMkLst>
          <pc:docMk/>
          <pc:sldMk cId="2007742443" sldId="583"/>
        </pc:sldMkLst>
      </pc:sldChg>
      <pc:sldChg chg="modSp new mod">
        <pc:chgData name="Steve Shellhammer" userId="0e71f22d-ee3e-49c0-82ff-dbc290af8082" providerId="ADAL" clId="{C556AF9C-83F3-4A2D-979B-C82D2D5650DE}" dt="2024-03-05T17:59:37.817" v="11074" actId="20577"/>
        <pc:sldMkLst>
          <pc:docMk/>
          <pc:sldMk cId="1123477143" sldId="584"/>
        </pc:sldMkLst>
      </pc:sldChg>
      <pc:sldChg chg="modSp new mod">
        <pc:chgData name="Steve Shellhammer" userId="0e71f22d-ee3e-49c0-82ff-dbc290af8082" providerId="ADAL" clId="{C556AF9C-83F3-4A2D-979B-C82D2D5650DE}" dt="2024-03-05T18:03:41.236" v="11581" actId="313"/>
        <pc:sldMkLst>
          <pc:docMk/>
          <pc:sldMk cId="770980165" sldId="585"/>
        </pc:sldMkLst>
      </pc:sldChg>
      <pc:sldChg chg="modSp new mod">
        <pc:chgData name="Steve Shellhammer" userId="0e71f22d-ee3e-49c0-82ff-dbc290af8082" providerId="ADAL" clId="{C556AF9C-83F3-4A2D-979B-C82D2D5650DE}" dt="2024-03-07T17:37:32.022" v="12289" actId="20577"/>
        <pc:sldMkLst>
          <pc:docMk/>
          <pc:sldMk cId="888207847" sldId="586"/>
        </pc:sldMkLst>
      </pc:sldChg>
      <pc:sldChg chg="modSp new mod">
        <pc:chgData name="Steve Shellhammer" userId="0e71f22d-ee3e-49c0-82ff-dbc290af8082" providerId="ADAL" clId="{C556AF9C-83F3-4A2D-979B-C82D2D5650DE}" dt="2024-03-07T17:38:26.212" v="12307" actId="6549"/>
        <pc:sldMkLst>
          <pc:docMk/>
          <pc:sldMk cId="1683490881" sldId="587"/>
        </pc:sldMkLst>
      </pc:sldChg>
      <pc:sldMasterChg chg="modSldLayout">
        <pc:chgData name="Steve Shellhammer" userId="0e71f22d-ee3e-49c0-82ff-dbc290af8082" providerId="ADAL" clId="{C556AF9C-83F3-4A2D-979B-C82D2D5650DE}" dt="2024-03-07T20:40:05.063" v="12317" actId="20577"/>
        <pc:sldMasterMkLst>
          <pc:docMk/>
          <pc:sldMasterMk cId="0" sldId="2147483648"/>
        </pc:sldMasterMkLst>
        <pc:sldLayoutChg chg="modSp mod">
          <pc:chgData name="Steve Shellhammer" userId="0e71f22d-ee3e-49c0-82ff-dbc290af8082" providerId="ADAL" clId="{C556AF9C-83F3-4A2D-979B-C82D2D5650DE}" dt="2024-03-07T20:40:05.063" v="12317" actId="20577"/>
          <pc:sldLayoutMkLst>
            <pc:docMk/>
            <pc:sldMasterMk cId="0" sldId="2147483648"/>
            <pc:sldLayoutMk cId="0" sldId="2147483650"/>
          </pc:sldLayoutMkLst>
        </pc:sldLayoutChg>
      </pc:sldMasterChg>
    </pc:docChg>
  </pc:docChgLst>
  <pc:docChgLst>
    <pc:chgData name="Steve Shellhammer" userId="0e71f22d-ee3e-49c0-82ff-dbc290af8082" providerId="ADAL" clId="{BC1A68F2-2C94-409D-B15B-E70CE4D3DE2B}"/>
    <pc:docChg chg="undo redo custSel modSld">
      <pc:chgData name="Steve Shellhammer" userId="0e71f22d-ee3e-49c0-82ff-dbc290af8082" providerId="ADAL" clId="{BC1A68F2-2C94-409D-B15B-E70CE4D3DE2B}" dt="2021-07-13T21:13:39.358" v="241" actId="20577"/>
      <pc:docMkLst>
        <pc:docMk/>
      </pc:docMkLst>
      <pc:sldChg chg="modSp mod">
        <pc:chgData name="Steve Shellhammer" userId="0e71f22d-ee3e-49c0-82ff-dbc290af8082" providerId="ADAL" clId="{BC1A68F2-2C94-409D-B15B-E70CE4D3DE2B}" dt="2021-07-13T19:14:36.136" v="1" actId="20577"/>
        <pc:sldMkLst>
          <pc:docMk/>
          <pc:sldMk cId="0" sldId="256"/>
        </pc:sldMkLst>
      </pc:sldChg>
      <pc:sldChg chg="addSp delSp modSp mod">
        <pc:chgData name="Steve Shellhammer" userId="0e71f22d-ee3e-49c0-82ff-dbc290af8082" providerId="ADAL" clId="{BC1A68F2-2C94-409D-B15B-E70CE4D3DE2B}" dt="2021-07-13T21:13:09.740" v="225" actId="1036"/>
        <pc:sldMkLst>
          <pc:docMk/>
          <pc:sldMk cId="4109633702" sldId="511"/>
        </pc:sldMkLst>
      </pc:sldChg>
      <pc:sldChg chg="modSp mod">
        <pc:chgData name="Steve Shellhammer" userId="0e71f22d-ee3e-49c0-82ff-dbc290af8082" providerId="ADAL" clId="{BC1A68F2-2C94-409D-B15B-E70CE4D3DE2B}" dt="2021-07-13T21:07:39.558" v="131" actId="115"/>
        <pc:sldMkLst>
          <pc:docMk/>
          <pc:sldMk cId="4023721527" sldId="516"/>
        </pc:sldMkLst>
      </pc:sldChg>
      <pc:sldChg chg="modSp mod">
        <pc:chgData name="Steve Shellhammer" userId="0e71f22d-ee3e-49c0-82ff-dbc290af8082" providerId="ADAL" clId="{BC1A68F2-2C94-409D-B15B-E70CE4D3DE2B}" dt="2021-07-13T21:13:39.358" v="241" actId="20577"/>
        <pc:sldMkLst>
          <pc:docMk/>
          <pc:sldMk cId="296882006" sldId="520"/>
        </pc:sldMkLst>
      </pc:sldChg>
      <pc:sldChg chg="modSp mod">
        <pc:chgData name="Steve Shellhammer" userId="0e71f22d-ee3e-49c0-82ff-dbc290af8082" providerId="ADAL" clId="{BC1A68F2-2C94-409D-B15B-E70CE4D3DE2B}" dt="2021-07-13T19:50:38.116" v="89" actId="14100"/>
        <pc:sldMkLst>
          <pc:docMk/>
          <pc:sldMk cId="3832592430" sldId="522"/>
        </pc:sldMkLst>
      </pc:sldChg>
    </pc:docChg>
  </pc:docChgLst>
  <pc:docChgLst>
    <pc:chgData name="Steve Shellhammer" userId="0e71f22d-ee3e-49c0-82ff-dbc290af8082" providerId="ADAL" clId="{83B6F4FF-6F4D-4601-9F21-D8800378163C}"/>
    <pc:docChg chg="custSel modSld">
      <pc:chgData name="Steve Shellhammer" userId="0e71f22d-ee3e-49c0-82ff-dbc290af8082" providerId="ADAL" clId="{83B6F4FF-6F4D-4601-9F21-D8800378163C}" dt="2022-10-13T21:59:59.947" v="48"/>
      <pc:docMkLst>
        <pc:docMk/>
      </pc:docMkLst>
      <pc:sldChg chg="modSp mod">
        <pc:chgData name="Steve Shellhammer" userId="0e71f22d-ee3e-49c0-82ff-dbc290af8082" providerId="ADAL" clId="{83B6F4FF-6F4D-4601-9F21-D8800378163C}" dt="2022-10-13T21:56:49.379" v="29" actId="20577"/>
        <pc:sldMkLst>
          <pc:docMk/>
          <pc:sldMk cId="491374436" sldId="529"/>
        </pc:sldMkLst>
      </pc:sldChg>
      <pc:sldChg chg="modSp mod">
        <pc:chgData name="Steve Shellhammer" userId="0e71f22d-ee3e-49c0-82ff-dbc290af8082" providerId="ADAL" clId="{83B6F4FF-6F4D-4601-9F21-D8800378163C}" dt="2022-10-13T21:59:36.821" v="45" actId="313"/>
        <pc:sldMkLst>
          <pc:docMk/>
          <pc:sldMk cId="3326374592" sldId="532"/>
        </pc:sldMkLst>
      </pc:sldChg>
      <pc:sldChg chg="modSp mod">
        <pc:chgData name="Steve Shellhammer" userId="0e71f22d-ee3e-49c0-82ff-dbc290af8082" providerId="ADAL" clId="{83B6F4FF-6F4D-4601-9F21-D8800378163C}" dt="2022-10-13T21:59:59.947" v="48"/>
        <pc:sldMkLst>
          <pc:docMk/>
          <pc:sldMk cId="2721194055" sldId="535"/>
        </pc:sldMkLst>
      </pc:sldChg>
    </pc:docChg>
  </pc:docChgLst>
  <pc:docChgLst>
    <pc:chgData name="Steve Shellhammer" userId="0e71f22d-ee3e-49c0-82ff-dbc290af8082" providerId="ADAL" clId="{AC8AA1CB-7231-4F9F-8873-6A0E9D52CE32}"/>
    <pc:docChg chg="custSel addSld delSld modSld modMainMaster">
      <pc:chgData name="Steve Shellhammer" userId="0e71f22d-ee3e-49c0-82ff-dbc290af8082" providerId="ADAL" clId="{AC8AA1CB-7231-4F9F-8873-6A0E9D52CE32}" dt="2021-10-19T21:35:57.847" v="2554" actId="20577"/>
      <pc:docMkLst>
        <pc:docMk/>
      </pc:docMkLst>
      <pc:sldChg chg="modSp mod">
        <pc:chgData name="Steve Shellhammer" userId="0e71f22d-ee3e-49c0-82ff-dbc290af8082" providerId="ADAL" clId="{AC8AA1CB-7231-4F9F-8873-6A0E9D52CE32}" dt="2021-10-19T21:35:27.222" v="2547" actId="1037"/>
        <pc:sldMkLst>
          <pc:docMk/>
          <pc:sldMk cId="0" sldId="256"/>
        </pc:sldMkLst>
      </pc:sldChg>
      <pc:sldChg chg="modSp mod">
        <pc:chgData name="Steve Shellhammer" userId="0e71f22d-ee3e-49c0-82ff-dbc290af8082" providerId="ADAL" clId="{AC8AA1CB-7231-4F9F-8873-6A0E9D52CE32}" dt="2021-10-19T20:57:31.291" v="1455" actId="20577"/>
        <pc:sldMkLst>
          <pc:docMk/>
          <pc:sldMk cId="491374436" sldId="529"/>
        </pc:sldMkLst>
      </pc:sldChg>
      <pc:sldChg chg="del">
        <pc:chgData name="Steve Shellhammer" userId="0e71f22d-ee3e-49c0-82ff-dbc290af8082" providerId="ADAL" clId="{AC8AA1CB-7231-4F9F-8873-6A0E9D52CE32}" dt="2021-10-19T18:18:34.775" v="59" actId="47"/>
        <pc:sldMkLst>
          <pc:docMk/>
          <pc:sldMk cId="1033386959" sldId="530"/>
        </pc:sldMkLst>
      </pc:sldChg>
      <pc:sldChg chg="addSp modSp new mod">
        <pc:chgData name="Steve Shellhammer" userId="0e71f22d-ee3e-49c0-82ff-dbc290af8082" providerId="ADAL" clId="{AC8AA1CB-7231-4F9F-8873-6A0E9D52CE32}" dt="2021-10-19T21:00:34.967" v="1744" actId="14100"/>
        <pc:sldMkLst>
          <pc:docMk/>
          <pc:sldMk cId="1522346237" sldId="530"/>
        </pc:sldMkLst>
      </pc:sldChg>
      <pc:sldChg chg="addSp modSp new mod">
        <pc:chgData name="Steve Shellhammer" userId="0e71f22d-ee3e-49c0-82ff-dbc290af8082" providerId="ADAL" clId="{AC8AA1CB-7231-4F9F-8873-6A0E9D52CE32}" dt="2021-10-19T21:35:57.847" v="2554" actId="20577"/>
        <pc:sldMkLst>
          <pc:docMk/>
          <pc:sldMk cId="3091154829" sldId="531"/>
        </pc:sldMkLst>
      </pc:sldChg>
      <pc:sldChg chg="del">
        <pc:chgData name="Steve Shellhammer" userId="0e71f22d-ee3e-49c0-82ff-dbc290af8082" providerId="ADAL" clId="{AC8AA1CB-7231-4F9F-8873-6A0E9D52CE32}" dt="2021-10-19T18:18:34.775" v="59" actId="47"/>
        <pc:sldMkLst>
          <pc:docMk/>
          <pc:sldMk cId="3940175403" sldId="531"/>
        </pc:sldMkLst>
      </pc:sldChg>
      <pc:sldChg chg="addSp modSp new mod">
        <pc:chgData name="Steve Shellhammer" userId="0e71f22d-ee3e-49c0-82ff-dbc290af8082" providerId="ADAL" clId="{AC8AA1CB-7231-4F9F-8873-6A0E9D52CE32}" dt="2021-10-19T21:14:49.461" v="2259" actId="14100"/>
        <pc:sldMkLst>
          <pc:docMk/>
          <pc:sldMk cId="3611220658" sldId="532"/>
        </pc:sldMkLst>
      </pc:sldChg>
      <pc:sldChg chg="del">
        <pc:chgData name="Steve Shellhammer" userId="0e71f22d-ee3e-49c0-82ff-dbc290af8082" providerId="ADAL" clId="{AC8AA1CB-7231-4F9F-8873-6A0E9D52CE32}" dt="2021-10-19T18:18:34.775" v="59" actId="47"/>
        <pc:sldMkLst>
          <pc:docMk/>
          <pc:sldMk cId="3646594998" sldId="532"/>
        </pc:sldMkLst>
      </pc:sldChg>
      <pc:sldChg chg="modSp new mod">
        <pc:chgData name="Steve Shellhammer" userId="0e71f22d-ee3e-49c0-82ff-dbc290af8082" providerId="ADAL" clId="{AC8AA1CB-7231-4F9F-8873-6A0E9D52CE32}" dt="2021-10-19T21:16:10.747" v="2531" actId="15"/>
        <pc:sldMkLst>
          <pc:docMk/>
          <pc:sldMk cId="696924047" sldId="533"/>
        </pc:sldMkLst>
      </pc:sldChg>
      <pc:sldChg chg="del">
        <pc:chgData name="Steve Shellhammer" userId="0e71f22d-ee3e-49c0-82ff-dbc290af8082" providerId="ADAL" clId="{AC8AA1CB-7231-4F9F-8873-6A0E9D52CE32}" dt="2021-10-19T18:18:34.775" v="59" actId="47"/>
        <pc:sldMkLst>
          <pc:docMk/>
          <pc:sldMk cId="1470928392" sldId="533"/>
        </pc:sldMkLst>
      </pc:sldChg>
      <pc:sldChg chg="modSp new del mod">
        <pc:chgData name="Steve Shellhammer" userId="0e71f22d-ee3e-49c0-82ff-dbc290af8082" providerId="ADAL" clId="{AC8AA1CB-7231-4F9F-8873-6A0E9D52CE32}" dt="2021-10-19T21:14:43.273" v="2258" actId="47"/>
        <pc:sldMkLst>
          <pc:docMk/>
          <pc:sldMk cId="3412841901" sldId="533"/>
        </pc:sldMkLst>
      </pc:sldChg>
      <pc:sldChg chg="del">
        <pc:chgData name="Steve Shellhammer" userId="0e71f22d-ee3e-49c0-82ff-dbc290af8082" providerId="ADAL" clId="{AC8AA1CB-7231-4F9F-8873-6A0E9D52CE32}" dt="2021-10-19T18:18:34.775" v="59" actId="47"/>
        <pc:sldMkLst>
          <pc:docMk/>
          <pc:sldMk cId="3533804203" sldId="534"/>
        </pc:sldMkLst>
      </pc:sldChg>
      <pc:sldChg chg="del">
        <pc:chgData name="Steve Shellhammer" userId="0e71f22d-ee3e-49c0-82ff-dbc290af8082" providerId="ADAL" clId="{AC8AA1CB-7231-4F9F-8873-6A0E9D52CE32}" dt="2021-10-19T18:18:34.775" v="59" actId="47"/>
        <pc:sldMkLst>
          <pc:docMk/>
          <pc:sldMk cId="913928595" sldId="536"/>
        </pc:sldMkLst>
      </pc:sldChg>
      <pc:sldChg chg="del">
        <pc:chgData name="Steve Shellhammer" userId="0e71f22d-ee3e-49c0-82ff-dbc290af8082" providerId="ADAL" clId="{AC8AA1CB-7231-4F9F-8873-6A0E9D52CE32}" dt="2021-10-19T18:18:34.775" v="59" actId="47"/>
        <pc:sldMkLst>
          <pc:docMk/>
          <pc:sldMk cId="2716857888" sldId="537"/>
        </pc:sldMkLst>
      </pc:sldChg>
      <pc:sldChg chg="del">
        <pc:chgData name="Steve Shellhammer" userId="0e71f22d-ee3e-49c0-82ff-dbc290af8082" providerId="ADAL" clId="{AC8AA1CB-7231-4F9F-8873-6A0E9D52CE32}" dt="2021-10-19T18:18:34.775" v="59" actId="47"/>
        <pc:sldMkLst>
          <pc:docMk/>
          <pc:sldMk cId="2538287792" sldId="538"/>
        </pc:sldMkLst>
      </pc:sldChg>
      <pc:sldChg chg="del">
        <pc:chgData name="Steve Shellhammer" userId="0e71f22d-ee3e-49c0-82ff-dbc290af8082" providerId="ADAL" clId="{AC8AA1CB-7231-4F9F-8873-6A0E9D52CE32}" dt="2021-10-19T18:18:34.775" v="59" actId="47"/>
        <pc:sldMkLst>
          <pc:docMk/>
          <pc:sldMk cId="340634408" sldId="539"/>
        </pc:sldMkLst>
      </pc:sldChg>
      <pc:sldChg chg="del">
        <pc:chgData name="Steve Shellhammer" userId="0e71f22d-ee3e-49c0-82ff-dbc290af8082" providerId="ADAL" clId="{AC8AA1CB-7231-4F9F-8873-6A0E9D52CE32}" dt="2021-10-19T18:18:34.775" v="59" actId="47"/>
        <pc:sldMkLst>
          <pc:docMk/>
          <pc:sldMk cId="3090575766" sldId="540"/>
        </pc:sldMkLst>
      </pc:sldChg>
      <pc:sldChg chg="del">
        <pc:chgData name="Steve Shellhammer" userId="0e71f22d-ee3e-49c0-82ff-dbc290af8082" providerId="ADAL" clId="{AC8AA1CB-7231-4F9F-8873-6A0E9D52CE32}" dt="2021-10-19T18:18:34.775" v="59" actId="47"/>
        <pc:sldMkLst>
          <pc:docMk/>
          <pc:sldMk cId="3549475240" sldId="541"/>
        </pc:sldMkLst>
      </pc:sldChg>
      <pc:sldChg chg="del">
        <pc:chgData name="Steve Shellhammer" userId="0e71f22d-ee3e-49c0-82ff-dbc290af8082" providerId="ADAL" clId="{AC8AA1CB-7231-4F9F-8873-6A0E9D52CE32}" dt="2021-10-19T18:18:34.775" v="59" actId="47"/>
        <pc:sldMkLst>
          <pc:docMk/>
          <pc:sldMk cId="3476637942" sldId="542"/>
        </pc:sldMkLst>
      </pc:sldChg>
      <pc:sldChg chg="del">
        <pc:chgData name="Steve Shellhammer" userId="0e71f22d-ee3e-49c0-82ff-dbc290af8082" providerId="ADAL" clId="{AC8AA1CB-7231-4F9F-8873-6A0E9D52CE32}" dt="2021-10-19T18:18:34.775" v="59" actId="47"/>
        <pc:sldMkLst>
          <pc:docMk/>
          <pc:sldMk cId="1889909565" sldId="543"/>
        </pc:sldMkLst>
      </pc:sldChg>
      <pc:sldChg chg="del">
        <pc:chgData name="Steve Shellhammer" userId="0e71f22d-ee3e-49c0-82ff-dbc290af8082" providerId="ADAL" clId="{AC8AA1CB-7231-4F9F-8873-6A0E9D52CE32}" dt="2021-10-19T18:18:34.775" v="59" actId="47"/>
        <pc:sldMkLst>
          <pc:docMk/>
          <pc:sldMk cId="2976029669" sldId="544"/>
        </pc:sldMkLst>
      </pc:sldChg>
      <pc:sldChg chg="del">
        <pc:chgData name="Steve Shellhammer" userId="0e71f22d-ee3e-49c0-82ff-dbc290af8082" providerId="ADAL" clId="{AC8AA1CB-7231-4F9F-8873-6A0E9D52CE32}" dt="2021-10-19T18:18:34.775" v="59" actId="47"/>
        <pc:sldMkLst>
          <pc:docMk/>
          <pc:sldMk cId="2437962698" sldId="545"/>
        </pc:sldMkLst>
      </pc:sldChg>
      <pc:sldChg chg="del">
        <pc:chgData name="Steve Shellhammer" userId="0e71f22d-ee3e-49c0-82ff-dbc290af8082" providerId="ADAL" clId="{AC8AA1CB-7231-4F9F-8873-6A0E9D52CE32}" dt="2021-10-19T18:18:34.775" v="59" actId="47"/>
        <pc:sldMkLst>
          <pc:docMk/>
          <pc:sldMk cId="4045638809" sldId="546"/>
        </pc:sldMkLst>
      </pc:sldChg>
      <pc:sldChg chg="del">
        <pc:chgData name="Steve Shellhammer" userId="0e71f22d-ee3e-49c0-82ff-dbc290af8082" providerId="ADAL" clId="{AC8AA1CB-7231-4F9F-8873-6A0E9D52CE32}" dt="2021-10-19T18:18:34.775" v="59" actId="47"/>
        <pc:sldMkLst>
          <pc:docMk/>
          <pc:sldMk cId="2429976484" sldId="547"/>
        </pc:sldMkLst>
      </pc:sldChg>
      <pc:sldChg chg="del">
        <pc:chgData name="Steve Shellhammer" userId="0e71f22d-ee3e-49c0-82ff-dbc290af8082" providerId="ADAL" clId="{AC8AA1CB-7231-4F9F-8873-6A0E9D52CE32}" dt="2021-10-19T18:18:34.775" v="59" actId="47"/>
        <pc:sldMkLst>
          <pc:docMk/>
          <pc:sldMk cId="2300417582" sldId="548"/>
        </pc:sldMkLst>
      </pc:sldChg>
      <pc:sldChg chg="del">
        <pc:chgData name="Steve Shellhammer" userId="0e71f22d-ee3e-49c0-82ff-dbc290af8082" providerId="ADAL" clId="{AC8AA1CB-7231-4F9F-8873-6A0E9D52CE32}" dt="2021-10-19T18:18:34.775" v="59" actId="47"/>
        <pc:sldMkLst>
          <pc:docMk/>
          <pc:sldMk cId="341061038" sldId="549"/>
        </pc:sldMkLst>
      </pc:sldChg>
      <pc:sldMasterChg chg="modSldLayout">
        <pc:chgData name="Steve Shellhammer" userId="0e71f22d-ee3e-49c0-82ff-dbc290af8082" providerId="ADAL" clId="{AC8AA1CB-7231-4F9F-8873-6A0E9D52CE32}" dt="2021-10-19T21:34:57.895" v="2539" actId="20577"/>
        <pc:sldMasterMkLst>
          <pc:docMk/>
          <pc:sldMasterMk cId="0" sldId="2147483648"/>
        </pc:sldMasterMkLst>
        <pc:sldLayoutChg chg="modSp mod">
          <pc:chgData name="Steve Shellhammer" userId="0e71f22d-ee3e-49c0-82ff-dbc290af8082" providerId="ADAL" clId="{AC8AA1CB-7231-4F9F-8873-6A0E9D52CE32}" dt="2021-10-19T21:34:57.895" v="2539" actId="20577"/>
          <pc:sldLayoutMkLst>
            <pc:docMk/>
            <pc:sldMasterMk cId="0" sldId="2147483648"/>
            <pc:sldLayoutMk cId="0" sldId="2147483650"/>
          </pc:sldLayoutMkLst>
        </pc:sldLayoutChg>
      </pc:sldMasterChg>
    </pc:docChg>
  </pc:docChgLst>
  <pc:docChgLst>
    <pc:chgData name="Steve Shellhammer" userId="0e71f22d-ee3e-49c0-82ff-dbc290af8082" providerId="ADAL" clId="{D0F9056C-D705-47AE-BD39-F55EC5F3B8F7}"/>
    <pc:docChg chg="modSld">
      <pc:chgData name="Steve Shellhammer" userId="0e71f22d-ee3e-49c0-82ff-dbc290af8082" providerId="ADAL" clId="{D0F9056C-D705-47AE-BD39-F55EC5F3B8F7}" dt="2021-10-28T16:55:30.952" v="5" actId="113"/>
      <pc:docMkLst>
        <pc:docMk/>
      </pc:docMkLst>
      <pc:sldChg chg="modSp mod">
        <pc:chgData name="Steve Shellhammer" userId="0e71f22d-ee3e-49c0-82ff-dbc290af8082" providerId="ADAL" clId="{D0F9056C-D705-47AE-BD39-F55EC5F3B8F7}" dt="2021-10-28T16:54:41.145" v="3" actId="20577"/>
        <pc:sldMkLst>
          <pc:docMk/>
          <pc:sldMk cId="0" sldId="256"/>
        </pc:sldMkLst>
      </pc:sldChg>
      <pc:sldChg chg="modSp">
        <pc:chgData name="Steve Shellhammer" userId="0e71f22d-ee3e-49c0-82ff-dbc290af8082" providerId="ADAL" clId="{D0F9056C-D705-47AE-BD39-F55EC5F3B8F7}" dt="2021-10-28T16:55:30.952" v="5" actId="113"/>
        <pc:sldMkLst>
          <pc:docMk/>
          <pc:sldMk cId="1522346237" sldId="530"/>
        </pc:sldMkLst>
      </pc:sldChg>
    </pc:docChg>
  </pc:docChgLst>
  <pc:docChgLst>
    <pc:chgData name="Steve Shellhammer" userId="0e71f22d-ee3e-49c0-82ff-dbc290af8082" providerId="ADAL" clId="{BB5C4E90-24C5-4255-B646-F87FDD101426}"/>
    <pc:docChg chg="modSld modMainMaster">
      <pc:chgData name="Steve Shellhammer" userId="0e71f22d-ee3e-49c0-82ff-dbc290af8082" providerId="ADAL" clId="{BB5C4E90-24C5-4255-B646-F87FDD101426}" dt="2024-11-14T01:42:15.875" v="115" actId="113"/>
      <pc:docMkLst>
        <pc:docMk/>
      </pc:docMkLst>
      <pc:sldChg chg="modSp mod">
        <pc:chgData name="Steve Shellhammer" userId="0e71f22d-ee3e-49c0-82ff-dbc290af8082" providerId="ADAL" clId="{BB5C4E90-24C5-4255-B646-F87FDD101426}" dt="2024-11-14T01:23:32.450" v="1" actId="6549"/>
        <pc:sldMkLst>
          <pc:docMk/>
          <pc:sldMk cId="0" sldId="256"/>
        </pc:sldMkLst>
      </pc:sldChg>
      <pc:sldChg chg="modSp mod">
        <pc:chgData name="Steve Shellhammer" userId="0e71f22d-ee3e-49c0-82ff-dbc290af8082" providerId="ADAL" clId="{BB5C4E90-24C5-4255-B646-F87FDD101426}" dt="2024-11-14T01:32:48.381" v="104" actId="20577"/>
        <pc:sldMkLst>
          <pc:docMk/>
          <pc:sldMk cId="101363789" sldId="619"/>
        </pc:sldMkLst>
      </pc:sldChg>
      <pc:sldChg chg="modSp mod">
        <pc:chgData name="Steve Shellhammer" userId="0e71f22d-ee3e-49c0-82ff-dbc290af8082" providerId="ADAL" clId="{BB5C4E90-24C5-4255-B646-F87FDD101426}" dt="2024-11-14T01:42:15.875" v="115" actId="113"/>
        <pc:sldMkLst>
          <pc:docMk/>
          <pc:sldMk cId="3330696826" sldId="620"/>
        </pc:sldMkLst>
      </pc:sldChg>
      <pc:sldMasterChg chg="modSldLayout">
        <pc:chgData name="Steve Shellhammer" userId="0e71f22d-ee3e-49c0-82ff-dbc290af8082" providerId="ADAL" clId="{BB5C4E90-24C5-4255-B646-F87FDD101426}" dt="2024-11-14T01:23:45.566" v="3" actId="20577"/>
        <pc:sldMasterMkLst>
          <pc:docMk/>
          <pc:sldMasterMk cId="0" sldId="2147483648"/>
        </pc:sldMasterMkLst>
        <pc:sldLayoutChg chg="modSp mod">
          <pc:chgData name="Steve Shellhammer" userId="0e71f22d-ee3e-49c0-82ff-dbc290af8082" providerId="ADAL" clId="{BB5C4E90-24C5-4255-B646-F87FDD101426}" dt="2024-11-14T01:23:45.566" v="3" actId="20577"/>
          <pc:sldLayoutMkLst>
            <pc:docMk/>
            <pc:sldMasterMk cId="0" sldId="2147483648"/>
            <pc:sldLayoutMk cId="0" sldId="2147483650"/>
          </pc:sldLayoutMkLst>
        </pc:sldLayoutChg>
      </pc:sldMasterChg>
    </pc:docChg>
  </pc:docChgLst>
  <pc:docChgLst>
    <pc:chgData name="Steve Shellhammer" userId="0e71f22d-ee3e-49c0-82ff-dbc290af8082" providerId="ADAL" clId="{DB7312C4-8440-4E4F-BB1C-80ACDCB5D505}"/>
    <pc:docChg chg="delSld modSld">
      <pc:chgData name="Steve Shellhammer" userId="0e71f22d-ee3e-49c0-82ff-dbc290af8082" providerId="ADAL" clId="{DB7312C4-8440-4E4F-BB1C-80ACDCB5D505}" dt="2022-10-21T16:27:14.683" v="168" actId="47"/>
      <pc:docMkLst>
        <pc:docMk/>
      </pc:docMkLst>
      <pc:sldChg chg="modSp mod">
        <pc:chgData name="Steve Shellhammer" userId="0e71f22d-ee3e-49c0-82ff-dbc290af8082" providerId="ADAL" clId="{DB7312C4-8440-4E4F-BB1C-80ACDCB5D505}" dt="2022-10-21T16:23:40.914" v="19" actId="20577"/>
        <pc:sldMkLst>
          <pc:docMk/>
          <pc:sldMk cId="3270413454" sldId="540"/>
        </pc:sldMkLst>
      </pc:sldChg>
      <pc:sldChg chg="modSp mod">
        <pc:chgData name="Steve Shellhammer" userId="0e71f22d-ee3e-49c0-82ff-dbc290af8082" providerId="ADAL" clId="{DB7312C4-8440-4E4F-BB1C-80ACDCB5D505}" dt="2022-10-21T16:24:18.985" v="21" actId="20577"/>
        <pc:sldMkLst>
          <pc:docMk/>
          <pc:sldMk cId="3754947169" sldId="541"/>
        </pc:sldMkLst>
      </pc:sldChg>
      <pc:sldChg chg="modSp mod">
        <pc:chgData name="Steve Shellhammer" userId="0e71f22d-ee3e-49c0-82ff-dbc290af8082" providerId="ADAL" clId="{DB7312C4-8440-4E4F-BB1C-80ACDCB5D505}" dt="2022-10-21T16:25:14.573" v="45" actId="255"/>
        <pc:sldMkLst>
          <pc:docMk/>
          <pc:sldMk cId="1781948088" sldId="542"/>
        </pc:sldMkLst>
      </pc:sldChg>
      <pc:sldChg chg="del">
        <pc:chgData name="Steve Shellhammer" userId="0e71f22d-ee3e-49c0-82ff-dbc290af8082" providerId="ADAL" clId="{DB7312C4-8440-4E4F-BB1C-80ACDCB5D505}" dt="2022-10-21T16:25:25.298" v="46" actId="47"/>
        <pc:sldMkLst>
          <pc:docMk/>
          <pc:sldMk cId="1135066213" sldId="543"/>
        </pc:sldMkLst>
      </pc:sldChg>
      <pc:sldChg chg="del">
        <pc:chgData name="Steve Shellhammer" userId="0e71f22d-ee3e-49c0-82ff-dbc290af8082" providerId="ADAL" clId="{DB7312C4-8440-4E4F-BB1C-80ACDCB5D505}" dt="2022-10-21T16:27:11.802" v="167" actId="47"/>
        <pc:sldMkLst>
          <pc:docMk/>
          <pc:sldMk cId="1425276553" sldId="548"/>
        </pc:sldMkLst>
      </pc:sldChg>
      <pc:sldChg chg="modSp mod">
        <pc:chgData name="Steve Shellhammer" userId="0e71f22d-ee3e-49c0-82ff-dbc290af8082" providerId="ADAL" clId="{DB7312C4-8440-4E4F-BB1C-80ACDCB5D505}" dt="2022-10-21T16:26:56.839" v="166" actId="20577"/>
        <pc:sldMkLst>
          <pc:docMk/>
          <pc:sldMk cId="2878109814" sldId="549"/>
        </pc:sldMkLst>
      </pc:sldChg>
      <pc:sldChg chg="del">
        <pc:chgData name="Steve Shellhammer" userId="0e71f22d-ee3e-49c0-82ff-dbc290af8082" providerId="ADAL" clId="{DB7312C4-8440-4E4F-BB1C-80ACDCB5D505}" dt="2022-10-21T16:27:11.802" v="167" actId="47"/>
        <pc:sldMkLst>
          <pc:docMk/>
          <pc:sldMk cId="1027423436" sldId="550"/>
        </pc:sldMkLst>
      </pc:sldChg>
      <pc:sldChg chg="del">
        <pc:chgData name="Steve Shellhammer" userId="0e71f22d-ee3e-49c0-82ff-dbc290af8082" providerId="ADAL" clId="{DB7312C4-8440-4E4F-BB1C-80ACDCB5D505}" dt="2022-10-21T16:27:11.802" v="167" actId="47"/>
        <pc:sldMkLst>
          <pc:docMk/>
          <pc:sldMk cId="1632774051" sldId="551"/>
        </pc:sldMkLst>
      </pc:sldChg>
      <pc:sldChg chg="del">
        <pc:chgData name="Steve Shellhammer" userId="0e71f22d-ee3e-49c0-82ff-dbc290af8082" providerId="ADAL" clId="{DB7312C4-8440-4E4F-BB1C-80ACDCB5D505}" dt="2022-10-21T16:25:25.298" v="46" actId="47"/>
        <pc:sldMkLst>
          <pc:docMk/>
          <pc:sldMk cId="2616618060" sldId="553"/>
        </pc:sldMkLst>
      </pc:sldChg>
      <pc:sldChg chg="del">
        <pc:chgData name="Steve Shellhammer" userId="0e71f22d-ee3e-49c0-82ff-dbc290af8082" providerId="ADAL" clId="{DB7312C4-8440-4E4F-BB1C-80ACDCB5D505}" dt="2022-10-21T16:27:11.802" v="167" actId="47"/>
        <pc:sldMkLst>
          <pc:docMk/>
          <pc:sldMk cId="1672664259" sldId="555"/>
        </pc:sldMkLst>
      </pc:sldChg>
      <pc:sldChg chg="del">
        <pc:chgData name="Steve Shellhammer" userId="0e71f22d-ee3e-49c0-82ff-dbc290af8082" providerId="ADAL" clId="{DB7312C4-8440-4E4F-BB1C-80ACDCB5D505}" dt="2022-10-21T16:27:14.683" v="168" actId="47"/>
        <pc:sldMkLst>
          <pc:docMk/>
          <pc:sldMk cId="3412471563" sldId="556"/>
        </pc:sldMkLst>
      </pc:sldChg>
      <pc:sldChg chg="del">
        <pc:chgData name="Steve Shellhammer" userId="0e71f22d-ee3e-49c0-82ff-dbc290af8082" providerId="ADAL" clId="{DB7312C4-8440-4E4F-BB1C-80ACDCB5D505}" dt="2022-10-21T16:27:11.802" v="167" actId="47"/>
        <pc:sldMkLst>
          <pc:docMk/>
          <pc:sldMk cId="2403684380" sldId="557"/>
        </pc:sldMkLst>
      </pc:sldChg>
      <pc:sldChg chg="del">
        <pc:chgData name="Steve Shellhammer" userId="0e71f22d-ee3e-49c0-82ff-dbc290af8082" providerId="ADAL" clId="{DB7312C4-8440-4E4F-BB1C-80ACDCB5D505}" dt="2022-10-21T16:27:11.802" v="167" actId="47"/>
        <pc:sldMkLst>
          <pc:docMk/>
          <pc:sldMk cId="2938677378" sldId="558"/>
        </pc:sldMkLst>
      </pc:sldChg>
    </pc:docChg>
  </pc:docChgLst>
  <pc:docChgLst>
    <pc:chgData name="Steve Shellhammer" userId="0e71f22d-ee3e-49c0-82ff-dbc290af8082" providerId="ADAL" clId="{EF3E3B6D-9AE2-4C38-81D4-2D257C689DC2}"/>
    <pc:docChg chg="undo redo custSel addSld delSld modSld">
      <pc:chgData name="Steve Shellhammer" userId="0e71f22d-ee3e-49c0-82ff-dbc290af8082" providerId="ADAL" clId="{EF3E3B6D-9AE2-4C38-81D4-2D257C689DC2}" dt="2021-06-25T22:27:32.850" v="4661" actId="20577"/>
      <pc:docMkLst>
        <pc:docMk/>
      </pc:docMkLst>
      <pc:sldChg chg="addSp delSp modSp mod">
        <pc:chgData name="Steve Shellhammer" userId="0e71f22d-ee3e-49c0-82ff-dbc290af8082" providerId="ADAL" clId="{EF3E3B6D-9AE2-4C38-81D4-2D257C689DC2}" dt="2021-06-25T21:26:34.582" v="1140" actId="1076"/>
        <pc:sldMkLst>
          <pc:docMk/>
          <pc:sldMk cId="4109633702" sldId="511"/>
        </pc:sldMkLst>
      </pc:sldChg>
      <pc:sldChg chg="del">
        <pc:chgData name="Steve Shellhammer" userId="0e71f22d-ee3e-49c0-82ff-dbc290af8082" providerId="ADAL" clId="{EF3E3B6D-9AE2-4C38-81D4-2D257C689DC2}" dt="2021-06-25T21:52:54.334" v="2667" actId="47"/>
        <pc:sldMkLst>
          <pc:docMk/>
          <pc:sldMk cId="892882887" sldId="512"/>
        </pc:sldMkLst>
      </pc:sldChg>
      <pc:sldChg chg="del">
        <pc:chgData name="Steve Shellhammer" userId="0e71f22d-ee3e-49c0-82ff-dbc290af8082" providerId="ADAL" clId="{EF3E3B6D-9AE2-4C38-81D4-2D257C689DC2}" dt="2021-06-25T21:52:54.334" v="2667" actId="47"/>
        <pc:sldMkLst>
          <pc:docMk/>
          <pc:sldMk cId="2398506557" sldId="513"/>
        </pc:sldMkLst>
      </pc:sldChg>
      <pc:sldChg chg="modSp mod">
        <pc:chgData name="Steve Shellhammer" userId="0e71f22d-ee3e-49c0-82ff-dbc290af8082" providerId="ADAL" clId="{EF3E3B6D-9AE2-4C38-81D4-2D257C689DC2}" dt="2021-06-25T22:22:38.587" v="4126" actId="14100"/>
        <pc:sldMkLst>
          <pc:docMk/>
          <pc:sldMk cId="1261565682" sldId="514"/>
        </pc:sldMkLst>
      </pc:sldChg>
      <pc:sldChg chg="modSp mod">
        <pc:chgData name="Steve Shellhammer" userId="0e71f22d-ee3e-49c0-82ff-dbc290af8082" providerId="ADAL" clId="{EF3E3B6D-9AE2-4C38-81D4-2D257C689DC2}" dt="2021-06-25T22:23:02.268" v="4127" actId="403"/>
        <pc:sldMkLst>
          <pc:docMk/>
          <pc:sldMk cId="158806586" sldId="515"/>
        </pc:sldMkLst>
      </pc:sldChg>
      <pc:sldChg chg="modSp new mod">
        <pc:chgData name="Steve Shellhammer" userId="0e71f22d-ee3e-49c0-82ff-dbc290af8082" providerId="ADAL" clId="{EF3E3B6D-9AE2-4C38-81D4-2D257C689DC2}" dt="2021-06-25T21:38:38.234" v="2044" actId="20577"/>
        <pc:sldMkLst>
          <pc:docMk/>
          <pc:sldMk cId="4023721527" sldId="516"/>
        </pc:sldMkLst>
      </pc:sldChg>
      <pc:sldChg chg="modSp new del mod">
        <pc:chgData name="Steve Shellhammer" userId="0e71f22d-ee3e-49c0-82ff-dbc290af8082" providerId="ADAL" clId="{EF3E3B6D-9AE2-4C38-81D4-2D257C689DC2}" dt="2021-06-25T22:23:09.284" v="4128" actId="47"/>
        <pc:sldMkLst>
          <pc:docMk/>
          <pc:sldMk cId="3838431061" sldId="517"/>
        </pc:sldMkLst>
      </pc:sldChg>
      <pc:sldChg chg="add del">
        <pc:chgData name="Steve Shellhammer" userId="0e71f22d-ee3e-49c0-82ff-dbc290af8082" providerId="ADAL" clId="{EF3E3B6D-9AE2-4C38-81D4-2D257C689DC2}" dt="2021-06-25T21:52:59.422" v="2668" actId="47"/>
        <pc:sldMkLst>
          <pc:docMk/>
          <pc:sldMk cId="1360714006" sldId="518"/>
        </pc:sldMkLst>
      </pc:sldChg>
      <pc:sldChg chg="add del">
        <pc:chgData name="Steve Shellhammer" userId="0e71f22d-ee3e-49c0-82ff-dbc290af8082" providerId="ADAL" clId="{EF3E3B6D-9AE2-4C38-81D4-2D257C689DC2}" dt="2021-06-25T21:52:54.334" v="2667" actId="47"/>
        <pc:sldMkLst>
          <pc:docMk/>
          <pc:sldMk cId="660196678" sldId="519"/>
        </pc:sldMkLst>
      </pc:sldChg>
      <pc:sldChg chg="addSp modSp new mod">
        <pc:chgData name="Steve Shellhammer" userId="0e71f22d-ee3e-49c0-82ff-dbc290af8082" providerId="ADAL" clId="{EF3E3B6D-9AE2-4C38-81D4-2D257C689DC2}" dt="2021-06-25T21:36:21.010" v="1731" actId="14100"/>
        <pc:sldMkLst>
          <pc:docMk/>
          <pc:sldMk cId="296882006" sldId="520"/>
        </pc:sldMkLst>
      </pc:sldChg>
      <pc:sldChg chg="modSp new del mod">
        <pc:chgData name="Steve Shellhammer" userId="0e71f22d-ee3e-49c0-82ff-dbc290af8082" providerId="ADAL" clId="{EF3E3B6D-9AE2-4C38-81D4-2D257C689DC2}" dt="2021-06-25T21:52:54.334" v="2667" actId="47"/>
        <pc:sldMkLst>
          <pc:docMk/>
          <pc:sldMk cId="3845297638" sldId="521"/>
        </pc:sldMkLst>
      </pc:sldChg>
      <pc:sldChg chg="addSp modSp new mod">
        <pc:chgData name="Steve Shellhammer" userId="0e71f22d-ee3e-49c0-82ff-dbc290af8082" providerId="ADAL" clId="{EF3E3B6D-9AE2-4C38-81D4-2D257C689DC2}" dt="2021-06-25T21:52:29.133" v="2666" actId="1076"/>
        <pc:sldMkLst>
          <pc:docMk/>
          <pc:sldMk cId="3832592430" sldId="522"/>
        </pc:sldMkLst>
      </pc:sldChg>
      <pc:sldChg chg="modSp new mod">
        <pc:chgData name="Steve Shellhammer" userId="0e71f22d-ee3e-49c0-82ff-dbc290af8082" providerId="ADAL" clId="{EF3E3B6D-9AE2-4C38-81D4-2D257C689DC2}" dt="2021-06-25T22:23:30.585" v="4129" actId="14100"/>
        <pc:sldMkLst>
          <pc:docMk/>
          <pc:sldMk cId="2782276938" sldId="523"/>
        </pc:sldMkLst>
      </pc:sldChg>
      <pc:sldChg chg="addSp delSp modSp new mod">
        <pc:chgData name="Steve Shellhammer" userId="0e71f22d-ee3e-49c0-82ff-dbc290af8082" providerId="ADAL" clId="{EF3E3B6D-9AE2-4C38-81D4-2D257C689DC2}" dt="2021-06-25T22:12:29.487" v="3686" actId="1036"/>
        <pc:sldMkLst>
          <pc:docMk/>
          <pc:sldMk cId="1027477533" sldId="524"/>
        </pc:sldMkLst>
      </pc:sldChg>
      <pc:sldChg chg="modSp add mod">
        <pc:chgData name="Steve Shellhammer" userId="0e71f22d-ee3e-49c0-82ff-dbc290af8082" providerId="ADAL" clId="{EF3E3B6D-9AE2-4C38-81D4-2D257C689DC2}" dt="2021-06-25T22:18:02.479" v="3716" actId="20577"/>
        <pc:sldMkLst>
          <pc:docMk/>
          <pc:sldMk cId="2938999793" sldId="525"/>
        </pc:sldMkLst>
      </pc:sldChg>
      <pc:sldChg chg="modSp new mod">
        <pc:chgData name="Steve Shellhammer" userId="0e71f22d-ee3e-49c0-82ff-dbc290af8082" providerId="ADAL" clId="{EF3E3B6D-9AE2-4C38-81D4-2D257C689DC2}" dt="2021-06-25T22:26:04.734" v="4460" actId="20577"/>
        <pc:sldMkLst>
          <pc:docMk/>
          <pc:sldMk cId="2483964135" sldId="526"/>
        </pc:sldMkLst>
      </pc:sldChg>
      <pc:sldChg chg="modSp add mod">
        <pc:chgData name="Steve Shellhammer" userId="0e71f22d-ee3e-49c0-82ff-dbc290af8082" providerId="ADAL" clId="{EF3E3B6D-9AE2-4C38-81D4-2D257C689DC2}" dt="2021-06-25T22:27:32.850" v="4661" actId="20577"/>
        <pc:sldMkLst>
          <pc:docMk/>
          <pc:sldMk cId="3931575800" sldId="527"/>
        </pc:sldMkLst>
      </pc:sldChg>
    </pc:docChg>
  </pc:docChgLst>
  <pc:docChgLst>
    <pc:chgData name="Steve Shellhammer" userId="0e71f22d-ee3e-49c0-82ff-dbc290af8082" providerId="ADAL" clId="{DF41E3CF-BC06-4119-80BC-6488C9AEF35D}"/>
    <pc:docChg chg="undo redo custSel modSld">
      <pc:chgData name="Steve Shellhammer" userId="0e71f22d-ee3e-49c0-82ff-dbc290af8082" providerId="ADAL" clId="{DF41E3CF-BC06-4119-80BC-6488C9AEF35D}" dt="2020-09-08T19:41:13.341" v="4" actId="20577"/>
      <pc:docMkLst>
        <pc:docMk/>
      </pc:docMkLst>
      <pc:sldChg chg="modSp mod">
        <pc:chgData name="Steve Shellhammer" userId="0e71f22d-ee3e-49c0-82ff-dbc290af8082" providerId="ADAL" clId="{DF41E3CF-BC06-4119-80BC-6488C9AEF35D}" dt="2020-08-26T17:07:37.534" v="2" actId="2165"/>
        <pc:sldMkLst>
          <pc:docMk/>
          <pc:sldMk cId="0" sldId="256"/>
        </pc:sldMkLst>
      </pc:sldChg>
      <pc:sldChg chg="modSp mod">
        <pc:chgData name="Steve Shellhammer" userId="0e71f22d-ee3e-49c0-82ff-dbc290af8082" providerId="ADAL" clId="{DF41E3CF-BC06-4119-80BC-6488C9AEF35D}" dt="2020-08-26T17:07:50.174" v="3" actId="6549"/>
        <pc:sldMkLst>
          <pc:docMk/>
          <pc:sldMk cId="1632125" sldId="479"/>
        </pc:sldMkLst>
      </pc:sldChg>
      <pc:sldChg chg="modSp mod">
        <pc:chgData name="Steve Shellhammer" userId="0e71f22d-ee3e-49c0-82ff-dbc290af8082" providerId="ADAL" clId="{DF41E3CF-BC06-4119-80BC-6488C9AEF35D}" dt="2020-09-08T19:41:13.341" v="4" actId="20577"/>
        <pc:sldMkLst>
          <pc:docMk/>
          <pc:sldMk cId="1014374459" sldId="480"/>
        </pc:sldMkLst>
      </pc:sldChg>
    </pc:docChg>
  </pc:docChgLst>
  <pc:docChgLst>
    <pc:chgData name="Steve Shellhammer" userId="0e71f22d-ee3e-49c0-82ff-dbc290af8082" providerId="ADAL" clId="{1209C8A9-9192-43C9-8B39-98BF0F5C28D9}"/>
    <pc:docChg chg="undo custSel addSld modSld">
      <pc:chgData name="Steve Shellhammer" userId="0e71f22d-ee3e-49c0-82ff-dbc290af8082" providerId="ADAL" clId="{1209C8A9-9192-43C9-8B39-98BF0F5C28D9}" dt="2021-09-03T22:00:33.564" v="3890" actId="20577"/>
      <pc:docMkLst>
        <pc:docMk/>
      </pc:docMkLst>
      <pc:sldChg chg="modSp mod">
        <pc:chgData name="Steve Shellhammer" userId="0e71f22d-ee3e-49c0-82ff-dbc290af8082" providerId="ADAL" clId="{1209C8A9-9192-43C9-8B39-98BF0F5C28D9}" dt="2021-09-03T22:00:33.564" v="3890" actId="20577"/>
        <pc:sldMkLst>
          <pc:docMk/>
          <pc:sldMk cId="0" sldId="256"/>
        </pc:sldMkLst>
      </pc:sldChg>
      <pc:sldChg chg="modSp mod">
        <pc:chgData name="Steve Shellhammer" userId="0e71f22d-ee3e-49c0-82ff-dbc290af8082" providerId="ADAL" clId="{1209C8A9-9192-43C9-8B39-98BF0F5C28D9}" dt="2021-09-01T17:33:40.403" v="3649" actId="20577"/>
        <pc:sldMkLst>
          <pc:docMk/>
          <pc:sldMk cId="491374436" sldId="529"/>
        </pc:sldMkLst>
      </pc:sldChg>
      <pc:sldChg chg="modSp mod">
        <pc:chgData name="Steve Shellhammer" userId="0e71f22d-ee3e-49c0-82ff-dbc290af8082" providerId="ADAL" clId="{1209C8A9-9192-43C9-8B39-98BF0F5C28D9}" dt="2021-09-01T17:34:22.051" v="3684" actId="20577"/>
        <pc:sldMkLst>
          <pc:docMk/>
          <pc:sldMk cId="1033386959" sldId="530"/>
        </pc:sldMkLst>
      </pc:sldChg>
      <pc:sldChg chg="modSp mod">
        <pc:chgData name="Steve Shellhammer" userId="0e71f22d-ee3e-49c0-82ff-dbc290af8082" providerId="ADAL" clId="{1209C8A9-9192-43C9-8B39-98BF0F5C28D9}" dt="2021-08-31T20:06:21.360" v="1708" actId="1076"/>
        <pc:sldMkLst>
          <pc:docMk/>
          <pc:sldMk cId="3940175403" sldId="531"/>
        </pc:sldMkLst>
      </pc:sldChg>
      <pc:sldChg chg="addSp delSp modSp mod">
        <pc:chgData name="Steve Shellhammer" userId="0e71f22d-ee3e-49c0-82ff-dbc290af8082" providerId="ADAL" clId="{1209C8A9-9192-43C9-8B39-98BF0F5C28D9}" dt="2021-08-31T20:18:28.224" v="1716" actId="1036"/>
        <pc:sldMkLst>
          <pc:docMk/>
          <pc:sldMk cId="3646594998" sldId="532"/>
        </pc:sldMkLst>
      </pc:sldChg>
      <pc:sldChg chg="addSp delSp modSp mod">
        <pc:chgData name="Steve Shellhammer" userId="0e71f22d-ee3e-49c0-82ff-dbc290af8082" providerId="ADAL" clId="{1209C8A9-9192-43C9-8B39-98BF0F5C28D9}" dt="2021-08-31T20:19:57.531" v="1821" actId="20577"/>
        <pc:sldMkLst>
          <pc:docMk/>
          <pc:sldMk cId="1470928392" sldId="533"/>
        </pc:sldMkLst>
      </pc:sldChg>
      <pc:sldChg chg="addSp delSp modSp mod">
        <pc:chgData name="Steve Shellhammer" userId="0e71f22d-ee3e-49c0-82ff-dbc290af8082" providerId="ADAL" clId="{1209C8A9-9192-43C9-8B39-98BF0F5C28D9}" dt="2021-08-31T20:21:01.608" v="1917" actId="1076"/>
        <pc:sldMkLst>
          <pc:docMk/>
          <pc:sldMk cId="3533804203" sldId="534"/>
        </pc:sldMkLst>
      </pc:sldChg>
      <pc:sldChg chg="addSp modSp mod">
        <pc:chgData name="Steve Shellhammer" userId="0e71f22d-ee3e-49c0-82ff-dbc290af8082" providerId="ADAL" clId="{1209C8A9-9192-43C9-8B39-98BF0F5C28D9}" dt="2021-08-31T20:37:19.901" v="2577" actId="20577"/>
        <pc:sldMkLst>
          <pc:docMk/>
          <pc:sldMk cId="767981311" sldId="535"/>
        </pc:sldMkLst>
      </pc:sldChg>
      <pc:sldChg chg="modSp mod">
        <pc:chgData name="Steve Shellhammer" userId="0e71f22d-ee3e-49c0-82ff-dbc290af8082" providerId="ADAL" clId="{1209C8A9-9192-43C9-8B39-98BF0F5C28D9}" dt="2021-09-01T17:39:20.365" v="3877" actId="20577"/>
        <pc:sldMkLst>
          <pc:docMk/>
          <pc:sldMk cId="913928595" sldId="536"/>
        </pc:sldMkLst>
      </pc:sldChg>
      <pc:sldChg chg="modSp new mod">
        <pc:chgData name="Steve Shellhammer" userId="0e71f22d-ee3e-49c0-82ff-dbc290af8082" providerId="ADAL" clId="{1209C8A9-9192-43C9-8B39-98BF0F5C28D9}" dt="2021-09-01T17:35:42.264" v="3710" actId="1076"/>
        <pc:sldMkLst>
          <pc:docMk/>
          <pc:sldMk cId="2716857888" sldId="537"/>
        </pc:sldMkLst>
      </pc:sldChg>
      <pc:sldChg chg="addSp modSp new mod">
        <pc:chgData name="Steve Shellhammer" userId="0e71f22d-ee3e-49c0-82ff-dbc290af8082" providerId="ADAL" clId="{1209C8A9-9192-43C9-8B39-98BF0F5C28D9}" dt="2021-09-01T17:37:48.667" v="3777" actId="14734"/>
        <pc:sldMkLst>
          <pc:docMk/>
          <pc:sldMk cId="2538287792" sldId="538"/>
        </pc:sldMkLst>
      </pc:sldChg>
      <pc:sldChg chg="addSp delSp modSp add mod">
        <pc:chgData name="Steve Shellhammer" userId="0e71f22d-ee3e-49c0-82ff-dbc290af8082" providerId="ADAL" clId="{1209C8A9-9192-43C9-8B39-98BF0F5C28D9}" dt="2021-08-31T20:55:04.072" v="3622" actId="33524"/>
        <pc:sldMkLst>
          <pc:docMk/>
          <pc:sldMk cId="340634408" sldId="539"/>
        </pc:sldMkLst>
      </pc:sldChg>
      <pc:sldChg chg="addSp delSp modSp add mod">
        <pc:chgData name="Steve Shellhammer" userId="0e71f22d-ee3e-49c0-82ff-dbc290af8082" providerId="ADAL" clId="{1209C8A9-9192-43C9-8B39-98BF0F5C28D9}" dt="2021-08-31T20:24:46.246" v="2227" actId="14100"/>
        <pc:sldMkLst>
          <pc:docMk/>
          <pc:sldMk cId="3090575766" sldId="540"/>
        </pc:sldMkLst>
      </pc:sldChg>
      <pc:sldChg chg="addSp delSp modSp add mod">
        <pc:chgData name="Steve Shellhammer" userId="0e71f22d-ee3e-49c0-82ff-dbc290af8082" providerId="ADAL" clId="{1209C8A9-9192-43C9-8B39-98BF0F5C28D9}" dt="2021-08-31T20:25:23.455" v="2238" actId="1076"/>
        <pc:sldMkLst>
          <pc:docMk/>
          <pc:sldMk cId="3549475240" sldId="541"/>
        </pc:sldMkLst>
      </pc:sldChg>
      <pc:sldChg chg="addSp delSp modSp add mod">
        <pc:chgData name="Steve Shellhammer" userId="0e71f22d-ee3e-49c0-82ff-dbc290af8082" providerId="ADAL" clId="{1209C8A9-9192-43C9-8B39-98BF0F5C28D9}" dt="2021-08-31T20:55:16.594" v="3626" actId="20577"/>
        <pc:sldMkLst>
          <pc:docMk/>
          <pc:sldMk cId="3476637942" sldId="542"/>
        </pc:sldMkLst>
      </pc:sldChg>
      <pc:sldChg chg="addSp delSp modSp add mod">
        <pc:chgData name="Steve Shellhammer" userId="0e71f22d-ee3e-49c0-82ff-dbc290af8082" providerId="ADAL" clId="{1209C8A9-9192-43C9-8B39-98BF0F5C28D9}" dt="2021-08-31T20:55:22.562" v="3630" actId="20577"/>
        <pc:sldMkLst>
          <pc:docMk/>
          <pc:sldMk cId="1889909565" sldId="543"/>
        </pc:sldMkLst>
      </pc:sldChg>
      <pc:sldChg chg="addSp delSp modSp add mod">
        <pc:chgData name="Steve Shellhammer" userId="0e71f22d-ee3e-49c0-82ff-dbc290af8082" providerId="ADAL" clId="{1209C8A9-9192-43C9-8B39-98BF0F5C28D9}" dt="2021-08-31T20:55:27.226" v="3634" actId="20577"/>
        <pc:sldMkLst>
          <pc:docMk/>
          <pc:sldMk cId="2976029669" sldId="544"/>
        </pc:sldMkLst>
      </pc:sldChg>
    </pc:docChg>
  </pc:docChgLst>
  <pc:docChgLst>
    <pc:chgData name="Steve Shellhammer" userId="0e71f22d-ee3e-49c0-82ff-dbc290af8082" providerId="ADAL" clId="{F718944D-3EDF-43E8-890B-133C22958E21}"/>
    <pc:docChg chg="undo custSel addSld delSld modSld sldOrd modMainMaster">
      <pc:chgData name="Steve Shellhammer" userId="0e71f22d-ee3e-49c0-82ff-dbc290af8082" providerId="ADAL" clId="{F718944D-3EDF-43E8-890B-133C22958E21}" dt="2025-03-09T18:29:34.669" v="12122"/>
      <pc:docMkLst>
        <pc:docMk/>
      </pc:docMkLst>
      <pc:sldChg chg="modSp mod">
        <pc:chgData name="Steve Shellhammer" userId="0e71f22d-ee3e-49c0-82ff-dbc290af8082" providerId="ADAL" clId="{F718944D-3EDF-43E8-890B-133C22958E21}" dt="2025-03-09T17:53:43.394" v="12024" actId="6549"/>
        <pc:sldMkLst>
          <pc:docMk/>
          <pc:sldMk cId="0" sldId="256"/>
        </pc:sldMkLst>
        <pc:spChg chg="mod">
          <ac:chgData name="Steve Shellhammer" userId="0e71f22d-ee3e-49c0-82ff-dbc290af8082" providerId="ADAL" clId="{F718944D-3EDF-43E8-890B-133C22958E21}" dt="2025-01-23T20:11:30.098" v="4124" actId="403"/>
          <ac:spMkLst>
            <pc:docMk/>
            <pc:sldMk cId="0" sldId="256"/>
            <ac:spMk id="3073" creationId="{00000000-0000-0000-0000-000000000000}"/>
          </ac:spMkLst>
        </pc:spChg>
        <pc:spChg chg="mod">
          <ac:chgData name="Steve Shellhammer" userId="0e71f22d-ee3e-49c0-82ff-dbc290af8082" providerId="ADAL" clId="{F718944D-3EDF-43E8-890B-133C22958E21}" dt="2025-03-09T17:53:43.394" v="12024" actId="6549"/>
          <ac:spMkLst>
            <pc:docMk/>
            <pc:sldMk cId="0" sldId="256"/>
            <ac:spMk id="3074" creationId="{00000000-0000-0000-0000-000000000000}"/>
          </ac:spMkLst>
        </pc:spChg>
        <pc:graphicFrameChg chg="mod modGraphic">
          <ac:chgData name="Steve Shellhammer" userId="0e71f22d-ee3e-49c0-82ff-dbc290af8082" providerId="ADAL" clId="{F718944D-3EDF-43E8-890B-133C22958E21}" dt="2025-01-02T16:20:28.707" v="48" actId="798"/>
          <ac:graphicFrameMkLst>
            <pc:docMk/>
            <pc:sldMk cId="0" sldId="256"/>
            <ac:graphicFrameMk id="10" creationId="{56BFF8FC-15E6-4208-9DB8-296FB6B5AC3E}"/>
          </ac:graphicFrameMkLst>
        </pc:graphicFrameChg>
      </pc:sldChg>
      <pc:sldChg chg="del">
        <pc:chgData name="Steve Shellhammer" userId="0e71f22d-ee3e-49c0-82ff-dbc290af8082" providerId="ADAL" clId="{F718944D-3EDF-43E8-890B-133C22958E21}" dt="2025-01-02T17:28:27.957" v="2701" actId="47"/>
        <pc:sldMkLst>
          <pc:docMk/>
          <pc:sldMk cId="2060461938" sldId="607"/>
        </pc:sldMkLst>
      </pc:sldChg>
      <pc:sldChg chg="del">
        <pc:chgData name="Steve Shellhammer" userId="0e71f22d-ee3e-49c0-82ff-dbc290af8082" providerId="ADAL" clId="{F718944D-3EDF-43E8-890B-133C22958E21}" dt="2025-01-02T17:28:27.957" v="2701" actId="47"/>
        <pc:sldMkLst>
          <pc:docMk/>
          <pc:sldMk cId="2460021355" sldId="609"/>
        </pc:sldMkLst>
      </pc:sldChg>
      <pc:sldChg chg="del">
        <pc:chgData name="Steve Shellhammer" userId="0e71f22d-ee3e-49c0-82ff-dbc290af8082" providerId="ADAL" clId="{F718944D-3EDF-43E8-890B-133C22958E21}" dt="2025-01-02T17:28:27.957" v="2701" actId="47"/>
        <pc:sldMkLst>
          <pc:docMk/>
          <pc:sldMk cId="1145829403" sldId="610"/>
        </pc:sldMkLst>
      </pc:sldChg>
      <pc:sldChg chg="del">
        <pc:chgData name="Steve Shellhammer" userId="0e71f22d-ee3e-49c0-82ff-dbc290af8082" providerId="ADAL" clId="{F718944D-3EDF-43E8-890B-133C22958E21}" dt="2025-01-02T17:28:27.957" v="2701" actId="47"/>
        <pc:sldMkLst>
          <pc:docMk/>
          <pc:sldMk cId="2835748976" sldId="611"/>
        </pc:sldMkLst>
      </pc:sldChg>
      <pc:sldChg chg="del">
        <pc:chgData name="Steve Shellhammer" userId="0e71f22d-ee3e-49c0-82ff-dbc290af8082" providerId="ADAL" clId="{F718944D-3EDF-43E8-890B-133C22958E21}" dt="2025-01-02T17:28:27.957" v="2701" actId="47"/>
        <pc:sldMkLst>
          <pc:docMk/>
          <pc:sldMk cId="3660220991" sldId="613"/>
        </pc:sldMkLst>
      </pc:sldChg>
      <pc:sldChg chg="del">
        <pc:chgData name="Steve Shellhammer" userId="0e71f22d-ee3e-49c0-82ff-dbc290af8082" providerId="ADAL" clId="{F718944D-3EDF-43E8-890B-133C22958E21}" dt="2025-01-02T17:28:27.957" v="2701" actId="47"/>
        <pc:sldMkLst>
          <pc:docMk/>
          <pc:sldMk cId="843504882" sldId="614"/>
        </pc:sldMkLst>
      </pc:sldChg>
      <pc:sldChg chg="del">
        <pc:chgData name="Steve Shellhammer" userId="0e71f22d-ee3e-49c0-82ff-dbc290af8082" providerId="ADAL" clId="{F718944D-3EDF-43E8-890B-133C22958E21}" dt="2025-01-02T17:28:27.957" v="2701" actId="47"/>
        <pc:sldMkLst>
          <pc:docMk/>
          <pc:sldMk cId="4049907211" sldId="615"/>
        </pc:sldMkLst>
      </pc:sldChg>
      <pc:sldChg chg="del">
        <pc:chgData name="Steve Shellhammer" userId="0e71f22d-ee3e-49c0-82ff-dbc290af8082" providerId="ADAL" clId="{F718944D-3EDF-43E8-890B-133C22958E21}" dt="2025-01-02T17:28:27.957" v="2701" actId="47"/>
        <pc:sldMkLst>
          <pc:docMk/>
          <pc:sldMk cId="3571426537" sldId="616"/>
        </pc:sldMkLst>
      </pc:sldChg>
      <pc:sldChg chg="del">
        <pc:chgData name="Steve Shellhammer" userId="0e71f22d-ee3e-49c0-82ff-dbc290af8082" providerId="ADAL" clId="{F718944D-3EDF-43E8-890B-133C22958E21}" dt="2025-01-02T17:28:27.957" v="2701" actId="47"/>
        <pc:sldMkLst>
          <pc:docMk/>
          <pc:sldMk cId="437436726" sldId="617"/>
        </pc:sldMkLst>
      </pc:sldChg>
      <pc:sldChg chg="del">
        <pc:chgData name="Steve Shellhammer" userId="0e71f22d-ee3e-49c0-82ff-dbc290af8082" providerId="ADAL" clId="{F718944D-3EDF-43E8-890B-133C22958E21}" dt="2025-01-02T17:28:27.957" v="2701" actId="47"/>
        <pc:sldMkLst>
          <pc:docMk/>
          <pc:sldMk cId="101363789" sldId="619"/>
        </pc:sldMkLst>
      </pc:sldChg>
      <pc:sldChg chg="del">
        <pc:chgData name="Steve Shellhammer" userId="0e71f22d-ee3e-49c0-82ff-dbc290af8082" providerId="ADAL" clId="{F718944D-3EDF-43E8-890B-133C22958E21}" dt="2025-01-02T17:28:27.957" v="2701" actId="47"/>
        <pc:sldMkLst>
          <pc:docMk/>
          <pc:sldMk cId="3330696826" sldId="620"/>
        </pc:sldMkLst>
      </pc:sldChg>
      <pc:sldChg chg="del">
        <pc:chgData name="Steve Shellhammer" userId="0e71f22d-ee3e-49c0-82ff-dbc290af8082" providerId="ADAL" clId="{F718944D-3EDF-43E8-890B-133C22958E21}" dt="2025-01-02T17:28:27.957" v="2701" actId="47"/>
        <pc:sldMkLst>
          <pc:docMk/>
          <pc:sldMk cId="1431270486" sldId="622"/>
        </pc:sldMkLst>
      </pc:sldChg>
      <pc:sldChg chg="delSp modSp new del mod">
        <pc:chgData name="Steve Shellhammer" userId="0e71f22d-ee3e-49c0-82ff-dbc290af8082" providerId="ADAL" clId="{F718944D-3EDF-43E8-890B-133C22958E21}" dt="2025-01-02T17:28:28.959" v="2702" actId="47"/>
        <pc:sldMkLst>
          <pc:docMk/>
          <pc:sldMk cId="2320276300" sldId="623"/>
        </pc:sldMkLst>
      </pc:sldChg>
      <pc:sldChg chg="modSp add mod">
        <pc:chgData name="Steve Shellhammer" userId="0e71f22d-ee3e-49c0-82ff-dbc290af8082" providerId="ADAL" clId="{F718944D-3EDF-43E8-890B-133C22958E21}" dt="2025-03-09T17:54:01.278" v="12032" actId="20577"/>
        <pc:sldMkLst>
          <pc:docMk/>
          <pc:sldMk cId="1698326807" sldId="624"/>
        </pc:sldMkLst>
        <pc:spChg chg="mod">
          <ac:chgData name="Steve Shellhammer" userId="0e71f22d-ee3e-49c0-82ff-dbc290af8082" providerId="ADAL" clId="{F718944D-3EDF-43E8-890B-133C22958E21}" dt="2025-02-07T19:55:11.949" v="12005" actId="403"/>
          <ac:spMkLst>
            <pc:docMk/>
            <pc:sldMk cId="1698326807" sldId="624"/>
            <ac:spMk id="2" creationId="{7FBF5115-8A54-A6DC-A7A7-3429C39A1414}"/>
          </ac:spMkLst>
        </pc:spChg>
        <pc:spChg chg="mod">
          <ac:chgData name="Steve Shellhammer" userId="0e71f22d-ee3e-49c0-82ff-dbc290af8082" providerId="ADAL" clId="{F718944D-3EDF-43E8-890B-133C22958E21}" dt="2025-03-09T17:54:01.278" v="12032" actId="20577"/>
          <ac:spMkLst>
            <pc:docMk/>
            <pc:sldMk cId="1698326807" sldId="624"/>
            <ac:spMk id="3" creationId="{1F4B82ED-92B6-C154-EC3A-EB12490DF7DD}"/>
          </ac:spMkLst>
        </pc:spChg>
      </pc:sldChg>
      <pc:sldChg chg="modSp new del mod">
        <pc:chgData name="Steve Shellhammer" userId="0e71f22d-ee3e-49c0-82ff-dbc290af8082" providerId="ADAL" clId="{F718944D-3EDF-43E8-890B-133C22958E21}" dt="2025-02-07T19:26:16.421" v="10317" actId="47"/>
        <pc:sldMkLst>
          <pc:docMk/>
          <pc:sldMk cId="1462831651" sldId="625"/>
        </pc:sldMkLst>
      </pc:sldChg>
      <pc:sldChg chg="addSp modSp new del mod">
        <pc:chgData name="Steve Shellhammer" userId="0e71f22d-ee3e-49c0-82ff-dbc290af8082" providerId="ADAL" clId="{F718944D-3EDF-43E8-890B-133C22958E21}" dt="2025-02-07T19:26:16.421" v="10317" actId="47"/>
        <pc:sldMkLst>
          <pc:docMk/>
          <pc:sldMk cId="2546294348" sldId="626"/>
        </pc:sldMkLst>
      </pc:sldChg>
      <pc:sldChg chg="modSp new del mod">
        <pc:chgData name="Steve Shellhammer" userId="0e71f22d-ee3e-49c0-82ff-dbc290af8082" providerId="ADAL" clId="{F718944D-3EDF-43E8-890B-133C22958E21}" dt="2025-02-07T19:26:39.493" v="10318" actId="47"/>
        <pc:sldMkLst>
          <pc:docMk/>
          <pc:sldMk cId="2427450657" sldId="627"/>
        </pc:sldMkLst>
      </pc:sldChg>
      <pc:sldChg chg="addSp delSp modSp new mod">
        <pc:chgData name="Steve Shellhammer" userId="0e71f22d-ee3e-49c0-82ff-dbc290af8082" providerId="ADAL" clId="{F718944D-3EDF-43E8-890B-133C22958E21}" dt="2025-02-07T19:33:42.418" v="10665" actId="1076"/>
        <pc:sldMkLst>
          <pc:docMk/>
          <pc:sldMk cId="3435654242" sldId="628"/>
        </pc:sldMkLst>
        <pc:spChg chg="mod">
          <ac:chgData name="Steve Shellhammer" userId="0e71f22d-ee3e-49c0-82ff-dbc290af8082" providerId="ADAL" clId="{F718944D-3EDF-43E8-890B-133C22958E21}" dt="2025-01-31T23:00:39.598" v="8802" actId="20577"/>
          <ac:spMkLst>
            <pc:docMk/>
            <pc:sldMk cId="3435654242" sldId="628"/>
            <ac:spMk id="2" creationId="{4F72AE2F-0DDC-5691-F150-DF718C56BA0E}"/>
          </ac:spMkLst>
        </pc:spChg>
        <pc:spChg chg="mod">
          <ac:chgData name="Steve Shellhammer" userId="0e71f22d-ee3e-49c0-82ff-dbc290af8082" providerId="ADAL" clId="{F718944D-3EDF-43E8-890B-133C22958E21}" dt="2025-02-07T19:33:42.418" v="10665" actId="1076"/>
          <ac:spMkLst>
            <pc:docMk/>
            <pc:sldMk cId="3435654242" sldId="628"/>
            <ac:spMk id="3" creationId="{E6A73A81-D47A-896A-E887-27C527F3DB15}"/>
          </ac:spMkLst>
        </pc:spChg>
        <pc:picChg chg="add mod">
          <ac:chgData name="Steve Shellhammer" userId="0e71f22d-ee3e-49c0-82ff-dbc290af8082" providerId="ADAL" clId="{F718944D-3EDF-43E8-890B-133C22958E21}" dt="2025-01-23T22:48:15.807" v="7395" actId="1076"/>
          <ac:picMkLst>
            <pc:docMk/>
            <pc:sldMk cId="3435654242" sldId="628"/>
            <ac:picMk id="10" creationId="{97AD7D5B-5058-2873-A01B-E6F483712091}"/>
          </ac:picMkLst>
        </pc:picChg>
      </pc:sldChg>
      <pc:sldChg chg="addSp delSp modSp new del mod">
        <pc:chgData name="Steve Shellhammer" userId="0e71f22d-ee3e-49c0-82ff-dbc290af8082" providerId="ADAL" clId="{F718944D-3EDF-43E8-890B-133C22958E21}" dt="2025-01-31T23:01:48.088" v="8821" actId="47"/>
        <pc:sldMkLst>
          <pc:docMk/>
          <pc:sldMk cId="456884260" sldId="629"/>
        </pc:sldMkLst>
      </pc:sldChg>
      <pc:sldChg chg="addSp modSp new del mod ord">
        <pc:chgData name="Steve Shellhammer" userId="0e71f22d-ee3e-49c0-82ff-dbc290af8082" providerId="ADAL" clId="{F718944D-3EDF-43E8-890B-133C22958E21}" dt="2025-02-07T19:26:16.421" v="10317" actId="47"/>
        <pc:sldMkLst>
          <pc:docMk/>
          <pc:sldMk cId="3384019841" sldId="630"/>
        </pc:sldMkLst>
      </pc:sldChg>
      <pc:sldChg chg="addSp delSp modSp new mod">
        <pc:chgData name="Steve Shellhammer" userId="0e71f22d-ee3e-49c0-82ff-dbc290af8082" providerId="ADAL" clId="{F718944D-3EDF-43E8-890B-133C22958E21}" dt="2025-02-07T19:53:33.962" v="11994" actId="167"/>
        <pc:sldMkLst>
          <pc:docMk/>
          <pc:sldMk cId="2753591371" sldId="631"/>
        </pc:sldMkLst>
        <pc:spChg chg="mod">
          <ac:chgData name="Steve Shellhammer" userId="0e71f22d-ee3e-49c0-82ff-dbc290af8082" providerId="ADAL" clId="{F718944D-3EDF-43E8-890B-133C22958E21}" dt="2025-01-23T22:28:43.584" v="7114" actId="14100"/>
          <ac:spMkLst>
            <pc:docMk/>
            <pc:sldMk cId="2753591371" sldId="631"/>
            <ac:spMk id="2" creationId="{58C1CF3A-CD67-3C93-8194-98FC5F2F02E8}"/>
          </ac:spMkLst>
        </pc:spChg>
        <pc:spChg chg="mod">
          <ac:chgData name="Steve Shellhammer" userId="0e71f22d-ee3e-49c0-82ff-dbc290af8082" providerId="ADAL" clId="{F718944D-3EDF-43E8-890B-133C22958E21}" dt="2025-02-07T19:53:26.581" v="11993" actId="1076"/>
          <ac:spMkLst>
            <pc:docMk/>
            <pc:sldMk cId="2753591371" sldId="631"/>
            <ac:spMk id="3" creationId="{6127F9A8-A881-F2BD-D8F3-090D5921224F}"/>
          </ac:spMkLst>
        </pc:spChg>
        <pc:picChg chg="add mod ord">
          <ac:chgData name="Steve Shellhammer" userId="0e71f22d-ee3e-49c0-82ff-dbc290af8082" providerId="ADAL" clId="{F718944D-3EDF-43E8-890B-133C22958E21}" dt="2025-02-07T19:53:33.962" v="11994" actId="167"/>
          <ac:picMkLst>
            <pc:docMk/>
            <pc:sldMk cId="2753591371" sldId="631"/>
            <ac:picMk id="7" creationId="{F0FB1CED-D882-7C32-CA62-38A2FBE38ADE}"/>
          </ac:picMkLst>
        </pc:picChg>
      </pc:sldChg>
      <pc:sldChg chg="modSp new mod">
        <pc:chgData name="Steve Shellhammer" userId="0e71f22d-ee3e-49c0-82ff-dbc290af8082" providerId="ADAL" clId="{F718944D-3EDF-43E8-890B-133C22958E21}" dt="2025-02-07T19:54:54.267" v="12002" actId="20577"/>
        <pc:sldMkLst>
          <pc:docMk/>
          <pc:sldMk cId="1857020960" sldId="632"/>
        </pc:sldMkLst>
        <pc:spChg chg="mod">
          <ac:chgData name="Steve Shellhammer" userId="0e71f22d-ee3e-49c0-82ff-dbc290af8082" providerId="ADAL" clId="{F718944D-3EDF-43E8-890B-133C22958E21}" dt="2025-01-31T23:32:45.134" v="9907" actId="14100"/>
          <ac:spMkLst>
            <pc:docMk/>
            <pc:sldMk cId="1857020960" sldId="632"/>
            <ac:spMk id="2" creationId="{314C1BB9-DEEA-DEF8-9D62-E4A53791E86B}"/>
          </ac:spMkLst>
        </pc:spChg>
        <pc:spChg chg="mod">
          <ac:chgData name="Steve Shellhammer" userId="0e71f22d-ee3e-49c0-82ff-dbc290af8082" providerId="ADAL" clId="{F718944D-3EDF-43E8-890B-133C22958E21}" dt="2025-02-07T19:54:54.267" v="12002" actId="20577"/>
          <ac:spMkLst>
            <pc:docMk/>
            <pc:sldMk cId="1857020960" sldId="632"/>
            <ac:spMk id="3" creationId="{C40A09DF-439F-E69D-3733-DBA6C9C804FE}"/>
          </ac:spMkLst>
        </pc:spChg>
      </pc:sldChg>
      <pc:sldChg chg="modSp new mod">
        <pc:chgData name="Steve Shellhammer" userId="0e71f22d-ee3e-49c0-82ff-dbc290af8082" providerId="ADAL" clId="{F718944D-3EDF-43E8-890B-133C22958E21}" dt="2025-01-24T16:56:48.096" v="8657" actId="20577"/>
        <pc:sldMkLst>
          <pc:docMk/>
          <pc:sldMk cId="3294778214" sldId="633"/>
        </pc:sldMkLst>
        <pc:spChg chg="mod">
          <ac:chgData name="Steve Shellhammer" userId="0e71f22d-ee3e-49c0-82ff-dbc290af8082" providerId="ADAL" clId="{F718944D-3EDF-43E8-890B-133C22958E21}" dt="2025-01-23T21:03:44.943" v="4742" actId="20577"/>
          <ac:spMkLst>
            <pc:docMk/>
            <pc:sldMk cId="3294778214" sldId="633"/>
            <ac:spMk id="2" creationId="{54EF06A8-7BEA-0A30-9F0D-561A7A6FE37E}"/>
          </ac:spMkLst>
        </pc:spChg>
        <pc:spChg chg="mod">
          <ac:chgData name="Steve Shellhammer" userId="0e71f22d-ee3e-49c0-82ff-dbc290af8082" providerId="ADAL" clId="{F718944D-3EDF-43E8-890B-133C22958E21}" dt="2025-01-24T16:56:48.096" v="8657" actId="20577"/>
          <ac:spMkLst>
            <pc:docMk/>
            <pc:sldMk cId="3294778214" sldId="633"/>
            <ac:spMk id="3" creationId="{D27C0910-8E1D-907F-5035-73DA4753023D}"/>
          </ac:spMkLst>
        </pc:spChg>
      </pc:sldChg>
      <pc:sldChg chg="addSp delSp modSp new mod">
        <pc:chgData name="Steve Shellhammer" userId="0e71f22d-ee3e-49c0-82ff-dbc290af8082" providerId="ADAL" clId="{F718944D-3EDF-43E8-890B-133C22958E21}" dt="2025-02-07T19:27:07.483" v="10327" actId="1076"/>
        <pc:sldMkLst>
          <pc:docMk/>
          <pc:sldMk cId="3384420077" sldId="634"/>
        </pc:sldMkLst>
        <pc:spChg chg="mod">
          <ac:chgData name="Steve Shellhammer" userId="0e71f22d-ee3e-49c0-82ff-dbc290af8082" providerId="ADAL" clId="{F718944D-3EDF-43E8-890B-133C22958E21}" dt="2025-02-07T19:26:53.167" v="10326" actId="20577"/>
          <ac:spMkLst>
            <pc:docMk/>
            <pc:sldMk cId="3384420077" sldId="634"/>
            <ac:spMk id="2" creationId="{8C3DCFB2-AA60-E8A4-46CE-CC453A2C64EA}"/>
          </ac:spMkLst>
        </pc:spChg>
        <pc:spChg chg="mod">
          <ac:chgData name="Steve Shellhammer" userId="0e71f22d-ee3e-49c0-82ff-dbc290af8082" providerId="ADAL" clId="{F718944D-3EDF-43E8-890B-133C22958E21}" dt="2025-01-24T17:00:53.980" v="8755" actId="20577"/>
          <ac:spMkLst>
            <pc:docMk/>
            <pc:sldMk cId="3384420077" sldId="634"/>
            <ac:spMk id="3" creationId="{A21FF33B-6790-A8A8-BE41-4167F9CBD6E6}"/>
          </ac:spMkLst>
        </pc:spChg>
        <pc:spChg chg="add mod">
          <ac:chgData name="Steve Shellhammer" userId="0e71f22d-ee3e-49c0-82ff-dbc290af8082" providerId="ADAL" clId="{F718944D-3EDF-43E8-890B-133C22958E21}" dt="2025-01-23T21:23:34.368" v="5718" actId="1076"/>
          <ac:spMkLst>
            <pc:docMk/>
            <pc:sldMk cId="3384420077" sldId="634"/>
            <ac:spMk id="9" creationId="{D628E0C9-AC6D-50B8-0A3F-53488EED7020}"/>
          </ac:spMkLst>
        </pc:spChg>
        <pc:picChg chg="add mod">
          <ac:chgData name="Steve Shellhammer" userId="0e71f22d-ee3e-49c0-82ff-dbc290af8082" providerId="ADAL" clId="{F718944D-3EDF-43E8-890B-133C22958E21}" dt="2025-02-07T19:27:07.483" v="10327" actId="1076"/>
          <ac:picMkLst>
            <pc:docMk/>
            <pc:sldMk cId="3384420077" sldId="634"/>
            <ac:picMk id="11" creationId="{7EFA5077-9DA6-19D0-ADA7-D99F7325679D}"/>
          </ac:picMkLst>
        </pc:picChg>
      </pc:sldChg>
      <pc:sldChg chg="modSp new mod">
        <pc:chgData name="Steve Shellhammer" userId="0e71f22d-ee3e-49c0-82ff-dbc290af8082" providerId="ADAL" clId="{F718944D-3EDF-43E8-890B-133C22958E21}" dt="2025-01-31T23:02:52.568" v="8877" actId="20577"/>
        <pc:sldMkLst>
          <pc:docMk/>
          <pc:sldMk cId="3427692152" sldId="635"/>
        </pc:sldMkLst>
        <pc:spChg chg="mod">
          <ac:chgData name="Steve Shellhammer" userId="0e71f22d-ee3e-49c0-82ff-dbc290af8082" providerId="ADAL" clId="{F718944D-3EDF-43E8-890B-133C22958E21}" dt="2025-01-23T21:41:19.708" v="6194" actId="20577"/>
          <ac:spMkLst>
            <pc:docMk/>
            <pc:sldMk cId="3427692152" sldId="635"/>
            <ac:spMk id="2" creationId="{7ADE2598-6F06-960D-6C46-A274D6FE2F10}"/>
          </ac:spMkLst>
        </pc:spChg>
        <pc:spChg chg="mod">
          <ac:chgData name="Steve Shellhammer" userId="0e71f22d-ee3e-49c0-82ff-dbc290af8082" providerId="ADAL" clId="{F718944D-3EDF-43E8-890B-133C22958E21}" dt="2025-01-31T23:02:52.568" v="8877" actId="20577"/>
          <ac:spMkLst>
            <pc:docMk/>
            <pc:sldMk cId="3427692152" sldId="635"/>
            <ac:spMk id="3" creationId="{40DDA3F6-AD4E-A8B8-3153-B51133D301D4}"/>
          </ac:spMkLst>
        </pc:spChg>
      </pc:sldChg>
      <pc:sldChg chg="modSp new mod">
        <pc:chgData name="Steve Shellhammer" userId="0e71f22d-ee3e-49c0-82ff-dbc290af8082" providerId="ADAL" clId="{F718944D-3EDF-43E8-890B-133C22958E21}" dt="2025-02-07T19:28:07.268" v="10328" actId="20577"/>
        <pc:sldMkLst>
          <pc:docMk/>
          <pc:sldMk cId="873630558" sldId="636"/>
        </pc:sldMkLst>
        <pc:spChg chg="mod">
          <ac:chgData name="Steve Shellhammer" userId="0e71f22d-ee3e-49c0-82ff-dbc290af8082" providerId="ADAL" clId="{F718944D-3EDF-43E8-890B-133C22958E21}" dt="2025-01-23T21:45:08.821" v="6662" actId="404"/>
          <ac:spMkLst>
            <pc:docMk/>
            <pc:sldMk cId="873630558" sldId="636"/>
            <ac:spMk id="2" creationId="{1929075F-8643-6BB5-AE34-3D5192AFAB2F}"/>
          </ac:spMkLst>
        </pc:spChg>
        <pc:spChg chg="mod">
          <ac:chgData name="Steve Shellhammer" userId="0e71f22d-ee3e-49c0-82ff-dbc290af8082" providerId="ADAL" clId="{F718944D-3EDF-43E8-890B-133C22958E21}" dt="2025-02-07T19:28:07.268" v="10328" actId="20577"/>
          <ac:spMkLst>
            <pc:docMk/>
            <pc:sldMk cId="873630558" sldId="636"/>
            <ac:spMk id="3" creationId="{D49A1D75-A2BA-55F2-ED5D-14ECE88C8662}"/>
          </ac:spMkLst>
        </pc:spChg>
      </pc:sldChg>
      <pc:sldChg chg="addSp delSp modSp add mod">
        <pc:chgData name="Steve Shellhammer" userId="0e71f22d-ee3e-49c0-82ff-dbc290af8082" providerId="ADAL" clId="{F718944D-3EDF-43E8-890B-133C22958E21}" dt="2025-02-07T19:56:13.804" v="12009" actId="1035"/>
        <pc:sldMkLst>
          <pc:docMk/>
          <pc:sldMk cId="915385252" sldId="637"/>
        </pc:sldMkLst>
        <pc:spChg chg="mod">
          <ac:chgData name="Steve Shellhammer" userId="0e71f22d-ee3e-49c0-82ff-dbc290af8082" providerId="ADAL" clId="{F718944D-3EDF-43E8-890B-133C22958E21}" dt="2025-01-23T22:31:09.036" v="7124" actId="20577"/>
          <ac:spMkLst>
            <pc:docMk/>
            <pc:sldMk cId="915385252" sldId="637"/>
            <ac:spMk id="2" creationId="{16B7C0FB-C5EF-D2AE-9263-C1007B42F78B}"/>
          </ac:spMkLst>
        </pc:spChg>
        <pc:spChg chg="mod">
          <ac:chgData name="Steve Shellhammer" userId="0e71f22d-ee3e-49c0-82ff-dbc290af8082" providerId="ADAL" clId="{F718944D-3EDF-43E8-890B-133C22958E21}" dt="2025-02-07T19:53:57.967" v="11996" actId="14100"/>
          <ac:spMkLst>
            <pc:docMk/>
            <pc:sldMk cId="915385252" sldId="637"/>
            <ac:spMk id="3" creationId="{5A3CC4EB-54FD-3F32-0261-C963D1DAD7D2}"/>
          </ac:spMkLst>
        </pc:spChg>
        <pc:picChg chg="add mod ord">
          <ac:chgData name="Steve Shellhammer" userId="0e71f22d-ee3e-49c0-82ff-dbc290af8082" providerId="ADAL" clId="{F718944D-3EDF-43E8-890B-133C22958E21}" dt="2025-02-07T19:56:13.804" v="12009" actId="1035"/>
          <ac:picMkLst>
            <pc:docMk/>
            <pc:sldMk cId="915385252" sldId="637"/>
            <ac:picMk id="8" creationId="{B15E69FB-86ED-9209-B7B6-0E56C5FB1DE3}"/>
          </ac:picMkLst>
        </pc:picChg>
      </pc:sldChg>
      <pc:sldChg chg="modSp new del mod">
        <pc:chgData name="Steve Shellhammer" userId="0e71f22d-ee3e-49c0-82ff-dbc290af8082" providerId="ADAL" clId="{F718944D-3EDF-43E8-890B-133C22958E21}" dt="2025-02-07T19:51:47.294" v="11986" actId="47"/>
        <pc:sldMkLst>
          <pc:docMk/>
          <pc:sldMk cId="3384231578" sldId="638"/>
        </pc:sldMkLst>
      </pc:sldChg>
      <pc:sldChg chg="addSp delSp modSp new del mod">
        <pc:chgData name="Steve Shellhammer" userId="0e71f22d-ee3e-49c0-82ff-dbc290af8082" providerId="ADAL" clId="{F718944D-3EDF-43E8-890B-133C22958E21}" dt="2025-02-07T19:51:47.294" v="11986" actId="47"/>
        <pc:sldMkLst>
          <pc:docMk/>
          <pc:sldMk cId="1103572191" sldId="639"/>
        </pc:sldMkLst>
      </pc:sldChg>
      <pc:sldChg chg="addSp delSp modSp add del mod ord">
        <pc:chgData name="Steve Shellhammer" userId="0e71f22d-ee3e-49c0-82ff-dbc290af8082" providerId="ADAL" clId="{F718944D-3EDF-43E8-890B-133C22958E21}" dt="2025-02-07T19:51:47.294" v="11986" actId="47"/>
        <pc:sldMkLst>
          <pc:docMk/>
          <pc:sldMk cId="2637393644" sldId="640"/>
        </pc:sldMkLst>
      </pc:sldChg>
      <pc:sldChg chg="addSp delSp modSp add mod">
        <pc:chgData name="Steve Shellhammer" userId="0e71f22d-ee3e-49c0-82ff-dbc290af8082" providerId="ADAL" clId="{F718944D-3EDF-43E8-890B-133C22958E21}" dt="2025-02-07T19:34:07.827" v="10673" actId="1036"/>
        <pc:sldMkLst>
          <pc:docMk/>
          <pc:sldMk cId="3172964857" sldId="641"/>
        </pc:sldMkLst>
        <pc:spChg chg="mod">
          <ac:chgData name="Steve Shellhammer" userId="0e71f22d-ee3e-49c0-82ff-dbc290af8082" providerId="ADAL" clId="{F718944D-3EDF-43E8-890B-133C22958E21}" dt="2025-01-31T23:00:52.898" v="8817" actId="20577"/>
          <ac:spMkLst>
            <pc:docMk/>
            <pc:sldMk cId="3172964857" sldId="641"/>
            <ac:spMk id="2" creationId="{66720AAE-2439-946C-ED6D-509D922E8A86}"/>
          </ac:spMkLst>
        </pc:spChg>
        <pc:spChg chg="mod">
          <ac:chgData name="Steve Shellhammer" userId="0e71f22d-ee3e-49c0-82ff-dbc290af8082" providerId="ADAL" clId="{F718944D-3EDF-43E8-890B-133C22958E21}" dt="2025-02-07T19:34:01.538" v="10671" actId="1035"/>
          <ac:spMkLst>
            <pc:docMk/>
            <pc:sldMk cId="3172964857" sldId="641"/>
            <ac:spMk id="3" creationId="{093EA87D-4ADC-1F9F-F86B-B1AA5ED3202C}"/>
          </ac:spMkLst>
        </pc:spChg>
        <pc:picChg chg="add mod">
          <ac:chgData name="Steve Shellhammer" userId="0e71f22d-ee3e-49c0-82ff-dbc290af8082" providerId="ADAL" clId="{F718944D-3EDF-43E8-890B-133C22958E21}" dt="2025-02-07T19:34:07.827" v="10673" actId="1036"/>
          <ac:picMkLst>
            <pc:docMk/>
            <pc:sldMk cId="3172964857" sldId="641"/>
            <ac:picMk id="8" creationId="{56845777-4744-3F47-F4D5-98D7155140A0}"/>
          </ac:picMkLst>
        </pc:picChg>
      </pc:sldChg>
      <pc:sldChg chg="modSp new del mod">
        <pc:chgData name="Steve Shellhammer" userId="0e71f22d-ee3e-49c0-82ff-dbc290af8082" providerId="ADAL" clId="{F718944D-3EDF-43E8-890B-133C22958E21}" dt="2025-02-07T19:51:47.294" v="11986" actId="47"/>
        <pc:sldMkLst>
          <pc:docMk/>
          <pc:sldMk cId="360149772" sldId="642"/>
        </pc:sldMkLst>
      </pc:sldChg>
      <pc:sldChg chg="addSp modSp new mod ord">
        <pc:chgData name="Steve Shellhammer" userId="0e71f22d-ee3e-49c0-82ff-dbc290af8082" providerId="ADAL" clId="{F718944D-3EDF-43E8-890B-133C22958E21}" dt="2025-02-07T19:51:07.469" v="11979"/>
        <pc:sldMkLst>
          <pc:docMk/>
          <pc:sldMk cId="3384883424" sldId="643"/>
        </pc:sldMkLst>
        <pc:spChg chg="mod">
          <ac:chgData name="Steve Shellhammer" userId="0e71f22d-ee3e-49c0-82ff-dbc290af8082" providerId="ADAL" clId="{F718944D-3EDF-43E8-890B-133C22958E21}" dt="2025-01-31T23:29:58.540" v="9663" actId="404"/>
          <ac:spMkLst>
            <pc:docMk/>
            <pc:sldMk cId="3384883424" sldId="643"/>
            <ac:spMk id="2" creationId="{EFBF8D71-DA86-58BC-5805-47A5DB26A31D}"/>
          </ac:spMkLst>
        </pc:spChg>
        <pc:spChg chg="mod">
          <ac:chgData name="Steve Shellhammer" userId="0e71f22d-ee3e-49c0-82ff-dbc290af8082" providerId="ADAL" clId="{F718944D-3EDF-43E8-890B-133C22958E21}" dt="2025-01-31T23:30:03.138" v="9664" actId="1035"/>
          <ac:spMkLst>
            <pc:docMk/>
            <pc:sldMk cId="3384883424" sldId="643"/>
            <ac:spMk id="3" creationId="{1B06B22F-9578-71F0-719A-1CA3DCBE5B23}"/>
          </ac:spMkLst>
        </pc:spChg>
        <pc:spChg chg="add mod">
          <ac:chgData name="Steve Shellhammer" userId="0e71f22d-ee3e-49c0-82ff-dbc290af8082" providerId="ADAL" clId="{F718944D-3EDF-43E8-890B-133C22958E21}" dt="2025-01-31T23:30:05.532" v="9665" actId="1035"/>
          <ac:spMkLst>
            <pc:docMk/>
            <pc:sldMk cId="3384883424" sldId="643"/>
            <ac:spMk id="7" creationId="{3724E66D-065B-A66F-B967-0245FCE9E79C}"/>
          </ac:spMkLst>
        </pc:spChg>
        <pc:picChg chg="add mod">
          <ac:chgData name="Steve Shellhammer" userId="0e71f22d-ee3e-49c0-82ff-dbc290af8082" providerId="ADAL" clId="{F718944D-3EDF-43E8-890B-133C22958E21}" dt="2025-01-31T23:30:03.138" v="9664" actId="1035"/>
          <ac:picMkLst>
            <pc:docMk/>
            <pc:sldMk cId="3384883424" sldId="643"/>
            <ac:picMk id="9" creationId="{80572468-AD25-0EDC-C402-0633AA28F5F3}"/>
          </ac:picMkLst>
        </pc:picChg>
        <pc:picChg chg="add mod">
          <ac:chgData name="Steve Shellhammer" userId="0e71f22d-ee3e-49c0-82ff-dbc290af8082" providerId="ADAL" clId="{F718944D-3EDF-43E8-890B-133C22958E21}" dt="2025-01-31T23:29:14.512" v="9654" actId="1037"/>
          <ac:picMkLst>
            <pc:docMk/>
            <pc:sldMk cId="3384883424" sldId="643"/>
            <ac:picMk id="11" creationId="{5787C68B-6077-FF81-B06A-F15A3DFC9C19}"/>
          </ac:picMkLst>
        </pc:picChg>
      </pc:sldChg>
      <pc:sldChg chg="modSp new mod">
        <pc:chgData name="Steve Shellhammer" userId="0e71f22d-ee3e-49c0-82ff-dbc290af8082" providerId="ADAL" clId="{F718944D-3EDF-43E8-890B-133C22958E21}" dt="2025-02-07T19:26:01.824" v="10316" actId="20577"/>
        <pc:sldMkLst>
          <pc:docMk/>
          <pc:sldMk cId="3416251944" sldId="644"/>
        </pc:sldMkLst>
        <pc:spChg chg="mod">
          <ac:chgData name="Steve Shellhammer" userId="0e71f22d-ee3e-49c0-82ff-dbc290af8082" providerId="ADAL" clId="{F718944D-3EDF-43E8-890B-133C22958E21}" dt="2025-02-07T19:15:58.620" v="10012" actId="20577"/>
          <ac:spMkLst>
            <pc:docMk/>
            <pc:sldMk cId="3416251944" sldId="644"/>
            <ac:spMk id="2" creationId="{F2DD8D26-5978-B211-9301-EDFE1A747F0D}"/>
          </ac:spMkLst>
        </pc:spChg>
        <pc:spChg chg="mod">
          <ac:chgData name="Steve Shellhammer" userId="0e71f22d-ee3e-49c0-82ff-dbc290af8082" providerId="ADAL" clId="{F718944D-3EDF-43E8-890B-133C22958E21}" dt="2025-02-07T19:26:01.824" v="10316" actId="20577"/>
          <ac:spMkLst>
            <pc:docMk/>
            <pc:sldMk cId="3416251944" sldId="644"/>
            <ac:spMk id="3" creationId="{D0E14C84-D5F6-8C51-8EFE-0FD7B5BE94E7}"/>
          </ac:spMkLst>
        </pc:spChg>
      </pc:sldChg>
      <pc:sldChg chg="modSp new mod ord">
        <pc:chgData name="Steve Shellhammer" userId="0e71f22d-ee3e-49c0-82ff-dbc290af8082" providerId="ADAL" clId="{F718944D-3EDF-43E8-890B-133C22958E21}" dt="2025-02-07T19:52:23.343" v="11987" actId="313"/>
        <pc:sldMkLst>
          <pc:docMk/>
          <pc:sldMk cId="3681180894" sldId="645"/>
        </pc:sldMkLst>
        <pc:spChg chg="mod">
          <ac:chgData name="Steve Shellhammer" userId="0e71f22d-ee3e-49c0-82ff-dbc290af8082" providerId="ADAL" clId="{F718944D-3EDF-43E8-890B-133C22958E21}" dt="2025-02-07T19:38:20.049" v="11082" actId="14100"/>
          <ac:spMkLst>
            <pc:docMk/>
            <pc:sldMk cId="3681180894" sldId="645"/>
            <ac:spMk id="2" creationId="{8C2F6E0F-1A36-6B01-3520-DF9FEFDA6C27}"/>
          </ac:spMkLst>
        </pc:spChg>
        <pc:spChg chg="mod">
          <ac:chgData name="Steve Shellhammer" userId="0e71f22d-ee3e-49c0-82ff-dbc290af8082" providerId="ADAL" clId="{F718944D-3EDF-43E8-890B-133C22958E21}" dt="2025-02-07T19:52:23.343" v="11987" actId="313"/>
          <ac:spMkLst>
            <pc:docMk/>
            <pc:sldMk cId="3681180894" sldId="645"/>
            <ac:spMk id="3" creationId="{8924ECE9-633C-801B-FE10-A1FFE6BF7904}"/>
          </ac:spMkLst>
        </pc:spChg>
      </pc:sldChg>
      <pc:sldChg chg="modSp new mod ord">
        <pc:chgData name="Steve Shellhammer" userId="0e71f22d-ee3e-49c0-82ff-dbc290af8082" providerId="ADAL" clId="{F718944D-3EDF-43E8-890B-133C22958E21}" dt="2025-02-07T19:51:18.778" v="11983"/>
        <pc:sldMkLst>
          <pc:docMk/>
          <pc:sldMk cId="370704678" sldId="646"/>
        </pc:sldMkLst>
        <pc:spChg chg="mod">
          <ac:chgData name="Steve Shellhammer" userId="0e71f22d-ee3e-49c0-82ff-dbc290af8082" providerId="ADAL" clId="{F718944D-3EDF-43E8-890B-133C22958E21}" dt="2025-02-07T19:45:00.342" v="11745" actId="403"/>
          <ac:spMkLst>
            <pc:docMk/>
            <pc:sldMk cId="370704678" sldId="646"/>
            <ac:spMk id="2" creationId="{BC3E7C03-3CC2-78EE-9461-E3FC4BA8F0A6}"/>
          </ac:spMkLst>
        </pc:spChg>
        <pc:spChg chg="mod">
          <ac:chgData name="Steve Shellhammer" userId="0e71f22d-ee3e-49c0-82ff-dbc290af8082" providerId="ADAL" clId="{F718944D-3EDF-43E8-890B-133C22958E21}" dt="2025-02-07T19:44:51.895" v="11744" actId="20577"/>
          <ac:spMkLst>
            <pc:docMk/>
            <pc:sldMk cId="370704678" sldId="646"/>
            <ac:spMk id="3" creationId="{CCB55C5C-08E4-F76A-2C30-2A4F86B0D23F}"/>
          </ac:spMkLst>
        </pc:spChg>
      </pc:sldChg>
      <pc:sldChg chg="addSp modSp new mod ord">
        <pc:chgData name="Steve Shellhammer" userId="0e71f22d-ee3e-49c0-82ff-dbc290af8082" providerId="ADAL" clId="{F718944D-3EDF-43E8-890B-133C22958E21}" dt="2025-02-07T19:51:23.671" v="11985"/>
        <pc:sldMkLst>
          <pc:docMk/>
          <pc:sldMk cId="2399119464" sldId="647"/>
        </pc:sldMkLst>
        <pc:spChg chg="mod">
          <ac:chgData name="Steve Shellhammer" userId="0e71f22d-ee3e-49c0-82ff-dbc290af8082" providerId="ADAL" clId="{F718944D-3EDF-43E8-890B-133C22958E21}" dt="2025-02-07T19:45:59.257" v="11924" actId="14100"/>
          <ac:spMkLst>
            <pc:docMk/>
            <pc:sldMk cId="2399119464" sldId="647"/>
            <ac:spMk id="2" creationId="{864B0E0D-5AEB-8B22-30A8-5B0F6C66692A}"/>
          </ac:spMkLst>
        </pc:spChg>
        <pc:spChg chg="mod">
          <ac:chgData name="Steve Shellhammer" userId="0e71f22d-ee3e-49c0-82ff-dbc290af8082" providerId="ADAL" clId="{F718944D-3EDF-43E8-890B-133C22958E21}" dt="2025-02-07T19:46:40.526" v="11929" actId="1076"/>
          <ac:spMkLst>
            <pc:docMk/>
            <pc:sldMk cId="2399119464" sldId="647"/>
            <ac:spMk id="3" creationId="{A5874140-63E9-894B-4DC7-055451CE70DA}"/>
          </ac:spMkLst>
        </pc:spChg>
        <pc:spChg chg="add mod">
          <ac:chgData name="Steve Shellhammer" userId="0e71f22d-ee3e-49c0-82ff-dbc290af8082" providerId="ADAL" clId="{F718944D-3EDF-43E8-890B-133C22958E21}" dt="2025-02-07T19:46:36.567" v="11928" actId="1076"/>
          <ac:spMkLst>
            <pc:docMk/>
            <pc:sldMk cId="2399119464" sldId="647"/>
            <ac:spMk id="7" creationId="{6C7A99B7-04FA-A02A-FA35-B02B3C7A18D0}"/>
          </ac:spMkLst>
        </pc:spChg>
        <pc:spChg chg="add mod">
          <ac:chgData name="Steve Shellhammer" userId="0e71f22d-ee3e-49c0-82ff-dbc290af8082" providerId="ADAL" clId="{F718944D-3EDF-43E8-890B-133C22958E21}" dt="2025-02-07T19:46:36.567" v="11928" actId="1076"/>
          <ac:spMkLst>
            <pc:docMk/>
            <pc:sldMk cId="2399119464" sldId="647"/>
            <ac:spMk id="10" creationId="{87C78570-1C85-F58D-3332-0283C6662197}"/>
          </ac:spMkLst>
        </pc:spChg>
        <pc:graphicFrameChg chg="add mod modGraphic">
          <ac:chgData name="Steve Shellhammer" userId="0e71f22d-ee3e-49c0-82ff-dbc290af8082" providerId="ADAL" clId="{F718944D-3EDF-43E8-890B-133C22958E21}" dt="2025-02-07T19:47:44.328" v="11957" actId="1038"/>
          <ac:graphicFrameMkLst>
            <pc:docMk/>
            <pc:sldMk cId="2399119464" sldId="647"/>
            <ac:graphicFrameMk id="8" creationId="{ACE388A6-FCCF-F54E-3951-43469B612ECF}"/>
          </ac:graphicFrameMkLst>
        </pc:graphicFrameChg>
        <pc:graphicFrameChg chg="add mod modGraphic">
          <ac:chgData name="Steve Shellhammer" userId="0e71f22d-ee3e-49c0-82ff-dbc290af8082" providerId="ADAL" clId="{F718944D-3EDF-43E8-890B-133C22958E21}" dt="2025-02-07T19:47:52.850" v="11958" actId="404"/>
          <ac:graphicFrameMkLst>
            <pc:docMk/>
            <pc:sldMk cId="2399119464" sldId="647"/>
            <ac:graphicFrameMk id="9" creationId="{0CAE14CA-3184-F7EA-6696-0113775BB3BE}"/>
          </ac:graphicFrameMkLst>
        </pc:graphicFrameChg>
      </pc:sldChg>
      <pc:sldChg chg="modSp new mod">
        <pc:chgData name="Steve Shellhammer" userId="0e71f22d-ee3e-49c0-82ff-dbc290af8082" providerId="ADAL" clId="{F718944D-3EDF-43E8-890B-133C22958E21}" dt="2025-03-09T18:29:34.669" v="12122"/>
        <pc:sldMkLst>
          <pc:docMk/>
          <pc:sldMk cId="535794254" sldId="648"/>
        </pc:sldMkLst>
        <pc:spChg chg="mod">
          <ac:chgData name="Steve Shellhammer" userId="0e71f22d-ee3e-49c0-82ff-dbc290af8082" providerId="ADAL" clId="{F718944D-3EDF-43E8-890B-133C22958E21}" dt="2025-03-09T17:54:15.005" v="12043" actId="20577"/>
          <ac:spMkLst>
            <pc:docMk/>
            <pc:sldMk cId="535794254" sldId="648"/>
            <ac:spMk id="2" creationId="{E32201F8-A45A-7D08-BAA8-D12A184839E3}"/>
          </ac:spMkLst>
        </pc:spChg>
        <pc:spChg chg="mod">
          <ac:chgData name="Steve Shellhammer" userId="0e71f22d-ee3e-49c0-82ff-dbc290af8082" providerId="ADAL" clId="{F718944D-3EDF-43E8-890B-133C22958E21}" dt="2025-03-09T18:29:34.669" v="12122"/>
          <ac:spMkLst>
            <pc:docMk/>
            <pc:sldMk cId="535794254" sldId="648"/>
            <ac:spMk id="3" creationId="{68369072-B4D4-5679-919B-1497A9616D2B}"/>
          </ac:spMkLst>
        </pc:spChg>
      </pc:sldChg>
      <pc:sldMasterChg chg="modSldLayout">
        <pc:chgData name="Steve Shellhammer" userId="0e71f22d-ee3e-49c0-82ff-dbc290af8082" providerId="ADAL" clId="{F718944D-3EDF-43E8-890B-133C22958E21}" dt="2025-03-05T15:57:11.419" v="12020" actId="20577"/>
        <pc:sldMasterMkLst>
          <pc:docMk/>
          <pc:sldMasterMk cId="0" sldId="2147483648"/>
        </pc:sldMasterMkLst>
        <pc:sldLayoutChg chg="modSp mod">
          <pc:chgData name="Steve Shellhammer" userId="0e71f22d-ee3e-49c0-82ff-dbc290af8082" providerId="ADAL" clId="{F718944D-3EDF-43E8-890B-133C22958E21}" dt="2025-03-05T15:57:11.419" v="12020" actId="20577"/>
          <pc:sldLayoutMkLst>
            <pc:docMk/>
            <pc:sldMasterMk cId="0" sldId="2147483648"/>
            <pc:sldLayoutMk cId="0" sldId="2147483650"/>
          </pc:sldLayoutMkLst>
          <pc:spChg chg="mod">
            <ac:chgData name="Steve Shellhammer" userId="0e71f22d-ee3e-49c0-82ff-dbc290af8082" providerId="ADAL" clId="{F718944D-3EDF-43E8-890B-133C22958E21}" dt="2025-03-05T15:57:11.419" v="12020"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ED74AE49-413F-4C18-A93D-4818AE843540}"/>
    <pc:docChg chg="undo redo custSel addSld delSld modSld sldOrd">
      <pc:chgData name="Steve Shellhammer" userId="0e71f22d-ee3e-49c0-82ff-dbc290af8082" providerId="ADAL" clId="{ED74AE49-413F-4C18-A93D-4818AE843540}" dt="2020-10-09T16:33:36.480" v="4776" actId="1035"/>
      <pc:docMkLst>
        <pc:docMk/>
      </pc:docMkLst>
      <pc:sldChg chg="modSp mod">
        <pc:chgData name="Steve Shellhammer" userId="0e71f22d-ee3e-49c0-82ff-dbc290af8082" providerId="ADAL" clId="{ED74AE49-413F-4C18-A93D-4818AE843540}" dt="2020-10-06T21:33:16.796" v="3050"/>
        <pc:sldMkLst>
          <pc:docMk/>
          <pc:sldMk cId="0" sldId="256"/>
        </pc:sldMkLst>
      </pc:sldChg>
      <pc:sldChg chg="modSp mod">
        <pc:chgData name="Steve Shellhammer" userId="0e71f22d-ee3e-49c0-82ff-dbc290af8082" providerId="ADAL" clId="{ED74AE49-413F-4C18-A93D-4818AE843540}" dt="2020-09-18T00:00:45.189" v="506" actId="20577"/>
        <pc:sldMkLst>
          <pc:docMk/>
          <pc:sldMk cId="1632125" sldId="479"/>
        </pc:sldMkLst>
      </pc:sldChg>
      <pc:sldChg chg="del">
        <pc:chgData name="Steve Shellhammer" userId="0e71f22d-ee3e-49c0-82ff-dbc290af8082" providerId="ADAL" clId="{ED74AE49-413F-4C18-A93D-4818AE843540}" dt="2020-09-17T23:53:27.790" v="24" actId="47"/>
        <pc:sldMkLst>
          <pc:docMk/>
          <pc:sldMk cId="1014374459" sldId="480"/>
        </pc:sldMkLst>
      </pc:sldChg>
      <pc:sldChg chg="modSp new mod">
        <pc:chgData name="Steve Shellhammer" userId="0e71f22d-ee3e-49c0-82ff-dbc290af8082" providerId="ADAL" clId="{ED74AE49-413F-4C18-A93D-4818AE843540}" dt="2020-10-08T22:47:43.729" v="3058" actId="14100"/>
        <pc:sldMkLst>
          <pc:docMk/>
          <pc:sldMk cId="3653012693" sldId="480"/>
        </pc:sldMkLst>
      </pc:sldChg>
      <pc:sldChg chg="modSp new mod">
        <pc:chgData name="Steve Shellhammer" userId="0e71f22d-ee3e-49c0-82ff-dbc290af8082" providerId="ADAL" clId="{ED74AE49-413F-4C18-A93D-4818AE843540}" dt="2020-10-08T22:48:28.184" v="3071" actId="20577"/>
        <pc:sldMkLst>
          <pc:docMk/>
          <pc:sldMk cId="2881346024" sldId="481"/>
        </pc:sldMkLst>
      </pc:sldChg>
      <pc:sldChg chg="del">
        <pc:chgData name="Steve Shellhammer" userId="0e71f22d-ee3e-49c0-82ff-dbc290af8082" providerId="ADAL" clId="{ED74AE49-413F-4C18-A93D-4818AE843540}" dt="2020-09-17T23:53:27.790" v="24" actId="47"/>
        <pc:sldMkLst>
          <pc:docMk/>
          <pc:sldMk cId="4238986428" sldId="481"/>
        </pc:sldMkLst>
      </pc:sldChg>
      <pc:sldChg chg="addSp delSp modSp new mod">
        <pc:chgData name="Steve Shellhammer" userId="0e71f22d-ee3e-49c0-82ff-dbc290af8082" providerId="ADAL" clId="{ED74AE49-413F-4C18-A93D-4818AE843540}" dt="2020-09-18T16:01:09.697" v="1112" actId="20577"/>
        <pc:sldMkLst>
          <pc:docMk/>
          <pc:sldMk cId="2975279318" sldId="482"/>
        </pc:sldMkLst>
      </pc:sldChg>
      <pc:sldChg chg="del">
        <pc:chgData name="Steve Shellhammer" userId="0e71f22d-ee3e-49c0-82ff-dbc290af8082" providerId="ADAL" clId="{ED74AE49-413F-4C18-A93D-4818AE843540}" dt="2020-09-17T23:53:27.790" v="24" actId="47"/>
        <pc:sldMkLst>
          <pc:docMk/>
          <pc:sldMk cId="3145523729" sldId="482"/>
        </pc:sldMkLst>
      </pc:sldChg>
      <pc:sldChg chg="del">
        <pc:chgData name="Steve Shellhammer" userId="0e71f22d-ee3e-49c0-82ff-dbc290af8082" providerId="ADAL" clId="{ED74AE49-413F-4C18-A93D-4818AE843540}" dt="2020-09-17T23:53:27.790" v="24" actId="47"/>
        <pc:sldMkLst>
          <pc:docMk/>
          <pc:sldMk cId="323650932" sldId="483"/>
        </pc:sldMkLst>
      </pc:sldChg>
      <pc:sldChg chg="addSp delSp modSp new mod">
        <pc:chgData name="Steve Shellhammer" userId="0e71f22d-ee3e-49c0-82ff-dbc290af8082" providerId="ADAL" clId="{ED74AE49-413F-4C18-A93D-4818AE843540}" dt="2020-10-08T22:49:15.635" v="3075" actId="20577"/>
        <pc:sldMkLst>
          <pc:docMk/>
          <pc:sldMk cId="2288411570" sldId="483"/>
        </pc:sldMkLst>
      </pc:sldChg>
      <pc:sldChg chg="del">
        <pc:chgData name="Steve Shellhammer" userId="0e71f22d-ee3e-49c0-82ff-dbc290af8082" providerId="ADAL" clId="{ED74AE49-413F-4C18-A93D-4818AE843540}" dt="2020-09-17T23:53:27.790" v="24" actId="47"/>
        <pc:sldMkLst>
          <pc:docMk/>
          <pc:sldMk cId="1165083760" sldId="484"/>
        </pc:sldMkLst>
      </pc:sldChg>
      <pc:sldChg chg="modSp new del mod">
        <pc:chgData name="Steve Shellhammer" userId="0e71f22d-ee3e-49c0-82ff-dbc290af8082" providerId="ADAL" clId="{ED74AE49-413F-4C18-A93D-4818AE843540}" dt="2020-09-29T23:37:50.506" v="1847" actId="47"/>
        <pc:sldMkLst>
          <pc:docMk/>
          <pc:sldMk cId="1710601456" sldId="484"/>
        </pc:sldMkLst>
      </pc:sldChg>
      <pc:sldChg chg="modSp new mod">
        <pc:chgData name="Steve Shellhammer" userId="0e71f22d-ee3e-49c0-82ff-dbc290af8082" providerId="ADAL" clId="{ED74AE49-413F-4C18-A93D-4818AE843540}" dt="2020-09-30T00:03:08.205" v="2063" actId="20577"/>
        <pc:sldMkLst>
          <pc:docMk/>
          <pc:sldMk cId="1790051191" sldId="484"/>
        </pc:sldMkLst>
      </pc:sldChg>
      <pc:sldChg chg="modSp add mod">
        <pc:chgData name="Steve Shellhammer" userId="0e71f22d-ee3e-49c0-82ff-dbc290af8082" providerId="ADAL" clId="{ED74AE49-413F-4C18-A93D-4818AE843540}" dt="2020-10-09T16:26:27.647" v="4551" actId="20577"/>
        <pc:sldMkLst>
          <pc:docMk/>
          <pc:sldMk cId="239854975" sldId="485"/>
        </pc:sldMkLst>
      </pc:sldChg>
      <pc:sldChg chg="del">
        <pc:chgData name="Steve Shellhammer" userId="0e71f22d-ee3e-49c0-82ff-dbc290af8082" providerId="ADAL" clId="{ED74AE49-413F-4C18-A93D-4818AE843540}" dt="2020-09-17T23:53:38.667" v="28" actId="47"/>
        <pc:sldMkLst>
          <pc:docMk/>
          <pc:sldMk cId="1334691016" sldId="485"/>
        </pc:sldMkLst>
      </pc:sldChg>
      <pc:sldChg chg="modSp add del mod">
        <pc:chgData name="Steve Shellhammer" userId="0e71f22d-ee3e-49c0-82ff-dbc290af8082" providerId="ADAL" clId="{ED74AE49-413F-4C18-A93D-4818AE843540}" dt="2020-09-30T00:04:19.136" v="2069" actId="47"/>
        <pc:sldMkLst>
          <pc:docMk/>
          <pc:sldMk cId="3952999485" sldId="485"/>
        </pc:sldMkLst>
      </pc:sldChg>
      <pc:sldChg chg="del">
        <pc:chgData name="Steve Shellhammer" userId="0e71f22d-ee3e-49c0-82ff-dbc290af8082" providerId="ADAL" clId="{ED74AE49-413F-4C18-A93D-4818AE843540}" dt="2020-09-17T23:53:27.790" v="24" actId="47"/>
        <pc:sldMkLst>
          <pc:docMk/>
          <pc:sldMk cId="2415202813" sldId="486"/>
        </pc:sldMkLst>
      </pc:sldChg>
      <pc:sldChg chg="addSp delSp modSp new mod">
        <pc:chgData name="Steve Shellhammer" userId="0e71f22d-ee3e-49c0-82ff-dbc290af8082" providerId="ADAL" clId="{ED74AE49-413F-4C18-A93D-4818AE843540}" dt="2020-10-09T16:21:03.387" v="4219" actId="1036"/>
        <pc:sldMkLst>
          <pc:docMk/>
          <pc:sldMk cId="3446185811" sldId="486"/>
        </pc:sldMkLst>
      </pc:sldChg>
      <pc:sldChg chg="del">
        <pc:chgData name="Steve Shellhammer" userId="0e71f22d-ee3e-49c0-82ff-dbc290af8082" providerId="ADAL" clId="{ED74AE49-413F-4C18-A93D-4818AE843540}" dt="2020-09-17T23:53:27.790" v="24" actId="47"/>
        <pc:sldMkLst>
          <pc:docMk/>
          <pc:sldMk cId="675243109" sldId="487"/>
        </pc:sldMkLst>
      </pc:sldChg>
      <pc:sldChg chg="modSp new del mod">
        <pc:chgData name="Steve Shellhammer" userId="0e71f22d-ee3e-49c0-82ff-dbc290af8082" providerId="ADAL" clId="{ED74AE49-413F-4C18-A93D-4818AE843540}" dt="2020-09-30T18:41:03.140" v="3027" actId="47"/>
        <pc:sldMkLst>
          <pc:docMk/>
          <pc:sldMk cId="2266658147" sldId="487"/>
        </pc:sldMkLst>
      </pc:sldChg>
      <pc:sldChg chg="addSp delSp modSp new mod">
        <pc:chgData name="Steve Shellhammer" userId="0e71f22d-ee3e-49c0-82ff-dbc290af8082" providerId="ADAL" clId="{ED74AE49-413F-4C18-A93D-4818AE843540}" dt="2020-10-09T00:25:22.317" v="3896" actId="1076"/>
        <pc:sldMkLst>
          <pc:docMk/>
          <pc:sldMk cId="3764238631" sldId="487"/>
        </pc:sldMkLst>
      </pc:sldChg>
      <pc:sldChg chg="del">
        <pc:chgData name="Steve Shellhammer" userId="0e71f22d-ee3e-49c0-82ff-dbc290af8082" providerId="ADAL" clId="{ED74AE49-413F-4C18-A93D-4818AE843540}" dt="2020-09-17T23:53:27.790" v="24" actId="47"/>
        <pc:sldMkLst>
          <pc:docMk/>
          <pc:sldMk cId="3208908905" sldId="488"/>
        </pc:sldMkLst>
      </pc:sldChg>
      <pc:sldChg chg="delSp modSp new mod">
        <pc:chgData name="Steve Shellhammer" userId="0e71f22d-ee3e-49c0-82ff-dbc290af8082" providerId="ADAL" clId="{ED74AE49-413F-4C18-A93D-4818AE843540}" dt="2020-10-09T16:02:20.586" v="3911" actId="1076"/>
        <pc:sldMkLst>
          <pc:docMk/>
          <pc:sldMk cId="3454468360" sldId="488"/>
        </pc:sldMkLst>
      </pc:sldChg>
      <pc:sldChg chg="del">
        <pc:chgData name="Steve Shellhammer" userId="0e71f22d-ee3e-49c0-82ff-dbc290af8082" providerId="ADAL" clId="{ED74AE49-413F-4C18-A93D-4818AE843540}" dt="2020-09-17T23:53:27.790" v="24" actId="47"/>
        <pc:sldMkLst>
          <pc:docMk/>
          <pc:sldMk cId="847141214" sldId="489"/>
        </pc:sldMkLst>
      </pc:sldChg>
      <pc:sldChg chg="addSp delSp modSp add mod">
        <pc:chgData name="Steve Shellhammer" userId="0e71f22d-ee3e-49c0-82ff-dbc290af8082" providerId="ADAL" clId="{ED74AE49-413F-4C18-A93D-4818AE843540}" dt="2020-10-09T16:06:16.784" v="3924" actId="20577"/>
        <pc:sldMkLst>
          <pc:docMk/>
          <pc:sldMk cId="4254195244" sldId="489"/>
        </pc:sldMkLst>
      </pc:sldChg>
      <pc:sldChg chg="del">
        <pc:chgData name="Steve Shellhammer" userId="0e71f22d-ee3e-49c0-82ff-dbc290af8082" providerId="ADAL" clId="{ED74AE49-413F-4C18-A93D-4818AE843540}" dt="2020-09-17T23:53:38.667" v="28" actId="47"/>
        <pc:sldMkLst>
          <pc:docMk/>
          <pc:sldMk cId="506027600" sldId="490"/>
        </pc:sldMkLst>
      </pc:sldChg>
      <pc:sldChg chg="delSp modSp add mod ord">
        <pc:chgData name="Steve Shellhammer" userId="0e71f22d-ee3e-49c0-82ff-dbc290af8082" providerId="ADAL" clId="{ED74AE49-413F-4C18-A93D-4818AE843540}" dt="2020-10-09T00:25:44.688" v="3900" actId="20577"/>
        <pc:sldMkLst>
          <pc:docMk/>
          <pc:sldMk cId="3514583303" sldId="490"/>
        </pc:sldMkLst>
      </pc:sldChg>
      <pc:sldChg chg="del">
        <pc:chgData name="Steve Shellhammer" userId="0e71f22d-ee3e-49c0-82ff-dbc290af8082" providerId="ADAL" clId="{ED74AE49-413F-4C18-A93D-4818AE843540}" dt="2020-09-17T23:53:38.667" v="28" actId="47"/>
        <pc:sldMkLst>
          <pc:docMk/>
          <pc:sldMk cId="313986917" sldId="491"/>
        </pc:sldMkLst>
      </pc:sldChg>
      <pc:sldChg chg="delSp modSp add mod">
        <pc:chgData name="Steve Shellhammer" userId="0e71f22d-ee3e-49c0-82ff-dbc290af8082" providerId="ADAL" clId="{ED74AE49-413F-4C18-A93D-4818AE843540}" dt="2020-10-09T00:27:15.526" v="3905" actId="1076"/>
        <pc:sldMkLst>
          <pc:docMk/>
          <pc:sldMk cId="2033409932" sldId="491"/>
        </pc:sldMkLst>
      </pc:sldChg>
      <pc:sldChg chg="del">
        <pc:chgData name="Steve Shellhammer" userId="0e71f22d-ee3e-49c0-82ff-dbc290af8082" providerId="ADAL" clId="{ED74AE49-413F-4C18-A93D-4818AE843540}" dt="2020-09-17T23:53:27.790" v="24" actId="47"/>
        <pc:sldMkLst>
          <pc:docMk/>
          <pc:sldMk cId="2263938305" sldId="492"/>
        </pc:sldMkLst>
      </pc:sldChg>
      <pc:sldChg chg="delSp modSp add mod">
        <pc:chgData name="Steve Shellhammer" userId="0e71f22d-ee3e-49c0-82ff-dbc290af8082" providerId="ADAL" clId="{ED74AE49-413F-4C18-A93D-4818AE843540}" dt="2020-10-09T16:08:21.189" v="3928" actId="1076"/>
        <pc:sldMkLst>
          <pc:docMk/>
          <pc:sldMk cId="3912687455" sldId="492"/>
        </pc:sldMkLst>
      </pc:sldChg>
      <pc:sldChg chg="delSp modSp add mod">
        <pc:chgData name="Steve Shellhammer" userId="0e71f22d-ee3e-49c0-82ff-dbc290af8082" providerId="ADAL" clId="{ED74AE49-413F-4C18-A93D-4818AE843540}" dt="2020-10-09T16:03:35.018" v="3917" actId="1076"/>
        <pc:sldMkLst>
          <pc:docMk/>
          <pc:sldMk cId="3267503242" sldId="493"/>
        </pc:sldMkLst>
      </pc:sldChg>
      <pc:sldChg chg="del">
        <pc:chgData name="Steve Shellhammer" userId="0e71f22d-ee3e-49c0-82ff-dbc290af8082" providerId="ADAL" clId="{ED74AE49-413F-4C18-A93D-4818AE843540}" dt="2020-09-17T23:53:27.790" v="24" actId="47"/>
        <pc:sldMkLst>
          <pc:docMk/>
          <pc:sldMk cId="3297841625" sldId="493"/>
        </pc:sldMkLst>
      </pc:sldChg>
      <pc:sldChg chg="del">
        <pc:chgData name="Steve Shellhammer" userId="0e71f22d-ee3e-49c0-82ff-dbc290af8082" providerId="ADAL" clId="{ED74AE49-413F-4C18-A93D-4818AE843540}" dt="2020-09-17T23:53:27.790" v="24" actId="47"/>
        <pc:sldMkLst>
          <pc:docMk/>
          <pc:sldMk cId="346948756" sldId="494"/>
        </pc:sldMkLst>
      </pc:sldChg>
      <pc:sldChg chg="delSp modSp add mod">
        <pc:chgData name="Steve Shellhammer" userId="0e71f22d-ee3e-49c0-82ff-dbc290af8082" providerId="ADAL" clId="{ED74AE49-413F-4C18-A93D-4818AE843540}" dt="2020-10-09T16:18:07.740" v="4070" actId="1076"/>
        <pc:sldMkLst>
          <pc:docMk/>
          <pc:sldMk cId="1545545651" sldId="494"/>
        </pc:sldMkLst>
      </pc:sldChg>
      <pc:sldChg chg="delSp modSp add mod">
        <pc:chgData name="Steve Shellhammer" userId="0e71f22d-ee3e-49c0-82ff-dbc290af8082" providerId="ADAL" clId="{ED74AE49-413F-4C18-A93D-4818AE843540}" dt="2020-10-09T16:15:12.626" v="4067" actId="14100"/>
        <pc:sldMkLst>
          <pc:docMk/>
          <pc:sldMk cId="1836799658" sldId="495"/>
        </pc:sldMkLst>
      </pc:sldChg>
      <pc:sldChg chg="modSp new mod">
        <pc:chgData name="Steve Shellhammer" userId="0e71f22d-ee3e-49c0-82ff-dbc290af8082" providerId="ADAL" clId="{ED74AE49-413F-4C18-A93D-4818AE843540}" dt="2020-10-09T16:33:13.282" v="4768" actId="14100"/>
        <pc:sldMkLst>
          <pc:docMk/>
          <pc:sldMk cId="54922741" sldId="496"/>
        </pc:sldMkLst>
      </pc:sldChg>
      <pc:sldChg chg="addSp delSp modSp new mod">
        <pc:chgData name="Steve Shellhammer" userId="0e71f22d-ee3e-49c0-82ff-dbc290af8082" providerId="ADAL" clId="{ED74AE49-413F-4C18-A93D-4818AE843540}" dt="2020-10-09T16:33:36.480" v="4776" actId="1035"/>
        <pc:sldMkLst>
          <pc:docMk/>
          <pc:sldMk cId="1626241637" sldId="497"/>
        </pc:sldMkLst>
      </pc:sldChg>
    </pc:docChg>
  </pc:docChgLst>
  <pc:docChgLst>
    <pc:chgData name="Steve Shellhammer" userId="0e71f22d-ee3e-49c0-82ff-dbc290af8082" providerId="ADAL" clId="{467BD3AC-F198-4FA9-8F8B-0EF76C763259}"/>
    <pc:docChg chg="custSel addSld delSld modSld">
      <pc:chgData name="Steve Shellhammer" userId="0e71f22d-ee3e-49c0-82ff-dbc290af8082" providerId="ADAL" clId="{467BD3AC-F198-4FA9-8F8B-0EF76C763259}" dt="2020-08-24T18:15:56.133" v="675" actId="20577"/>
      <pc:docMkLst>
        <pc:docMk/>
      </pc:docMkLst>
      <pc:sldChg chg="modSp mod">
        <pc:chgData name="Steve Shellhammer" userId="0e71f22d-ee3e-49c0-82ff-dbc290af8082" providerId="ADAL" clId="{467BD3AC-F198-4FA9-8F8B-0EF76C763259}" dt="2020-08-24T17:50:33.184" v="18" actId="20577"/>
        <pc:sldMkLst>
          <pc:docMk/>
          <pc:sldMk cId="0" sldId="256"/>
        </pc:sldMkLst>
      </pc:sldChg>
      <pc:sldChg chg="modSp mod">
        <pc:chgData name="Steve Shellhammer" userId="0e71f22d-ee3e-49c0-82ff-dbc290af8082" providerId="ADAL" clId="{467BD3AC-F198-4FA9-8F8B-0EF76C763259}" dt="2020-08-24T17:50:06.869" v="8" actId="6549"/>
        <pc:sldMkLst>
          <pc:docMk/>
          <pc:sldMk cId="1014374459" sldId="480"/>
        </pc:sldMkLst>
      </pc:sldChg>
      <pc:sldChg chg="modSp mod">
        <pc:chgData name="Steve Shellhammer" userId="0e71f22d-ee3e-49c0-82ff-dbc290af8082" providerId="ADAL" clId="{467BD3AC-F198-4FA9-8F8B-0EF76C763259}" dt="2020-08-24T18:15:30.124" v="670" actId="20577"/>
        <pc:sldMkLst>
          <pc:docMk/>
          <pc:sldMk cId="3145523729" sldId="482"/>
        </pc:sldMkLst>
      </pc:sldChg>
      <pc:sldChg chg="modSp mod">
        <pc:chgData name="Steve Shellhammer" userId="0e71f22d-ee3e-49c0-82ff-dbc290af8082" providerId="ADAL" clId="{467BD3AC-F198-4FA9-8F8B-0EF76C763259}" dt="2020-08-24T17:50:57.965" v="22" actId="20577"/>
        <pc:sldMkLst>
          <pc:docMk/>
          <pc:sldMk cId="323650932" sldId="483"/>
        </pc:sldMkLst>
      </pc:sldChg>
      <pc:sldChg chg="modSp mod">
        <pc:chgData name="Steve Shellhammer" userId="0e71f22d-ee3e-49c0-82ff-dbc290af8082" providerId="ADAL" clId="{467BD3AC-F198-4FA9-8F8B-0EF76C763259}" dt="2020-08-24T17:58:08.830" v="98" actId="1076"/>
        <pc:sldMkLst>
          <pc:docMk/>
          <pc:sldMk cId="1334691016" sldId="485"/>
        </pc:sldMkLst>
      </pc:sldChg>
      <pc:sldChg chg="modSp mod">
        <pc:chgData name="Steve Shellhammer" userId="0e71f22d-ee3e-49c0-82ff-dbc290af8082" providerId="ADAL" clId="{467BD3AC-F198-4FA9-8F8B-0EF76C763259}" dt="2020-08-24T18:07:09.017" v="376" actId="20577"/>
        <pc:sldMkLst>
          <pc:docMk/>
          <pc:sldMk cId="2415202813" sldId="486"/>
        </pc:sldMkLst>
      </pc:sldChg>
      <pc:sldChg chg="addSp modSp mod">
        <pc:chgData name="Steve Shellhammer" userId="0e71f22d-ee3e-49c0-82ff-dbc290af8082" providerId="ADAL" clId="{467BD3AC-F198-4FA9-8F8B-0EF76C763259}" dt="2020-08-24T18:15:00.246" v="653" actId="403"/>
        <pc:sldMkLst>
          <pc:docMk/>
          <pc:sldMk cId="675243109" sldId="487"/>
        </pc:sldMkLst>
      </pc:sldChg>
      <pc:sldChg chg="modSp mod">
        <pc:chgData name="Steve Shellhammer" userId="0e71f22d-ee3e-49c0-82ff-dbc290af8082" providerId="ADAL" clId="{467BD3AC-F198-4FA9-8F8B-0EF76C763259}" dt="2020-08-24T18:15:49.246" v="671" actId="404"/>
        <pc:sldMkLst>
          <pc:docMk/>
          <pc:sldMk cId="3208908905" sldId="488"/>
        </pc:sldMkLst>
      </pc:sldChg>
      <pc:sldChg chg="modSp mod">
        <pc:chgData name="Steve Shellhammer" userId="0e71f22d-ee3e-49c0-82ff-dbc290af8082" providerId="ADAL" clId="{467BD3AC-F198-4FA9-8F8B-0EF76C763259}" dt="2020-08-24T18:15:56.133" v="675" actId="20577"/>
        <pc:sldMkLst>
          <pc:docMk/>
          <pc:sldMk cId="847141214" sldId="489"/>
        </pc:sldMkLst>
      </pc:sldChg>
      <pc:sldChg chg="modSp mod">
        <pc:chgData name="Steve Shellhammer" userId="0e71f22d-ee3e-49c0-82ff-dbc290af8082" providerId="ADAL" clId="{467BD3AC-F198-4FA9-8F8B-0EF76C763259}" dt="2020-08-24T18:01:34.366" v="208" actId="20577"/>
        <pc:sldMkLst>
          <pc:docMk/>
          <pc:sldMk cId="506027600" sldId="490"/>
        </pc:sldMkLst>
      </pc:sldChg>
      <pc:sldChg chg="addSp delSp modSp new del mod">
        <pc:chgData name="Steve Shellhammer" userId="0e71f22d-ee3e-49c0-82ff-dbc290af8082" providerId="ADAL" clId="{467BD3AC-F198-4FA9-8F8B-0EF76C763259}" dt="2020-08-24T18:10:49.857" v="522" actId="47"/>
        <pc:sldMkLst>
          <pc:docMk/>
          <pc:sldMk cId="634102025" sldId="491"/>
        </pc:sldMkLst>
      </pc:sldChg>
      <pc:sldChg chg="modSp new del mod">
        <pc:chgData name="Steve Shellhammer" userId="0e71f22d-ee3e-49c0-82ff-dbc290af8082" providerId="ADAL" clId="{467BD3AC-F198-4FA9-8F8B-0EF76C763259}" dt="2020-08-24T18:09:01.289" v="516" actId="47"/>
        <pc:sldMkLst>
          <pc:docMk/>
          <pc:sldMk cId="1392521135" sldId="492"/>
        </pc:sldMkLst>
      </pc:sldChg>
    </pc:docChg>
  </pc:docChgLst>
  <pc:docChgLst>
    <pc:chgData name="Steve Shellhammer" userId="0e71f22d-ee3e-49c0-82ff-dbc290af8082" providerId="ADAL" clId="{EA11B7F1-2E4B-40EF-B2F3-09BAF0CA13C9}"/>
    <pc:docChg chg="modSld">
      <pc:chgData name="Steve Shellhammer" userId="0e71f22d-ee3e-49c0-82ff-dbc290af8082" providerId="ADAL" clId="{EA11B7F1-2E4B-40EF-B2F3-09BAF0CA13C9}" dt="2021-09-22T15:20:16.996" v="51" actId="255"/>
      <pc:docMkLst>
        <pc:docMk/>
      </pc:docMkLst>
      <pc:sldChg chg="modSp mod">
        <pc:chgData name="Steve Shellhammer" userId="0e71f22d-ee3e-49c0-82ff-dbc290af8082" providerId="ADAL" clId="{EA11B7F1-2E4B-40EF-B2F3-09BAF0CA13C9}" dt="2021-09-22T15:18:20.659" v="17" actId="20577"/>
        <pc:sldMkLst>
          <pc:docMk/>
          <pc:sldMk cId="491374436" sldId="529"/>
        </pc:sldMkLst>
      </pc:sldChg>
      <pc:sldChg chg="modSp mod">
        <pc:chgData name="Steve Shellhammer" userId="0e71f22d-ee3e-49c0-82ff-dbc290af8082" providerId="ADAL" clId="{EA11B7F1-2E4B-40EF-B2F3-09BAF0CA13C9}" dt="2021-09-22T15:19:19.721" v="44" actId="1076"/>
        <pc:sldMkLst>
          <pc:docMk/>
          <pc:sldMk cId="3940175403" sldId="531"/>
        </pc:sldMkLst>
      </pc:sldChg>
      <pc:sldChg chg="modSp mod">
        <pc:chgData name="Steve Shellhammer" userId="0e71f22d-ee3e-49c0-82ff-dbc290af8082" providerId="ADAL" clId="{EA11B7F1-2E4B-40EF-B2F3-09BAF0CA13C9}" dt="2021-09-22T15:19:46.082" v="47" actId="1076"/>
        <pc:sldMkLst>
          <pc:docMk/>
          <pc:sldMk cId="3533804203" sldId="534"/>
        </pc:sldMkLst>
      </pc:sldChg>
      <pc:sldChg chg="modSp mod">
        <pc:chgData name="Steve Shellhammer" userId="0e71f22d-ee3e-49c0-82ff-dbc290af8082" providerId="ADAL" clId="{EA11B7F1-2E4B-40EF-B2F3-09BAF0CA13C9}" dt="2021-09-22T15:20:16.996" v="51" actId="255"/>
        <pc:sldMkLst>
          <pc:docMk/>
          <pc:sldMk cId="913928595" sldId="536"/>
        </pc:sldMkLst>
      </pc:sldChg>
    </pc:docChg>
  </pc:docChgLst>
  <pc:docChgLst>
    <pc:chgData name="Steve Shellhammer" userId="0e71f22d-ee3e-49c0-82ff-dbc290af8082" providerId="ADAL" clId="{7AAD319A-8CEB-432F-B924-872CA495F27D}"/>
    <pc:docChg chg="undo custSel addSld delSld modSld">
      <pc:chgData name="Steve Shellhammer" userId="0e71f22d-ee3e-49c0-82ff-dbc290af8082" providerId="ADAL" clId="{7AAD319A-8CEB-432F-B924-872CA495F27D}" dt="2023-05-19T23:22:23.470" v="3334"/>
      <pc:docMkLst>
        <pc:docMk/>
      </pc:docMkLst>
      <pc:sldChg chg="modSp mod">
        <pc:chgData name="Steve Shellhammer" userId="0e71f22d-ee3e-49c0-82ff-dbc290af8082" providerId="ADAL" clId="{7AAD319A-8CEB-432F-B924-872CA495F27D}" dt="2023-05-19T22:08:35.243" v="24" actId="20577"/>
        <pc:sldMkLst>
          <pc:docMk/>
          <pc:sldMk cId="0" sldId="256"/>
        </pc:sldMkLst>
      </pc:sldChg>
      <pc:sldChg chg="del">
        <pc:chgData name="Steve Shellhammer" userId="0e71f22d-ee3e-49c0-82ff-dbc290af8082" providerId="ADAL" clId="{7AAD319A-8CEB-432F-B924-872CA495F27D}" dt="2023-05-19T22:18:17.659" v="691" actId="47"/>
        <pc:sldMkLst>
          <pc:docMk/>
          <pc:sldMk cId="529197180" sldId="538"/>
        </pc:sldMkLst>
      </pc:sldChg>
      <pc:sldChg chg="del">
        <pc:chgData name="Steve Shellhammer" userId="0e71f22d-ee3e-49c0-82ff-dbc290af8082" providerId="ADAL" clId="{7AAD319A-8CEB-432F-B924-872CA495F27D}" dt="2023-05-19T22:18:17.659" v="691" actId="47"/>
        <pc:sldMkLst>
          <pc:docMk/>
          <pc:sldMk cId="2856481569" sldId="539"/>
        </pc:sldMkLst>
      </pc:sldChg>
      <pc:sldChg chg="del">
        <pc:chgData name="Steve Shellhammer" userId="0e71f22d-ee3e-49c0-82ff-dbc290af8082" providerId="ADAL" clId="{7AAD319A-8CEB-432F-B924-872CA495F27D}" dt="2023-05-19T22:18:17.659" v="691" actId="47"/>
        <pc:sldMkLst>
          <pc:docMk/>
          <pc:sldMk cId="2321826473" sldId="540"/>
        </pc:sldMkLst>
      </pc:sldChg>
      <pc:sldChg chg="del">
        <pc:chgData name="Steve Shellhammer" userId="0e71f22d-ee3e-49c0-82ff-dbc290af8082" providerId="ADAL" clId="{7AAD319A-8CEB-432F-B924-872CA495F27D}" dt="2023-05-19T22:18:17.659" v="691" actId="47"/>
        <pc:sldMkLst>
          <pc:docMk/>
          <pc:sldMk cId="547413672" sldId="541"/>
        </pc:sldMkLst>
      </pc:sldChg>
      <pc:sldChg chg="del">
        <pc:chgData name="Steve Shellhammer" userId="0e71f22d-ee3e-49c0-82ff-dbc290af8082" providerId="ADAL" clId="{7AAD319A-8CEB-432F-B924-872CA495F27D}" dt="2023-05-19T22:18:17.659" v="691" actId="47"/>
        <pc:sldMkLst>
          <pc:docMk/>
          <pc:sldMk cId="3322368629" sldId="542"/>
        </pc:sldMkLst>
      </pc:sldChg>
      <pc:sldChg chg="del">
        <pc:chgData name="Steve Shellhammer" userId="0e71f22d-ee3e-49c0-82ff-dbc290af8082" providerId="ADAL" clId="{7AAD319A-8CEB-432F-B924-872CA495F27D}" dt="2023-05-19T22:18:17.659" v="691" actId="47"/>
        <pc:sldMkLst>
          <pc:docMk/>
          <pc:sldMk cId="4081781769" sldId="543"/>
        </pc:sldMkLst>
      </pc:sldChg>
      <pc:sldChg chg="del">
        <pc:chgData name="Steve Shellhammer" userId="0e71f22d-ee3e-49c0-82ff-dbc290af8082" providerId="ADAL" clId="{7AAD319A-8CEB-432F-B924-872CA495F27D}" dt="2023-05-19T22:18:17.659" v="691" actId="47"/>
        <pc:sldMkLst>
          <pc:docMk/>
          <pc:sldMk cId="713590355" sldId="544"/>
        </pc:sldMkLst>
      </pc:sldChg>
      <pc:sldChg chg="del">
        <pc:chgData name="Steve Shellhammer" userId="0e71f22d-ee3e-49c0-82ff-dbc290af8082" providerId="ADAL" clId="{7AAD319A-8CEB-432F-B924-872CA495F27D}" dt="2023-05-19T22:18:17.659" v="691" actId="47"/>
        <pc:sldMkLst>
          <pc:docMk/>
          <pc:sldMk cId="294370876" sldId="545"/>
        </pc:sldMkLst>
      </pc:sldChg>
      <pc:sldChg chg="del">
        <pc:chgData name="Steve Shellhammer" userId="0e71f22d-ee3e-49c0-82ff-dbc290af8082" providerId="ADAL" clId="{7AAD319A-8CEB-432F-B924-872CA495F27D}" dt="2023-05-19T22:18:17.659" v="691" actId="47"/>
        <pc:sldMkLst>
          <pc:docMk/>
          <pc:sldMk cId="2773607339" sldId="546"/>
        </pc:sldMkLst>
      </pc:sldChg>
      <pc:sldChg chg="del">
        <pc:chgData name="Steve Shellhammer" userId="0e71f22d-ee3e-49c0-82ff-dbc290af8082" providerId="ADAL" clId="{7AAD319A-8CEB-432F-B924-872CA495F27D}" dt="2023-05-19T22:18:17.659" v="691" actId="47"/>
        <pc:sldMkLst>
          <pc:docMk/>
          <pc:sldMk cId="906805146" sldId="547"/>
        </pc:sldMkLst>
      </pc:sldChg>
      <pc:sldChg chg="del">
        <pc:chgData name="Steve Shellhammer" userId="0e71f22d-ee3e-49c0-82ff-dbc290af8082" providerId="ADAL" clId="{7AAD319A-8CEB-432F-B924-872CA495F27D}" dt="2023-05-19T22:18:17.659" v="691" actId="47"/>
        <pc:sldMkLst>
          <pc:docMk/>
          <pc:sldMk cId="1671508115" sldId="548"/>
        </pc:sldMkLst>
      </pc:sldChg>
      <pc:sldChg chg="del">
        <pc:chgData name="Steve Shellhammer" userId="0e71f22d-ee3e-49c0-82ff-dbc290af8082" providerId="ADAL" clId="{7AAD319A-8CEB-432F-B924-872CA495F27D}" dt="2023-05-19T22:18:17.659" v="691" actId="47"/>
        <pc:sldMkLst>
          <pc:docMk/>
          <pc:sldMk cId="70344728" sldId="549"/>
        </pc:sldMkLst>
      </pc:sldChg>
      <pc:sldChg chg="del">
        <pc:chgData name="Steve Shellhammer" userId="0e71f22d-ee3e-49c0-82ff-dbc290af8082" providerId="ADAL" clId="{7AAD319A-8CEB-432F-B924-872CA495F27D}" dt="2023-05-19T22:18:17.659" v="691" actId="47"/>
        <pc:sldMkLst>
          <pc:docMk/>
          <pc:sldMk cId="745406975" sldId="550"/>
        </pc:sldMkLst>
      </pc:sldChg>
      <pc:sldChg chg="modSp new mod">
        <pc:chgData name="Steve Shellhammer" userId="0e71f22d-ee3e-49c0-82ff-dbc290af8082" providerId="ADAL" clId="{7AAD319A-8CEB-432F-B924-872CA495F27D}" dt="2023-05-19T22:26:17.581" v="1055" actId="14100"/>
        <pc:sldMkLst>
          <pc:docMk/>
          <pc:sldMk cId="3395715029" sldId="551"/>
        </pc:sldMkLst>
      </pc:sldChg>
      <pc:sldChg chg="modSp new mod">
        <pc:chgData name="Steve Shellhammer" userId="0e71f22d-ee3e-49c0-82ff-dbc290af8082" providerId="ADAL" clId="{7AAD319A-8CEB-432F-B924-872CA495F27D}" dt="2023-05-19T22:49:12.263" v="2425" actId="20577"/>
        <pc:sldMkLst>
          <pc:docMk/>
          <pc:sldMk cId="2326612348" sldId="552"/>
        </pc:sldMkLst>
      </pc:sldChg>
      <pc:sldChg chg="addSp modSp new mod">
        <pc:chgData name="Steve Shellhammer" userId="0e71f22d-ee3e-49c0-82ff-dbc290af8082" providerId="ADAL" clId="{7AAD319A-8CEB-432F-B924-872CA495F27D}" dt="2023-05-19T22:25:32.341" v="1052" actId="5793"/>
        <pc:sldMkLst>
          <pc:docMk/>
          <pc:sldMk cId="3670325964" sldId="553"/>
        </pc:sldMkLst>
      </pc:sldChg>
      <pc:sldChg chg="addSp delSp modSp new mod">
        <pc:chgData name="Steve Shellhammer" userId="0e71f22d-ee3e-49c0-82ff-dbc290af8082" providerId="ADAL" clId="{7AAD319A-8CEB-432F-B924-872CA495F27D}" dt="2023-05-19T22:40:29.704" v="2076" actId="20577"/>
        <pc:sldMkLst>
          <pc:docMk/>
          <pc:sldMk cId="2659424328" sldId="554"/>
        </pc:sldMkLst>
      </pc:sldChg>
      <pc:sldChg chg="addSp modSp new mod">
        <pc:chgData name="Steve Shellhammer" userId="0e71f22d-ee3e-49c0-82ff-dbc290af8082" providerId="ADAL" clId="{7AAD319A-8CEB-432F-B924-872CA495F27D}" dt="2023-05-19T22:55:05.055" v="2879" actId="1076"/>
        <pc:sldMkLst>
          <pc:docMk/>
          <pc:sldMk cId="483761716" sldId="555"/>
        </pc:sldMkLst>
      </pc:sldChg>
      <pc:sldChg chg="modSp new del mod">
        <pc:chgData name="Steve Shellhammer" userId="0e71f22d-ee3e-49c0-82ff-dbc290af8082" providerId="ADAL" clId="{7AAD319A-8CEB-432F-B924-872CA495F27D}" dt="2023-05-19T22:39:10.177" v="2069" actId="47"/>
        <pc:sldMkLst>
          <pc:docMk/>
          <pc:sldMk cId="1034569709" sldId="556"/>
        </pc:sldMkLst>
      </pc:sldChg>
      <pc:sldChg chg="addSp modSp new mod">
        <pc:chgData name="Steve Shellhammer" userId="0e71f22d-ee3e-49c0-82ff-dbc290af8082" providerId="ADAL" clId="{7AAD319A-8CEB-432F-B924-872CA495F27D}" dt="2023-05-19T22:54:49.073" v="2876" actId="1076"/>
        <pc:sldMkLst>
          <pc:docMk/>
          <pc:sldMk cId="1773911635" sldId="556"/>
        </pc:sldMkLst>
      </pc:sldChg>
      <pc:sldChg chg="modSp new del mod">
        <pc:chgData name="Steve Shellhammer" userId="0e71f22d-ee3e-49c0-82ff-dbc290af8082" providerId="ADAL" clId="{7AAD319A-8CEB-432F-B924-872CA495F27D}" dt="2023-05-19T22:44:17.179" v="2311" actId="47"/>
        <pc:sldMkLst>
          <pc:docMk/>
          <pc:sldMk cId="3260903130" sldId="556"/>
        </pc:sldMkLst>
      </pc:sldChg>
      <pc:sldChg chg="addSp modSp new mod">
        <pc:chgData name="Steve Shellhammer" userId="0e71f22d-ee3e-49c0-82ff-dbc290af8082" providerId="ADAL" clId="{7AAD319A-8CEB-432F-B924-872CA495F27D}" dt="2023-05-19T23:22:23.470" v="3334"/>
        <pc:sldMkLst>
          <pc:docMk/>
          <pc:sldMk cId="540504664" sldId="557"/>
        </pc:sldMkLst>
      </pc:sldChg>
    </pc:docChg>
  </pc:docChgLst>
  <pc:docChgLst>
    <pc:chgData name="Steve Shellhammer" userId="0e71f22d-ee3e-49c0-82ff-dbc290af8082" providerId="ADAL" clId="{D51FAECE-D089-466E-95E7-7851295A8625}"/>
    <pc:docChg chg="undo custSel addSld delSld modSld">
      <pc:chgData name="Steve Shellhammer" userId="0e71f22d-ee3e-49c0-82ff-dbc290af8082" providerId="ADAL" clId="{D51FAECE-D089-466E-95E7-7851295A8625}" dt="2021-08-23T18:58:50.112" v="2383" actId="20577"/>
      <pc:docMkLst>
        <pc:docMk/>
      </pc:docMkLst>
      <pc:sldChg chg="modSp mod">
        <pc:chgData name="Steve Shellhammer" userId="0e71f22d-ee3e-49c0-82ff-dbc290af8082" providerId="ADAL" clId="{D51FAECE-D089-466E-95E7-7851295A8625}" dt="2021-08-23T18:58:50.112" v="2383" actId="20577"/>
        <pc:sldMkLst>
          <pc:docMk/>
          <pc:sldMk cId="0" sldId="256"/>
        </pc:sldMkLst>
      </pc:sldChg>
      <pc:sldChg chg="del">
        <pc:chgData name="Steve Shellhammer" userId="0e71f22d-ee3e-49c0-82ff-dbc290af8082" providerId="ADAL" clId="{D51FAECE-D089-466E-95E7-7851295A8625}" dt="2021-08-23T17:35:59.644" v="487" actId="47"/>
        <pc:sldMkLst>
          <pc:docMk/>
          <pc:sldMk cId="2539548716" sldId="507"/>
        </pc:sldMkLst>
      </pc:sldChg>
      <pc:sldChg chg="del">
        <pc:chgData name="Steve Shellhammer" userId="0e71f22d-ee3e-49c0-82ff-dbc290af8082" providerId="ADAL" clId="{D51FAECE-D089-466E-95E7-7851295A8625}" dt="2021-08-23T17:35:59.644" v="487" actId="47"/>
        <pc:sldMkLst>
          <pc:docMk/>
          <pc:sldMk cId="1348969420" sldId="508"/>
        </pc:sldMkLst>
      </pc:sldChg>
      <pc:sldChg chg="del">
        <pc:chgData name="Steve Shellhammer" userId="0e71f22d-ee3e-49c0-82ff-dbc290af8082" providerId="ADAL" clId="{D51FAECE-D089-466E-95E7-7851295A8625}" dt="2021-08-23T17:35:59.644" v="487" actId="47"/>
        <pc:sldMkLst>
          <pc:docMk/>
          <pc:sldMk cId="696669391" sldId="509"/>
        </pc:sldMkLst>
      </pc:sldChg>
      <pc:sldChg chg="del">
        <pc:chgData name="Steve Shellhammer" userId="0e71f22d-ee3e-49c0-82ff-dbc290af8082" providerId="ADAL" clId="{D51FAECE-D089-466E-95E7-7851295A8625}" dt="2021-08-23T17:35:59.644" v="487" actId="47"/>
        <pc:sldMkLst>
          <pc:docMk/>
          <pc:sldMk cId="2530872900" sldId="510"/>
        </pc:sldMkLst>
      </pc:sldChg>
      <pc:sldChg chg="del">
        <pc:chgData name="Steve Shellhammer" userId="0e71f22d-ee3e-49c0-82ff-dbc290af8082" providerId="ADAL" clId="{D51FAECE-D089-466E-95E7-7851295A8625}" dt="2021-08-23T17:35:59.644" v="487" actId="47"/>
        <pc:sldMkLst>
          <pc:docMk/>
          <pc:sldMk cId="4109633702" sldId="511"/>
        </pc:sldMkLst>
      </pc:sldChg>
      <pc:sldChg chg="del">
        <pc:chgData name="Steve Shellhammer" userId="0e71f22d-ee3e-49c0-82ff-dbc290af8082" providerId="ADAL" clId="{D51FAECE-D089-466E-95E7-7851295A8625}" dt="2021-08-23T17:35:59.644" v="487" actId="47"/>
        <pc:sldMkLst>
          <pc:docMk/>
          <pc:sldMk cId="1261565682" sldId="514"/>
        </pc:sldMkLst>
      </pc:sldChg>
      <pc:sldChg chg="del">
        <pc:chgData name="Steve Shellhammer" userId="0e71f22d-ee3e-49c0-82ff-dbc290af8082" providerId="ADAL" clId="{D51FAECE-D089-466E-95E7-7851295A8625}" dt="2021-08-23T17:35:59.644" v="487" actId="47"/>
        <pc:sldMkLst>
          <pc:docMk/>
          <pc:sldMk cId="158806586" sldId="515"/>
        </pc:sldMkLst>
      </pc:sldChg>
      <pc:sldChg chg="del">
        <pc:chgData name="Steve Shellhammer" userId="0e71f22d-ee3e-49c0-82ff-dbc290af8082" providerId="ADAL" clId="{D51FAECE-D089-466E-95E7-7851295A8625}" dt="2021-08-23T17:35:59.644" v="487" actId="47"/>
        <pc:sldMkLst>
          <pc:docMk/>
          <pc:sldMk cId="4023721527" sldId="516"/>
        </pc:sldMkLst>
      </pc:sldChg>
      <pc:sldChg chg="del">
        <pc:chgData name="Steve Shellhammer" userId="0e71f22d-ee3e-49c0-82ff-dbc290af8082" providerId="ADAL" clId="{D51FAECE-D089-466E-95E7-7851295A8625}" dt="2021-08-23T17:35:59.644" v="487" actId="47"/>
        <pc:sldMkLst>
          <pc:docMk/>
          <pc:sldMk cId="296882006" sldId="520"/>
        </pc:sldMkLst>
      </pc:sldChg>
      <pc:sldChg chg="del">
        <pc:chgData name="Steve Shellhammer" userId="0e71f22d-ee3e-49c0-82ff-dbc290af8082" providerId="ADAL" clId="{D51FAECE-D089-466E-95E7-7851295A8625}" dt="2021-08-23T17:35:59.644" v="487" actId="47"/>
        <pc:sldMkLst>
          <pc:docMk/>
          <pc:sldMk cId="3832592430" sldId="522"/>
        </pc:sldMkLst>
      </pc:sldChg>
      <pc:sldChg chg="del">
        <pc:chgData name="Steve Shellhammer" userId="0e71f22d-ee3e-49c0-82ff-dbc290af8082" providerId="ADAL" clId="{D51FAECE-D089-466E-95E7-7851295A8625}" dt="2021-08-23T17:35:59.644" v="487" actId="47"/>
        <pc:sldMkLst>
          <pc:docMk/>
          <pc:sldMk cId="2782276938" sldId="523"/>
        </pc:sldMkLst>
      </pc:sldChg>
      <pc:sldChg chg="del">
        <pc:chgData name="Steve Shellhammer" userId="0e71f22d-ee3e-49c0-82ff-dbc290af8082" providerId="ADAL" clId="{D51FAECE-D089-466E-95E7-7851295A8625}" dt="2021-08-23T17:35:59.644" v="487" actId="47"/>
        <pc:sldMkLst>
          <pc:docMk/>
          <pc:sldMk cId="1027477533" sldId="524"/>
        </pc:sldMkLst>
      </pc:sldChg>
      <pc:sldChg chg="del">
        <pc:chgData name="Steve Shellhammer" userId="0e71f22d-ee3e-49c0-82ff-dbc290af8082" providerId="ADAL" clId="{D51FAECE-D089-466E-95E7-7851295A8625}" dt="2021-08-23T17:35:59.644" v="487" actId="47"/>
        <pc:sldMkLst>
          <pc:docMk/>
          <pc:sldMk cId="2938999793" sldId="525"/>
        </pc:sldMkLst>
      </pc:sldChg>
      <pc:sldChg chg="del">
        <pc:chgData name="Steve Shellhammer" userId="0e71f22d-ee3e-49c0-82ff-dbc290af8082" providerId="ADAL" clId="{D51FAECE-D089-466E-95E7-7851295A8625}" dt="2021-08-23T17:35:59.644" v="487" actId="47"/>
        <pc:sldMkLst>
          <pc:docMk/>
          <pc:sldMk cId="2483964135" sldId="526"/>
        </pc:sldMkLst>
      </pc:sldChg>
      <pc:sldChg chg="del">
        <pc:chgData name="Steve Shellhammer" userId="0e71f22d-ee3e-49c0-82ff-dbc290af8082" providerId="ADAL" clId="{D51FAECE-D089-466E-95E7-7851295A8625}" dt="2021-08-23T17:35:59.644" v="487" actId="47"/>
        <pc:sldMkLst>
          <pc:docMk/>
          <pc:sldMk cId="3931575800" sldId="527"/>
        </pc:sldMkLst>
      </pc:sldChg>
      <pc:sldChg chg="del">
        <pc:chgData name="Steve Shellhammer" userId="0e71f22d-ee3e-49c0-82ff-dbc290af8082" providerId="ADAL" clId="{D51FAECE-D089-466E-95E7-7851295A8625}" dt="2021-08-23T17:35:59.644" v="487" actId="47"/>
        <pc:sldMkLst>
          <pc:docMk/>
          <pc:sldMk cId="891740046" sldId="528"/>
        </pc:sldMkLst>
      </pc:sldChg>
      <pc:sldChg chg="modSp new mod">
        <pc:chgData name="Steve Shellhammer" userId="0e71f22d-ee3e-49c0-82ff-dbc290af8082" providerId="ADAL" clId="{D51FAECE-D089-466E-95E7-7851295A8625}" dt="2021-08-23T17:36:37.054" v="494" actId="20577"/>
        <pc:sldMkLst>
          <pc:docMk/>
          <pc:sldMk cId="491374436" sldId="529"/>
        </pc:sldMkLst>
      </pc:sldChg>
      <pc:sldChg chg="modSp new mod">
        <pc:chgData name="Steve Shellhammer" userId="0e71f22d-ee3e-49c0-82ff-dbc290af8082" providerId="ADAL" clId="{D51FAECE-D089-466E-95E7-7851295A8625}" dt="2021-08-23T17:44:39.994" v="1064"/>
        <pc:sldMkLst>
          <pc:docMk/>
          <pc:sldMk cId="1033386959" sldId="530"/>
        </pc:sldMkLst>
      </pc:sldChg>
      <pc:sldChg chg="addSp modSp new mod">
        <pc:chgData name="Steve Shellhammer" userId="0e71f22d-ee3e-49c0-82ff-dbc290af8082" providerId="ADAL" clId="{D51FAECE-D089-466E-95E7-7851295A8625}" dt="2021-08-23T17:50:26.425" v="1705" actId="1036"/>
        <pc:sldMkLst>
          <pc:docMk/>
          <pc:sldMk cId="3940175403" sldId="531"/>
        </pc:sldMkLst>
      </pc:sldChg>
      <pc:sldChg chg="addSp modSp new mod">
        <pc:chgData name="Steve Shellhammer" userId="0e71f22d-ee3e-49c0-82ff-dbc290af8082" providerId="ADAL" clId="{D51FAECE-D089-466E-95E7-7851295A8625}" dt="2021-08-23T17:53:49.065" v="1861" actId="255"/>
        <pc:sldMkLst>
          <pc:docMk/>
          <pc:sldMk cId="3646594998" sldId="532"/>
        </pc:sldMkLst>
      </pc:sldChg>
      <pc:sldChg chg="addSp delSp modSp add mod">
        <pc:chgData name="Steve Shellhammer" userId="0e71f22d-ee3e-49c0-82ff-dbc290af8082" providerId="ADAL" clId="{D51FAECE-D089-466E-95E7-7851295A8625}" dt="2021-08-23T17:54:29.228" v="1866"/>
        <pc:sldMkLst>
          <pc:docMk/>
          <pc:sldMk cId="1470928392" sldId="533"/>
        </pc:sldMkLst>
      </pc:sldChg>
      <pc:sldChg chg="addSp delSp modSp add mod">
        <pc:chgData name="Steve Shellhammer" userId="0e71f22d-ee3e-49c0-82ff-dbc290af8082" providerId="ADAL" clId="{D51FAECE-D089-466E-95E7-7851295A8625}" dt="2021-08-23T17:54:53.993" v="1871" actId="1076"/>
        <pc:sldMkLst>
          <pc:docMk/>
          <pc:sldMk cId="3533804203" sldId="534"/>
        </pc:sldMkLst>
      </pc:sldChg>
      <pc:sldChg chg="addSp delSp modSp new mod">
        <pc:chgData name="Steve Shellhammer" userId="0e71f22d-ee3e-49c0-82ff-dbc290af8082" providerId="ADAL" clId="{D51FAECE-D089-466E-95E7-7851295A8625}" dt="2021-08-23T18:55:09.150" v="2082" actId="20577"/>
        <pc:sldMkLst>
          <pc:docMk/>
          <pc:sldMk cId="767981311" sldId="535"/>
        </pc:sldMkLst>
      </pc:sldChg>
      <pc:sldChg chg="modSp new mod">
        <pc:chgData name="Steve Shellhammer" userId="0e71f22d-ee3e-49c0-82ff-dbc290af8082" providerId="ADAL" clId="{D51FAECE-D089-466E-95E7-7851295A8625}" dt="2021-08-23T18:56:59.597" v="2379" actId="33524"/>
        <pc:sldMkLst>
          <pc:docMk/>
          <pc:sldMk cId="913928595" sldId="536"/>
        </pc:sldMkLst>
      </pc:sldChg>
    </pc:docChg>
  </pc:docChgLst>
  <pc:docChgLst>
    <pc:chgData name="Steve Shellhammer" userId="0e71f22d-ee3e-49c0-82ff-dbc290af8082" providerId="ADAL" clId="{5F0A67CB-CEDB-45B7-8A9A-ED3672DC8F3B}"/>
    <pc:docChg chg="modSld">
      <pc:chgData name="Steve Shellhammer" userId="0e71f22d-ee3e-49c0-82ff-dbc290af8082" providerId="ADAL" clId="{5F0A67CB-CEDB-45B7-8A9A-ED3672DC8F3B}" dt="2021-07-02T22:24:51.268" v="43" actId="1076"/>
      <pc:docMkLst>
        <pc:docMk/>
      </pc:docMkLst>
      <pc:sldChg chg="modSp mod">
        <pc:chgData name="Steve Shellhammer" userId="0e71f22d-ee3e-49c0-82ff-dbc290af8082" providerId="ADAL" clId="{5F0A67CB-CEDB-45B7-8A9A-ED3672DC8F3B}" dt="2021-07-02T22:19:34.021" v="1" actId="20577"/>
        <pc:sldMkLst>
          <pc:docMk/>
          <pc:sldMk cId="0" sldId="256"/>
        </pc:sldMkLst>
      </pc:sldChg>
      <pc:sldChg chg="modSp mod">
        <pc:chgData name="Steve Shellhammer" userId="0e71f22d-ee3e-49c0-82ff-dbc290af8082" providerId="ADAL" clId="{5F0A67CB-CEDB-45B7-8A9A-ED3672DC8F3B}" dt="2021-07-02T22:24:51.268" v="43" actId="1076"/>
        <pc:sldMkLst>
          <pc:docMk/>
          <pc:sldMk cId="4109633702" sldId="511"/>
        </pc:sldMkLst>
      </pc:sldChg>
    </pc:docChg>
  </pc:docChgLst>
  <pc:docChgLst>
    <pc:chgData name="Steve Shellhammer" userId="0e71f22d-ee3e-49c0-82ff-dbc290af8082" providerId="ADAL" clId="{9A8F5A9B-1CB4-4C7E-9B2A-DC94F0BD82DD}"/>
    <pc:docChg chg="undo custSel modSld">
      <pc:chgData name="Steve Shellhammer" userId="0e71f22d-ee3e-49c0-82ff-dbc290af8082" providerId="ADAL" clId="{9A8F5A9B-1CB4-4C7E-9B2A-DC94F0BD82DD}" dt="2020-08-26T16:51:41.966" v="570" actId="14100"/>
      <pc:docMkLst>
        <pc:docMk/>
      </pc:docMkLst>
      <pc:sldChg chg="modSp mod">
        <pc:chgData name="Steve Shellhammer" userId="0e71f22d-ee3e-49c0-82ff-dbc290af8082" providerId="ADAL" clId="{9A8F5A9B-1CB4-4C7E-9B2A-DC94F0BD82DD}" dt="2020-08-26T16:46:09.517" v="425" actId="14100"/>
        <pc:sldMkLst>
          <pc:docMk/>
          <pc:sldMk cId="3145523729" sldId="482"/>
        </pc:sldMkLst>
      </pc:sldChg>
      <pc:sldChg chg="modSp mod">
        <pc:chgData name="Steve Shellhammer" userId="0e71f22d-ee3e-49c0-82ff-dbc290af8082" providerId="ADAL" clId="{9A8F5A9B-1CB4-4C7E-9B2A-DC94F0BD82DD}" dt="2020-08-26T16:51:41.966" v="570" actId="14100"/>
        <pc:sldMkLst>
          <pc:docMk/>
          <pc:sldMk cId="675243109" sldId="487"/>
        </pc:sldMkLst>
      </pc:sldChg>
    </pc:docChg>
  </pc:docChgLst>
  <pc:docChgLst>
    <pc:chgData name="Steve Shellhammer" userId="0e71f22d-ee3e-49c0-82ff-dbc290af8082" providerId="ADAL" clId="{7FD98EB4-0735-4A71-B6D4-8697D04C3E05}"/>
    <pc:docChg chg="undo custSel addSld delSld modSld">
      <pc:chgData name="Steve Shellhammer" userId="0e71f22d-ee3e-49c0-82ff-dbc290af8082" providerId="ADAL" clId="{7FD98EB4-0735-4A71-B6D4-8697D04C3E05}" dt="2021-06-22T23:08:55.401" v="4693" actId="20577"/>
      <pc:docMkLst>
        <pc:docMk/>
      </pc:docMkLst>
      <pc:sldChg chg="modSp mod">
        <pc:chgData name="Steve Shellhammer" userId="0e71f22d-ee3e-49c0-82ff-dbc290af8082" providerId="ADAL" clId="{7FD98EB4-0735-4A71-B6D4-8697D04C3E05}" dt="2021-06-21T20:14:09.633" v="77"/>
        <pc:sldMkLst>
          <pc:docMk/>
          <pc:sldMk cId="0" sldId="256"/>
        </pc:sldMkLst>
      </pc:sldChg>
      <pc:sldChg chg="del">
        <pc:chgData name="Steve Shellhammer" userId="0e71f22d-ee3e-49c0-82ff-dbc290af8082" providerId="ADAL" clId="{7FD98EB4-0735-4A71-B6D4-8697D04C3E05}" dt="2021-06-21T20:14:47.073" v="89" actId="47"/>
        <pc:sldMkLst>
          <pc:docMk/>
          <pc:sldMk cId="892577509" sldId="495"/>
        </pc:sldMkLst>
      </pc:sldChg>
      <pc:sldChg chg="del">
        <pc:chgData name="Steve Shellhammer" userId="0e71f22d-ee3e-49c0-82ff-dbc290af8082" providerId="ADAL" clId="{7FD98EB4-0735-4A71-B6D4-8697D04C3E05}" dt="2021-06-21T20:14:47.073" v="89" actId="47"/>
        <pc:sldMkLst>
          <pc:docMk/>
          <pc:sldMk cId="1472924119" sldId="496"/>
        </pc:sldMkLst>
      </pc:sldChg>
      <pc:sldChg chg="del">
        <pc:chgData name="Steve Shellhammer" userId="0e71f22d-ee3e-49c0-82ff-dbc290af8082" providerId="ADAL" clId="{7FD98EB4-0735-4A71-B6D4-8697D04C3E05}" dt="2021-06-21T20:14:47.073" v="89" actId="47"/>
        <pc:sldMkLst>
          <pc:docMk/>
          <pc:sldMk cId="2963953603" sldId="497"/>
        </pc:sldMkLst>
      </pc:sldChg>
      <pc:sldChg chg="del">
        <pc:chgData name="Steve Shellhammer" userId="0e71f22d-ee3e-49c0-82ff-dbc290af8082" providerId="ADAL" clId="{7FD98EB4-0735-4A71-B6D4-8697D04C3E05}" dt="2021-06-21T20:14:47.073" v="89" actId="47"/>
        <pc:sldMkLst>
          <pc:docMk/>
          <pc:sldMk cId="700908960" sldId="498"/>
        </pc:sldMkLst>
      </pc:sldChg>
      <pc:sldChg chg="del">
        <pc:chgData name="Steve Shellhammer" userId="0e71f22d-ee3e-49c0-82ff-dbc290af8082" providerId="ADAL" clId="{7FD98EB4-0735-4A71-B6D4-8697D04C3E05}" dt="2021-06-21T20:14:47.073" v="89" actId="47"/>
        <pc:sldMkLst>
          <pc:docMk/>
          <pc:sldMk cId="333785664" sldId="499"/>
        </pc:sldMkLst>
      </pc:sldChg>
      <pc:sldChg chg="del">
        <pc:chgData name="Steve Shellhammer" userId="0e71f22d-ee3e-49c0-82ff-dbc290af8082" providerId="ADAL" clId="{7FD98EB4-0735-4A71-B6D4-8697D04C3E05}" dt="2021-06-21T20:14:47.073" v="89" actId="47"/>
        <pc:sldMkLst>
          <pc:docMk/>
          <pc:sldMk cId="4037900903" sldId="500"/>
        </pc:sldMkLst>
      </pc:sldChg>
      <pc:sldChg chg="del">
        <pc:chgData name="Steve Shellhammer" userId="0e71f22d-ee3e-49c0-82ff-dbc290af8082" providerId="ADAL" clId="{7FD98EB4-0735-4A71-B6D4-8697D04C3E05}" dt="2021-06-21T20:14:47.073" v="89" actId="47"/>
        <pc:sldMkLst>
          <pc:docMk/>
          <pc:sldMk cId="514910755" sldId="501"/>
        </pc:sldMkLst>
      </pc:sldChg>
      <pc:sldChg chg="del">
        <pc:chgData name="Steve Shellhammer" userId="0e71f22d-ee3e-49c0-82ff-dbc290af8082" providerId="ADAL" clId="{7FD98EB4-0735-4A71-B6D4-8697D04C3E05}" dt="2021-06-21T20:14:47.073" v="89" actId="47"/>
        <pc:sldMkLst>
          <pc:docMk/>
          <pc:sldMk cId="3594223674" sldId="502"/>
        </pc:sldMkLst>
      </pc:sldChg>
      <pc:sldChg chg="del">
        <pc:chgData name="Steve Shellhammer" userId="0e71f22d-ee3e-49c0-82ff-dbc290af8082" providerId="ADAL" clId="{7FD98EB4-0735-4A71-B6D4-8697D04C3E05}" dt="2021-06-21T20:14:47.073" v="89" actId="47"/>
        <pc:sldMkLst>
          <pc:docMk/>
          <pc:sldMk cId="3104585391" sldId="503"/>
        </pc:sldMkLst>
      </pc:sldChg>
      <pc:sldChg chg="del">
        <pc:chgData name="Steve Shellhammer" userId="0e71f22d-ee3e-49c0-82ff-dbc290af8082" providerId="ADAL" clId="{7FD98EB4-0735-4A71-B6D4-8697D04C3E05}" dt="2021-06-21T20:14:47.073" v="89" actId="47"/>
        <pc:sldMkLst>
          <pc:docMk/>
          <pc:sldMk cId="668802648" sldId="504"/>
        </pc:sldMkLst>
      </pc:sldChg>
      <pc:sldChg chg="del">
        <pc:chgData name="Steve Shellhammer" userId="0e71f22d-ee3e-49c0-82ff-dbc290af8082" providerId="ADAL" clId="{7FD98EB4-0735-4A71-B6D4-8697D04C3E05}" dt="2021-06-21T20:14:47.073" v="89" actId="47"/>
        <pc:sldMkLst>
          <pc:docMk/>
          <pc:sldMk cId="1824480865" sldId="505"/>
        </pc:sldMkLst>
      </pc:sldChg>
      <pc:sldChg chg="del">
        <pc:chgData name="Steve Shellhammer" userId="0e71f22d-ee3e-49c0-82ff-dbc290af8082" providerId="ADAL" clId="{7FD98EB4-0735-4A71-B6D4-8697D04C3E05}" dt="2021-06-21T20:14:47.073" v="89" actId="47"/>
        <pc:sldMkLst>
          <pc:docMk/>
          <pc:sldMk cId="3929891046" sldId="506"/>
        </pc:sldMkLst>
      </pc:sldChg>
      <pc:sldChg chg="addSp modSp new mod">
        <pc:chgData name="Steve Shellhammer" userId="0e71f22d-ee3e-49c0-82ff-dbc290af8082" providerId="ADAL" clId="{7FD98EB4-0735-4A71-B6D4-8697D04C3E05}" dt="2021-06-21T20:35:37.542" v="681" actId="6549"/>
        <pc:sldMkLst>
          <pc:docMk/>
          <pc:sldMk cId="2539548716" sldId="507"/>
        </pc:sldMkLst>
      </pc:sldChg>
      <pc:sldChg chg="addSp delSp modSp new mod">
        <pc:chgData name="Steve Shellhammer" userId="0e71f22d-ee3e-49c0-82ff-dbc290af8082" providerId="ADAL" clId="{7FD98EB4-0735-4A71-B6D4-8697D04C3E05}" dt="2021-06-21T22:05:21.526" v="1123" actId="20577"/>
        <pc:sldMkLst>
          <pc:docMk/>
          <pc:sldMk cId="1348969420" sldId="508"/>
        </pc:sldMkLst>
      </pc:sldChg>
      <pc:sldChg chg="modSp new del mod">
        <pc:chgData name="Steve Shellhammer" userId="0e71f22d-ee3e-49c0-82ff-dbc290af8082" providerId="ADAL" clId="{7FD98EB4-0735-4A71-B6D4-8697D04C3E05}" dt="2021-06-21T20:19:45.973" v="229" actId="47"/>
        <pc:sldMkLst>
          <pc:docMk/>
          <pc:sldMk cId="2478688492" sldId="508"/>
        </pc:sldMkLst>
      </pc:sldChg>
      <pc:sldChg chg="addSp modSp new mod">
        <pc:chgData name="Steve Shellhammer" userId="0e71f22d-ee3e-49c0-82ff-dbc290af8082" providerId="ADAL" clId="{7FD98EB4-0735-4A71-B6D4-8697D04C3E05}" dt="2021-06-21T20:29:03.395" v="322" actId="1076"/>
        <pc:sldMkLst>
          <pc:docMk/>
          <pc:sldMk cId="696669391" sldId="509"/>
        </pc:sldMkLst>
      </pc:sldChg>
      <pc:sldChg chg="modSp new mod">
        <pc:chgData name="Steve Shellhammer" userId="0e71f22d-ee3e-49c0-82ff-dbc290af8082" providerId="ADAL" clId="{7FD98EB4-0735-4A71-B6D4-8697D04C3E05}" dt="2021-06-21T22:08:05.287" v="1346" actId="1076"/>
        <pc:sldMkLst>
          <pc:docMk/>
          <pc:sldMk cId="2530872900" sldId="510"/>
        </pc:sldMkLst>
      </pc:sldChg>
      <pc:sldChg chg="addSp modSp new mod">
        <pc:chgData name="Steve Shellhammer" userId="0e71f22d-ee3e-49c0-82ff-dbc290af8082" providerId="ADAL" clId="{7FD98EB4-0735-4A71-B6D4-8697D04C3E05}" dt="2021-06-21T22:23:41.254" v="2636" actId="20577"/>
        <pc:sldMkLst>
          <pc:docMk/>
          <pc:sldMk cId="4109633702" sldId="511"/>
        </pc:sldMkLst>
      </pc:sldChg>
      <pc:sldChg chg="addSp delSp modSp new mod">
        <pc:chgData name="Steve Shellhammer" userId="0e71f22d-ee3e-49c0-82ff-dbc290af8082" providerId="ADAL" clId="{7FD98EB4-0735-4A71-B6D4-8697D04C3E05}" dt="2021-06-21T22:35:20.795" v="2857" actId="1035"/>
        <pc:sldMkLst>
          <pc:docMk/>
          <pc:sldMk cId="892882887" sldId="512"/>
        </pc:sldMkLst>
      </pc:sldChg>
      <pc:sldChg chg="addSp modSp new mod">
        <pc:chgData name="Steve Shellhammer" userId="0e71f22d-ee3e-49c0-82ff-dbc290af8082" providerId="ADAL" clId="{7FD98EB4-0735-4A71-B6D4-8697D04C3E05}" dt="2021-06-22T23:08:55.401" v="4693" actId="20577"/>
        <pc:sldMkLst>
          <pc:docMk/>
          <pc:sldMk cId="2398506557" sldId="513"/>
        </pc:sldMkLst>
      </pc:sldChg>
      <pc:sldChg chg="modSp new mod">
        <pc:chgData name="Steve Shellhammer" userId="0e71f22d-ee3e-49c0-82ff-dbc290af8082" providerId="ADAL" clId="{7FD98EB4-0735-4A71-B6D4-8697D04C3E05}" dt="2021-06-21T22:54:51.003" v="4139" actId="27107"/>
        <pc:sldMkLst>
          <pc:docMk/>
          <pc:sldMk cId="1261565682" sldId="514"/>
        </pc:sldMkLst>
      </pc:sldChg>
      <pc:sldChg chg="modSp new del mod">
        <pc:chgData name="Steve Shellhammer" userId="0e71f22d-ee3e-49c0-82ff-dbc290af8082" providerId="ADAL" clId="{7FD98EB4-0735-4A71-B6D4-8697D04C3E05}" dt="2021-06-21T22:51:33.204" v="3664" actId="47"/>
        <pc:sldMkLst>
          <pc:docMk/>
          <pc:sldMk cId="3160590053" sldId="514"/>
        </pc:sldMkLst>
      </pc:sldChg>
      <pc:sldChg chg="modSp new mod">
        <pc:chgData name="Steve Shellhammer" userId="0e71f22d-ee3e-49c0-82ff-dbc290af8082" providerId="ADAL" clId="{7FD98EB4-0735-4A71-B6D4-8697D04C3E05}" dt="2021-06-21T22:58:07.834" v="4687" actId="20577"/>
        <pc:sldMkLst>
          <pc:docMk/>
          <pc:sldMk cId="158806586" sldId="515"/>
        </pc:sldMkLst>
      </pc:sldChg>
    </pc:docChg>
  </pc:docChgLst>
  <pc:docChgLst>
    <pc:chgData name="Steve Shellhammer" userId="0e71f22d-ee3e-49c0-82ff-dbc290af8082" providerId="ADAL" clId="{47576FD6-D527-4F2D-A904-5B5DD26AF6F4}"/>
    <pc:docChg chg="custSel addSld modSld">
      <pc:chgData name="Steve Shellhammer" userId="0e71f22d-ee3e-49c0-82ff-dbc290af8082" providerId="ADAL" clId="{47576FD6-D527-4F2D-A904-5B5DD26AF6F4}" dt="2021-06-28T18:29:03.366" v="58" actId="14100"/>
      <pc:docMkLst>
        <pc:docMk/>
      </pc:docMkLst>
      <pc:sldChg chg="addSp delSp modSp new mod">
        <pc:chgData name="Steve Shellhammer" userId="0e71f22d-ee3e-49c0-82ff-dbc290af8082" providerId="ADAL" clId="{47576FD6-D527-4F2D-A904-5B5DD26AF6F4}" dt="2021-06-28T18:29:03.366" v="58" actId="14100"/>
        <pc:sldMkLst>
          <pc:docMk/>
          <pc:sldMk cId="891740046" sldId="528"/>
        </pc:sldMkLst>
      </pc:sldChg>
    </pc:docChg>
  </pc:docChgLst>
  <pc:docChgLst>
    <pc:chgData name="Steve Shellhammer" userId="0e71f22d-ee3e-49c0-82ff-dbc290af8082" providerId="ADAL" clId="{56766B77-AE17-4FC4-B1C5-FA376F3FB728}"/>
    <pc:docChg chg="undo custSel addSld delSld modSld sldOrd modMainMaster">
      <pc:chgData name="Steve Shellhammer" userId="0e71f22d-ee3e-49c0-82ff-dbc290af8082" providerId="ADAL" clId="{56766B77-AE17-4FC4-B1C5-FA376F3FB728}" dt="2022-10-13T18:39:37.806" v="2769" actId="12"/>
      <pc:docMkLst>
        <pc:docMk/>
      </pc:docMkLst>
      <pc:sldChg chg="modSp mod">
        <pc:chgData name="Steve Shellhammer" userId="0e71f22d-ee3e-49c0-82ff-dbc290af8082" providerId="ADAL" clId="{56766B77-AE17-4FC4-B1C5-FA376F3FB728}" dt="2022-10-12T22:37:06.075" v="61"/>
        <pc:sldMkLst>
          <pc:docMk/>
          <pc:sldMk cId="0" sldId="256"/>
        </pc:sldMkLst>
      </pc:sldChg>
      <pc:sldChg chg="modSp mod">
        <pc:chgData name="Steve Shellhammer" userId="0e71f22d-ee3e-49c0-82ff-dbc290af8082" providerId="ADAL" clId="{56766B77-AE17-4FC4-B1C5-FA376F3FB728}" dt="2022-10-13T18:22:22.991" v="2152" actId="20577"/>
        <pc:sldMkLst>
          <pc:docMk/>
          <pc:sldMk cId="491374436" sldId="529"/>
        </pc:sldMkLst>
      </pc:sldChg>
      <pc:sldChg chg="modSp new mod">
        <pc:chgData name="Steve Shellhammer" userId="0e71f22d-ee3e-49c0-82ff-dbc290af8082" providerId="ADAL" clId="{56766B77-AE17-4FC4-B1C5-FA376F3FB728}" dt="2022-10-13T18:22:43.143" v="2164" actId="20577"/>
        <pc:sldMkLst>
          <pc:docMk/>
          <pc:sldMk cId="1327337493" sldId="530"/>
        </pc:sldMkLst>
      </pc:sldChg>
      <pc:sldChg chg="del">
        <pc:chgData name="Steve Shellhammer" userId="0e71f22d-ee3e-49c0-82ff-dbc290af8082" providerId="ADAL" clId="{56766B77-AE17-4FC4-B1C5-FA376F3FB728}" dt="2022-10-12T22:40:52.765" v="524" actId="47"/>
        <pc:sldMkLst>
          <pc:docMk/>
          <pc:sldMk cId="1522346237" sldId="530"/>
        </pc:sldMkLst>
      </pc:sldChg>
      <pc:sldChg chg="addSp delSp modSp new mod">
        <pc:chgData name="Steve Shellhammer" userId="0e71f22d-ee3e-49c0-82ff-dbc290af8082" providerId="ADAL" clId="{56766B77-AE17-4FC4-B1C5-FA376F3FB728}" dt="2022-10-13T18:31:11.031" v="2668"/>
        <pc:sldMkLst>
          <pc:docMk/>
          <pc:sldMk cId="1294843283" sldId="531"/>
        </pc:sldMkLst>
      </pc:sldChg>
      <pc:sldChg chg="del">
        <pc:chgData name="Steve Shellhammer" userId="0e71f22d-ee3e-49c0-82ff-dbc290af8082" providerId="ADAL" clId="{56766B77-AE17-4FC4-B1C5-FA376F3FB728}" dt="2022-10-12T22:40:52.765" v="524" actId="47"/>
        <pc:sldMkLst>
          <pc:docMk/>
          <pc:sldMk cId="3091154829" sldId="531"/>
        </pc:sldMkLst>
      </pc:sldChg>
      <pc:sldChg chg="modSp new mod">
        <pc:chgData name="Steve Shellhammer" userId="0e71f22d-ee3e-49c0-82ff-dbc290af8082" providerId="ADAL" clId="{56766B77-AE17-4FC4-B1C5-FA376F3FB728}" dt="2022-10-13T18:39:37.806" v="2769" actId="12"/>
        <pc:sldMkLst>
          <pc:docMk/>
          <pc:sldMk cId="3326374592" sldId="532"/>
        </pc:sldMkLst>
      </pc:sldChg>
      <pc:sldChg chg="del">
        <pc:chgData name="Steve Shellhammer" userId="0e71f22d-ee3e-49c0-82ff-dbc290af8082" providerId="ADAL" clId="{56766B77-AE17-4FC4-B1C5-FA376F3FB728}" dt="2022-10-12T22:40:52.765" v="524" actId="47"/>
        <pc:sldMkLst>
          <pc:docMk/>
          <pc:sldMk cId="3611220658" sldId="532"/>
        </pc:sldMkLst>
      </pc:sldChg>
      <pc:sldChg chg="del">
        <pc:chgData name="Steve Shellhammer" userId="0e71f22d-ee3e-49c0-82ff-dbc290af8082" providerId="ADAL" clId="{56766B77-AE17-4FC4-B1C5-FA376F3FB728}" dt="2022-10-12T22:40:52.765" v="524" actId="47"/>
        <pc:sldMkLst>
          <pc:docMk/>
          <pc:sldMk cId="696924047" sldId="533"/>
        </pc:sldMkLst>
      </pc:sldChg>
      <pc:sldChg chg="addSp delSp modSp new del mod">
        <pc:chgData name="Steve Shellhammer" userId="0e71f22d-ee3e-49c0-82ff-dbc290af8082" providerId="ADAL" clId="{56766B77-AE17-4FC4-B1C5-FA376F3FB728}" dt="2022-10-13T18:34:40.005" v="2711" actId="47"/>
        <pc:sldMkLst>
          <pc:docMk/>
          <pc:sldMk cId="1759018141" sldId="533"/>
        </pc:sldMkLst>
      </pc:sldChg>
      <pc:sldChg chg="addSp delSp modSp new mod">
        <pc:chgData name="Steve Shellhammer" userId="0e71f22d-ee3e-49c0-82ff-dbc290af8082" providerId="ADAL" clId="{56766B77-AE17-4FC4-B1C5-FA376F3FB728}" dt="2022-10-13T18:39:02.266" v="2753"/>
        <pc:sldMkLst>
          <pc:docMk/>
          <pc:sldMk cId="2774879971" sldId="534"/>
        </pc:sldMkLst>
      </pc:sldChg>
      <pc:sldChg chg="modSp new mod">
        <pc:chgData name="Steve Shellhammer" userId="0e71f22d-ee3e-49c0-82ff-dbc290af8082" providerId="ADAL" clId="{56766B77-AE17-4FC4-B1C5-FA376F3FB728}" dt="2022-10-13T18:28:33.504" v="2582" actId="20577"/>
        <pc:sldMkLst>
          <pc:docMk/>
          <pc:sldMk cId="2721194055" sldId="535"/>
        </pc:sldMkLst>
      </pc:sldChg>
      <pc:sldChg chg="addSp modSp new mod ord">
        <pc:chgData name="Steve Shellhammer" userId="0e71f22d-ee3e-49c0-82ff-dbc290af8082" providerId="ADAL" clId="{56766B77-AE17-4FC4-B1C5-FA376F3FB728}" dt="2022-10-13T18:34:02.444" v="2710" actId="1076"/>
        <pc:sldMkLst>
          <pc:docMk/>
          <pc:sldMk cId="1369013148" sldId="536"/>
        </pc:sldMkLst>
      </pc:sldChg>
      <pc:sldChg chg="addSp delSp modSp add mod">
        <pc:chgData name="Steve Shellhammer" userId="0e71f22d-ee3e-49c0-82ff-dbc290af8082" providerId="ADAL" clId="{56766B77-AE17-4FC4-B1C5-FA376F3FB728}" dt="2022-10-13T18:37:45.172" v="2744" actId="14734"/>
        <pc:sldMkLst>
          <pc:docMk/>
          <pc:sldMk cId="1345301289" sldId="537"/>
        </pc:sldMkLst>
      </pc:sldChg>
      <pc:sldMasterChg chg="modSp mod modSldLayout">
        <pc:chgData name="Steve Shellhammer" userId="0e71f22d-ee3e-49c0-82ff-dbc290af8082" providerId="ADAL" clId="{56766B77-AE17-4FC4-B1C5-FA376F3FB728}" dt="2022-10-12T22:38:28.179" v="81" actId="20577"/>
        <pc:sldMasterMkLst>
          <pc:docMk/>
          <pc:sldMasterMk cId="0" sldId="2147483648"/>
        </pc:sldMasterMkLst>
        <pc:sldLayoutChg chg="modSp mod">
          <pc:chgData name="Steve Shellhammer" userId="0e71f22d-ee3e-49c0-82ff-dbc290af8082" providerId="ADAL" clId="{56766B77-AE17-4FC4-B1C5-FA376F3FB728}" dt="2022-10-12T22:38:28.179" v="81" actId="20577"/>
          <pc:sldLayoutMkLst>
            <pc:docMk/>
            <pc:sldMasterMk cId="0" sldId="2147483648"/>
            <pc:sldLayoutMk cId="0" sldId="21474836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3709"/>
          </a:xfrm>
          <a:prstGeom prst="rect">
            <a:avLst/>
          </a:prstGeom>
        </p:spPr>
        <p:txBody>
          <a:bodyPr vert="horz" lIns="91742" tIns="45871" rIns="91742" bIns="45871" rtlCol="0"/>
          <a:lstStyle>
            <a:lvl1pPr algn="l">
              <a:defRPr sz="1200"/>
            </a:lvl1pPr>
          </a:lstStyle>
          <a:p>
            <a:endParaRPr lang="en-US" dirty="0"/>
          </a:p>
        </p:txBody>
      </p:sp>
      <p:sp>
        <p:nvSpPr>
          <p:cNvPr id="3" name="Date Placeholder 2"/>
          <p:cNvSpPr>
            <a:spLocks noGrp="1"/>
          </p:cNvSpPr>
          <p:nvPr>
            <p:ph type="dt" sz="quarter" idx="1"/>
          </p:nvPr>
        </p:nvSpPr>
        <p:spPr>
          <a:xfrm>
            <a:off x="3956248" y="0"/>
            <a:ext cx="3027154" cy="463709"/>
          </a:xfrm>
          <a:prstGeom prst="rect">
            <a:avLst/>
          </a:prstGeom>
        </p:spPr>
        <p:txBody>
          <a:bodyPr vert="horz" lIns="91742" tIns="45871" rIns="91742" bIns="45871" rtlCol="0"/>
          <a:lstStyle>
            <a:lvl1pPr algn="r">
              <a:defRPr sz="1200"/>
            </a:lvl1pPr>
          </a:lstStyle>
          <a:p>
            <a:fld id="{B87CCAAF-252C-4847-8D16-EDD6B40E4912}" type="datetimeFigureOut">
              <a:rPr lang="en-US" smtClean="0"/>
              <a:pPr/>
              <a:t>3/9/2025</a:t>
            </a:fld>
            <a:endParaRPr lang="en-US" dirty="0"/>
          </a:p>
        </p:txBody>
      </p:sp>
      <p:sp>
        <p:nvSpPr>
          <p:cNvPr id="4" name="Footer Placeholder 3"/>
          <p:cNvSpPr>
            <a:spLocks noGrp="1"/>
          </p:cNvSpPr>
          <p:nvPr>
            <p:ph type="ftr" sz="quarter" idx="2"/>
          </p:nvPr>
        </p:nvSpPr>
        <p:spPr>
          <a:xfrm>
            <a:off x="0" y="8818404"/>
            <a:ext cx="3027154" cy="463709"/>
          </a:xfrm>
          <a:prstGeom prst="rect">
            <a:avLst/>
          </a:prstGeom>
        </p:spPr>
        <p:txBody>
          <a:bodyPr vert="horz" lIns="91742" tIns="45871" rIns="91742" bIns="458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248" y="8818404"/>
            <a:ext cx="3027154" cy="463709"/>
          </a:xfrm>
          <a:prstGeom prst="rect">
            <a:avLst/>
          </a:prstGeom>
        </p:spPr>
        <p:txBody>
          <a:bodyPr vert="horz" lIns="91742" tIns="45871" rIns="91742" bIns="45871"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42" tIns="45871" rIns="91742" bIns="45871" anchor="ctr"/>
          <a:lstStyle/>
          <a:p>
            <a:endParaRPr lang="en-GB" dirty="0"/>
          </a:p>
        </p:txBody>
      </p:sp>
      <p:sp>
        <p:nvSpPr>
          <p:cNvPr id="2050" name="Rectangle 2"/>
          <p:cNvSpPr>
            <a:spLocks noGrp="1" noChangeArrowheads="1"/>
          </p:cNvSpPr>
          <p:nvPr>
            <p:ph type="hdr"/>
          </p:nvPr>
        </p:nvSpPr>
        <p:spPr bwMode="auto">
          <a:xfrm>
            <a:off x="5681709" y="96872"/>
            <a:ext cx="644449" cy="21120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8841" y="96872"/>
            <a:ext cx="831548" cy="21120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79513" y="701675"/>
            <a:ext cx="4624387" cy="3468688"/>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7"/>
            <a:ext cx="5122014" cy="4176553"/>
          </a:xfrm>
          <a:prstGeom prst="rect">
            <a:avLst/>
          </a:prstGeom>
          <a:noFill/>
          <a:ln w="9525">
            <a:noFill/>
            <a:round/>
            <a:headEnd/>
            <a:tailEnd/>
          </a:ln>
          <a:effectLst/>
        </p:spPr>
        <p:txBody>
          <a:bodyPr vert="horz" wrap="square" lIns="93909" tIns="46232" rIns="93909" bIns="46232"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97065" y="8988324"/>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709" algn="l"/>
                <a:tab pos="1376126" algn="l"/>
                <a:tab pos="2293544" algn="l"/>
                <a:tab pos="3210961" algn="l"/>
                <a:tab pos="4128379" algn="l"/>
                <a:tab pos="5045796" algn="l"/>
                <a:tab pos="5963214" algn="l"/>
                <a:tab pos="6880631" algn="l"/>
                <a:tab pos="7798049" algn="l"/>
                <a:tab pos="8715466" algn="l"/>
                <a:tab pos="9632884" algn="l"/>
                <a:tab pos="10550301"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46234" y="8988324"/>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7605" y="8988325"/>
            <a:ext cx="718145" cy="184666"/>
          </a:xfrm>
          <a:prstGeom prst="rect">
            <a:avLst/>
          </a:prstGeom>
          <a:noFill/>
          <a:ln w="9525">
            <a:noFill/>
            <a:round/>
            <a:headEnd/>
            <a:tailEnd/>
          </a:ln>
          <a:effectLst/>
        </p:spPr>
        <p:txBody>
          <a:bodyPr wrap="none" lIns="0" tIns="0" rIns="0" bIns="0">
            <a:spAutoFit/>
          </a:bodyPr>
          <a:lstStyle/>
          <a:p>
            <a:pPr>
              <a:tabLst>
                <a:tab pos="0" algn="l"/>
                <a:tab pos="917418" algn="l"/>
                <a:tab pos="1834835" algn="l"/>
                <a:tab pos="2752253" algn="l"/>
                <a:tab pos="3669670" algn="l"/>
                <a:tab pos="4587088" algn="l"/>
                <a:tab pos="5504505" algn="l"/>
                <a:tab pos="6421923" algn="l"/>
                <a:tab pos="7339340" algn="l"/>
                <a:tab pos="8256758" algn="l"/>
                <a:tab pos="9174175" algn="l"/>
                <a:tab pos="10091593" algn="l"/>
              </a:tabLst>
            </a:pPr>
            <a:r>
              <a:rPr lang="en-US" sz="1200" dirty="0">
                <a:solidFill>
                  <a:srgbClr val="000000"/>
                </a:solidFill>
              </a:rPr>
              <a:t>Submission</a:t>
            </a:r>
          </a:p>
        </p:txBody>
      </p:sp>
      <p:sp>
        <p:nvSpPr>
          <p:cNvPr id="2057" name="Line 9"/>
          <p:cNvSpPr>
            <a:spLocks noChangeShapeType="1"/>
          </p:cNvSpPr>
          <p:nvPr/>
        </p:nvSpPr>
        <p:spPr bwMode="auto">
          <a:xfrm>
            <a:off x="729204" y="8986737"/>
            <a:ext cx="5526593" cy="1588"/>
          </a:xfrm>
          <a:prstGeom prst="line">
            <a:avLst/>
          </a:prstGeom>
          <a:noFill/>
          <a:ln w="12600">
            <a:solidFill>
              <a:srgbClr val="000000"/>
            </a:solidFill>
            <a:miter lim="800000"/>
            <a:headEnd/>
            <a:tailEnd/>
          </a:ln>
          <a:effectLst/>
        </p:spPr>
        <p:txBody>
          <a:bodyPr lIns="91742" tIns="45871" rIns="91742" bIns="45871"/>
          <a:lstStyle/>
          <a:p>
            <a:endParaRPr lang="en-GB" dirty="0"/>
          </a:p>
        </p:txBody>
      </p:sp>
      <p:sp>
        <p:nvSpPr>
          <p:cNvPr id="2058" name="Line 10"/>
          <p:cNvSpPr>
            <a:spLocks noChangeShapeType="1"/>
          </p:cNvSpPr>
          <p:nvPr/>
        </p:nvSpPr>
        <p:spPr bwMode="auto">
          <a:xfrm>
            <a:off x="652445" y="296965"/>
            <a:ext cx="5680110" cy="1588"/>
          </a:xfrm>
          <a:prstGeom prst="line">
            <a:avLst/>
          </a:prstGeom>
          <a:noFill/>
          <a:ln w="12600">
            <a:solidFill>
              <a:srgbClr val="000000"/>
            </a:solidFill>
            <a:miter lim="800000"/>
            <a:headEnd/>
            <a:tailEnd/>
          </a:ln>
          <a:effectLst/>
        </p:spPr>
        <p:txBody>
          <a:bodyPr lIns="91742" tIns="45871" rIns="91742" bIns="45871"/>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2569" y="701915"/>
            <a:ext cx="4659865" cy="3469875"/>
          </a:xfrm>
          <a:prstGeom prst="rect">
            <a:avLst/>
          </a:prstGeom>
          <a:solidFill>
            <a:srgbClr val="FFFFFF"/>
          </a:solidFill>
          <a:ln w="9525">
            <a:solidFill>
              <a:srgbClr val="000000"/>
            </a:solidFill>
            <a:miter lim="800000"/>
            <a:headEnd/>
            <a:tailEnd/>
          </a:ln>
          <a:effectLst/>
        </p:spPr>
        <p:txBody>
          <a:bodyPr wrap="none" lIns="91742" tIns="45871" rIns="91742" bIns="45871" anchor="ctr"/>
          <a:lstStyle/>
          <a:p>
            <a:endParaRPr lang="en-GB" dirty="0"/>
          </a:p>
        </p:txBody>
      </p:sp>
      <p:sp>
        <p:nvSpPr>
          <p:cNvPr id="12290" name="Rectangle 2"/>
          <p:cNvSpPr txBox="1">
            <a:spLocks noGrp="1" noChangeArrowheads="1"/>
          </p:cNvSpPr>
          <p:nvPr>
            <p:ph type="body"/>
          </p:nvPr>
        </p:nvSpPr>
        <p:spPr bwMode="auto">
          <a:xfrm>
            <a:off x="930694" y="4409997"/>
            <a:ext cx="5123613" cy="4271836"/>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200" b="1"/>
            </a:lvl2pPr>
            <a:lvl3pPr marL="1280195" indent="-304809">
              <a:buFont typeface="Arial" panose="020B0604020202020204" pitchFamily="34" charset="0"/>
              <a:buChar char="•"/>
              <a:defRPr sz="2000"/>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Steve Shellhammer (Qualcomm)</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March 2025</a:t>
            </a:r>
            <a:endParaRPr lang="en-GB" dirty="0"/>
          </a:p>
        </p:txBody>
      </p:sp>
      <p:sp>
        <p:nvSpPr>
          <p:cNvPr id="7" name="Date Placeholder 3">
            <a:extLst>
              <a:ext uri="{FF2B5EF4-FFF2-40B4-BE49-F238E27FC236}">
                <a16:creationId xmlns:a16="http://schemas.microsoft.com/office/drawing/2014/main" id="{686E15EF-98CC-45E2-B245-536D41247871}"/>
              </a:ext>
            </a:extLst>
          </p:cNvPr>
          <p:cNvSpPr txBox="1">
            <a:spLocks/>
          </p:cNvSpPr>
          <p:nvPr userDrawn="1"/>
        </p:nvSpPr>
        <p:spPr bwMode="auto">
          <a:xfrm>
            <a:off x="5494805" y="397809"/>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802.11-25/0325r0</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t>March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Steve Shellhammer (Qualcomm)</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60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4"/>
          </p:nvPr>
        </p:nvSpPr>
        <p:spPr>
          <a:xfrm>
            <a:off x="5867407" y="6907108"/>
            <a:ext cx="3244420" cy="193040"/>
          </a:xfrm>
        </p:spPr>
        <p:txBody>
          <a:bodyPr/>
          <a:lstStyle/>
          <a:p>
            <a:r>
              <a:rPr lang="en-GB" dirty="0"/>
              <a:t>Steve Shellhammer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52399" y="646854"/>
            <a:ext cx="9495453" cy="10458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cs typeface="Calibri" panose="020F0502020204030204" pitchFamily="34" charset="0"/>
              </a:rPr>
              <a:t>AMP Downlink Bandwidth Control using OFDM Spreading Waveform</a:t>
            </a:r>
          </a:p>
        </p:txBody>
      </p:sp>
      <p:sp>
        <p:nvSpPr>
          <p:cNvPr id="3074" name="Rectangle 2"/>
          <p:cNvSpPr>
            <a:spLocks noGrp="1" noChangeArrowheads="1"/>
          </p:cNvSpPr>
          <p:nvPr>
            <p:ph type="body" idx="1"/>
          </p:nvPr>
        </p:nvSpPr>
        <p:spPr>
          <a:xfrm>
            <a:off x="731520" y="172042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2025-03-09</a:t>
            </a:r>
            <a:endParaRPr lang="en-GB" sz="2133" b="0" dirty="0">
              <a:highlight>
                <a:srgbClr val="FFFF00"/>
              </a:highlight>
            </a:endParaRPr>
          </a:p>
        </p:txBody>
      </p:sp>
      <p:sp>
        <p:nvSpPr>
          <p:cNvPr id="3076" name="Rectangle 4"/>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sp>
        <p:nvSpPr>
          <p:cNvPr id="2" name="Date Placeholder 1">
            <a:extLst>
              <a:ext uri="{FF2B5EF4-FFF2-40B4-BE49-F238E27FC236}">
                <a16:creationId xmlns:a16="http://schemas.microsoft.com/office/drawing/2014/main" id="{7DDAD952-1B41-482B-A153-F47D4CB6A945}"/>
              </a:ext>
            </a:extLst>
          </p:cNvPr>
          <p:cNvSpPr>
            <a:spLocks noGrp="1"/>
          </p:cNvSpPr>
          <p:nvPr>
            <p:ph type="dt" idx="15"/>
          </p:nvPr>
        </p:nvSpPr>
        <p:spPr/>
        <p:txBody>
          <a:bodyPr/>
          <a:lstStyle/>
          <a:p>
            <a:r>
              <a:rPr lang="en-US"/>
              <a:t>March 2025</a:t>
            </a:r>
            <a:endParaRPr lang="en-GB" dirty="0"/>
          </a:p>
        </p:txBody>
      </p:sp>
      <p:graphicFrame>
        <p:nvGraphicFramePr>
          <p:cNvPr id="10" name="Table 9">
            <a:extLst>
              <a:ext uri="{FF2B5EF4-FFF2-40B4-BE49-F238E27FC236}">
                <a16:creationId xmlns:a16="http://schemas.microsoft.com/office/drawing/2014/main" id="{56BFF8FC-15E6-4208-9DB8-296FB6B5AC3E}"/>
              </a:ext>
            </a:extLst>
          </p:cNvPr>
          <p:cNvGraphicFramePr>
            <a:graphicFrameLocks noGrp="1"/>
          </p:cNvGraphicFramePr>
          <p:nvPr>
            <p:extLst>
              <p:ext uri="{D42A27DB-BD31-4B8C-83A1-F6EECF244321}">
                <p14:modId xmlns:p14="http://schemas.microsoft.com/office/powerpoint/2010/main" val="105816547"/>
              </p:ext>
            </p:extLst>
          </p:nvPr>
        </p:nvGraphicFramePr>
        <p:xfrm>
          <a:off x="609600" y="2590800"/>
          <a:ext cx="7655876" cy="2057400"/>
        </p:xfrm>
        <a:graphic>
          <a:graphicData uri="http://schemas.openxmlformats.org/drawingml/2006/table">
            <a:tbl>
              <a:tblPr>
                <a:tableStyleId>{5C22544A-7EE6-4342-B048-85BDC9FD1C3A}</a:tableStyleId>
              </a:tblPr>
              <a:tblGrid>
                <a:gridCol w="2321876">
                  <a:extLst>
                    <a:ext uri="{9D8B030D-6E8A-4147-A177-3AD203B41FA5}">
                      <a16:colId xmlns:a16="http://schemas.microsoft.com/office/drawing/2014/main" val="1982600515"/>
                    </a:ext>
                  </a:extLst>
                </a:gridCol>
                <a:gridCol w="2104821">
                  <a:extLst>
                    <a:ext uri="{9D8B030D-6E8A-4147-A177-3AD203B41FA5}">
                      <a16:colId xmlns:a16="http://schemas.microsoft.com/office/drawing/2014/main" val="2703258511"/>
                    </a:ext>
                  </a:extLst>
                </a:gridCol>
                <a:gridCol w="3229179">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Steve Shellhammer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ctr">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Qualcomm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shellhammer@ieee.org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Bin Tian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btian@qti.qualcomm.com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786647"/>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Pooria Pakrooh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ppakrooh@qti.qualcomm.com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013230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Manideep Dunna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mdunna@qti.qualcomm.com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403578"/>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Alice Chen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alicel@qti.qualcomm.com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296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0E0D-5AEB-8B22-30A8-5B0F6C66692A}"/>
              </a:ext>
            </a:extLst>
          </p:cNvPr>
          <p:cNvSpPr>
            <a:spLocks noGrp="1"/>
          </p:cNvSpPr>
          <p:nvPr>
            <p:ph type="title"/>
          </p:nvPr>
        </p:nvSpPr>
        <p:spPr>
          <a:xfrm>
            <a:off x="731520" y="731523"/>
            <a:ext cx="8288868" cy="716278"/>
          </a:xfrm>
        </p:spPr>
        <p:txBody>
          <a:bodyPr/>
          <a:lstStyle/>
          <a:p>
            <a:r>
              <a:rPr lang="en-US" dirty="0"/>
              <a:t>Selection of the OFDM BPSK Sequence</a:t>
            </a:r>
          </a:p>
        </p:txBody>
      </p:sp>
      <p:sp>
        <p:nvSpPr>
          <p:cNvPr id="3" name="Content Placeholder 2">
            <a:extLst>
              <a:ext uri="{FF2B5EF4-FFF2-40B4-BE49-F238E27FC236}">
                <a16:creationId xmlns:a16="http://schemas.microsoft.com/office/drawing/2014/main" id="{A5874140-63E9-894B-4DC7-055451CE70DA}"/>
              </a:ext>
            </a:extLst>
          </p:cNvPr>
          <p:cNvSpPr>
            <a:spLocks noGrp="1"/>
          </p:cNvSpPr>
          <p:nvPr>
            <p:ph idx="1"/>
          </p:nvPr>
        </p:nvSpPr>
        <p:spPr>
          <a:xfrm>
            <a:off x="822959" y="1494131"/>
            <a:ext cx="8288868" cy="1066800"/>
          </a:xfrm>
        </p:spPr>
        <p:txBody>
          <a:bodyPr/>
          <a:lstStyle/>
          <a:p>
            <a:r>
              <a:rPr lang="en-US" dirty="0"/>
              <a:t>Here we provide the slice power levels</a:t>
            </a:r>
          </a:p>
          <a:p>
            <a:r>
              <a:rPr lang="en-US" dirty="0"/>
              <a:t>The average slice power level is set to zero</a:t>
            </a:r>
          </a:p>
        </p:txBody>
      </p:sp>
      <p:sp>
        <p:nvSpPr>
          <p:cNvPr id="4" name="Slide Number Placeholder 3">
            <a:extLst>
              <a:ext uri="{FF2B5EF4-FFF2-40B4-BE49-F238E27FC236}">
                <a16:creationId xmlns:a16="http://schemas.microsoft.com/office/drawing/2014/main" id="{B4F57C00-8FD6-2D73-F3DA-37D7E5D78C7E}"/>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75597A21-5B05-8A76-52B1-52593724A3FC}"/>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7F5B3FBC-2307-02C8-1BEC-1AB95E63E971}"/>
              </a:ext>
            </a:extLst>
          </p:cNvPr>
          <p:cNvSpPr>
            <a:spLocks noGrp="1"/>
          </p:cNvSpPr>
          <p:nvPr>
            <p:ph type="dt" idx="15"/>
          </p:nvPr>
        </p:nvSpPr>
        <p:spPr/>
        <p:txBody>
          <a:bodyPr/>
          <a:lstStyle/>
          <a:p>
            <a:r>
              <a:rPr lang="en-US"/>
              <a:t>March 2025</a:t>
            </a:r>
            <a:endParaRPr lang="en-GB" dirty="0"/>
          </a:p>
        </p:txBody>
      </p:sp>
      <p:sp>
        <p:nvSpPr>
          <p:cNvPr id="7" name="Content Placeholder 2">
            <a:extLst>
              <a:ext uri="{FF2B5EF4-FFF2-40B4-BE49-F238E27FC236}">
                <a16:creationId xmlns:a16="http://schemas.microsoft.com/office/drawing/2014/main" id="{6C7A99B7-04FA-A02A-FA35-B02B3C7A18D0}"/>
              </a:ext>
            </a:extLst>
          </p:cNvPr>
          <p:cNvSpPr txBox="1">
            <a:spLocks/>
          </p:cNvSpPr>
          <p:nvPr/>
        </p:nvSpPr>
        <p:spPr>
          <a:xfrm>
            <a:off x="3798765" y="2545460"/>
            <a:ext cx="2997724" cy="429028"/>
          </a:xfrm>
          <a:prstGeom prst="rect">
            <a:avLst/>
          </a:prstGeom>
        </p:spPr>
        <p:txBody>
          <a:bodyPr/>
          <a:lstStyle>
            <a:lvl1pPr marL="365770" indent="-365770" algn="l" defTabSz="479226" rtl="0" eaLnBrk="1" fontAlgn="base" hangingPunct="1">
              <a:spcBef>
                <a:spcPts val="64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r>
              <a:rPr lang="en-US" kern="0" dirty="0"/>
              <a:t>0.5 µs OOK Symbols</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CE388A6-FCCF-F54E-3951-43469B612ECF}"/>
                  </a:ext>
                </a:extLst>
              </p:cNvPr>
              <p:cNvGraphicFramePr>
                <a:graphicFrameLocks noGrp="1"/>
              </p:cNvGraphicFramePr>
              <p:nvPr>
                <p:extLst>
                  <p:ext uri="{D42A27DB-BD31-4B8C-83A1-F6EECF244321}">
                    <p14:modId xmlns:p14="http://schemas.microsoft.com/office/powerpoint/2010/main" val="2332069771"/>
                  </p:ext>
                </p:extLst>
              </p:nvPr>
            </p:nvGraphicFramePr>
            <p:xfrm>
              <a:off x="198120" y="2956560"/>
              <a:ext cx="9326880" cy="1071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3109881449"/>
                        </a:ext>
                      </a:extLst>
                    </a:gridCol>
                    <a:gridCol w="960120">
                      <a:extLst>
                        <a:ext uri="{9D8B030D-6E8A-4147-A177-3AD203B41FA5}">
                          <a16:colId xmlns:a16="http://schemas.microsoft.com/office/drawing/2014/main" val="2357810646"/>
                        </a:ext>
                      </a:extLst>
                    </a:gridCol>
                    <a:gridCol w="960120">
                      <a:extLst>
                        <a:ext uri="{9D8B030D-6E8A-4147-A177-3AD203B41FA5}">
                          <a16:colId xmlns:a16="http://schemas.microsoft.com/office/drawing/2014/main" val="3241580640"/>
                        </a:ext>
                      </a:extLst>
                    </a:gridCol>
                    <a:gridCol w="960120">
                      <a:extLst>
                        <a:ext uri="{9D8B030D-6E8A-4147-A177-3AD203B41FA5}">
                          <a16:colId xmlns:a16="http://schemas.microsoft.com/office/drawing/2014/main" val="3384069294"/>
                        </a:ext>
                      </a:extLst>
                    </a:gridCol>
                    <a:gridCol w="960120">
                      <a:extLst>
                        <a:ext uri="{9D8B030D-6E8A-4147-A177-3AD203B41FA5}">
                          <a16:colId xmlns:a16="http://schemas.microsoft.com/office/drawing/2014/main" val="2183731818"/>
                        </a:ext>
                      </a:extLst>
                    </a:gridCol>
                    <a:gridCol w="960120">
                      <a:extLst>
                        <a:ext uri="{9D8B030D-6E8A-4147-A177-3AD203B41FA5}">
                          <a16:colId xmlns:a16="http://schemas.microsoft.com/office/drawing/2014/main" val="235755996"/>
                        </a:ext>
                      </a:extLst>
                    </a:gridCol>
                    <a:gridCol w="960120">
                      <a:extLst>
                        <a:ext uri="{9D8B030D-6E8A-4147-A177-3AD203B41FA5}">
                          <a16:colId xmlns:a16="http://schemas.microsoft.com/office/drawing/2014/main" val="156941284"/>
                        </a:ext>
                      </a:extLst>
                    </a:gridCol>
                    <a:gridCol w="960120">
                      <a:extLst>
                        <a:ext uri="{9D8B030D-6E8A-4147-A177-3AD203B41FA5}">
                          <a16:colId xmlns:a16="http://schemas.microsoft.com/office/drawing/2014/main" val="1292556034"/>
                        </a:ext>
                      </a:extLst>
                    </a:gridCol>
                    <a:gridCol w="960120">
                      <a:extLst>
                        <a:ext uri="{9D8B030D-6E8A-4147-A177-3AD203B41FA5}">
                          <a16:colId xmlns:a16="http://schemas.microsoft.com/office/drawing/2014/main" val="1073764644"/>
                        </a:ext>
                      </a:extLst>
                    </a:gridCol>
                  </a:tblGrid>
                  <a:tr h="294640">
                    <a:tc>
                      <a:txBody>
                        <a:bodyPr/>
                        <a:lstStyle/>
                        <a:p>
                          <a:pPr algn="ctr"/>
                          <a:endParaRPr lang="en-US" sz="1600" b="1" dirty="0">
                            <a:latin typeface="Calibri" panose="020F0502020204030204" pitchFamily="34" charset="0"/>
                            <a:ea typeface="Calibri" panose="020F0502020204030204" pitchFamily="34" charset="0"/>
                            <a:cs typeface="Calibri" panose="020F0502020204030204" pitchFamily="34" charset="0"/>
                          </a:endParaRPr>
                        </a:p>
                      </a:txBody>
                      <a:tcPr/>
                    </a:tc>
                    <a:tc gridSpan="8">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OFDM Slice</a:t>
                          </a: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2039846"/>
                      </a:ext>
                    </a:extLst>
                  </a:tr>
                  <a:tr h="294640">
                    <a:tc>
                      <a:txBody>
                        <a:bodyPr/>
                        <a:lstStyle/>
                        <a:p>
                          <a:pPr marL="0" algn="ctr" defTabSz="975386"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Slice Number</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2615679246"/>
                      </a:ext>
                    </a:extLst>
                  </a:tr>
                  <a:tr h="370840">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Slice Power (dB)</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𝟎𝟎𝟐</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𝟎𝟓𝟐</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𝟎𝟒𝟏</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𝟎𝟓𝟕</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𝟎𝟏</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𝟎𝟓𝟓</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𝟎𝟕𝟓</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𝟏𝟔𝟐</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2885987"/>
                      </a:ext>
                    </a:extLst>
                  </a:tr>
                </a:tbl>
              </a:graphicData>
            </a:graphic>
          </p:graphicFrame>
        </mc:Choice>
        <mc:Fallback xmlns="">
          <p:graphicFrame>
            <p:nvGraphicFramePr>
              <p:cNvPr id="8" name="Table 7">
                <a:extLst>
                  <a:ext uri="{FF2B5EF4-FFF2-40B4-BE49-F238E27FC236}">
                    <a16:creationId xmlns:a16="http://schemas.microsoft.com/office/drawing/2014/main" id="{ACE388A6-FCCF-F54E-3951-43469B612ECF}"/>
                  </a:ext>
                </a:extLst>
              </p:cNvPr>
              <p:cNvGraphicFramePr>
                <a:graphicFrameLocks noGrp="1"/>
              </p:cNvGraphicFramePr>
              <p:nvPr>
                <p:extLst>
                  <p:ext uri="{D42A27DB-BD31-4B8C-83A1-F6EECF244321}">
                    <p14:modId xmlns:p14="http://schemas.microsoft.com/office/powerpoint/2010/main" val="2332069771"/>
                  </p:ext>
                </p:extLst>
              </p:nvPr>
            </p:nvGraphicFramePr>
            <p:xfrm>
              <a:off x="198120" y="2956560"/>
              <a:ext cx="9326880" cy="1071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3109881449"/>
                        </a:ext>
                      </a:extLst>
                    </a:gridCol>
                    <a:gridCol w="960120">
                      <a:extLst>
                        <a:ext uri="{9D8B030D-6E8A-4147-A177-3AD203B41FA5}">
                          <a16:colId xmlns:a16="http://schemas.microsoft.com/office/drawing/2014/main" val="2357810646"/>
                        </a:ext>
                      </a:extLst>
                    </a:gridCol>
                    <a:gridCol w="960120">
                      <a:extLst>
                        <a:ext uri="{9D8B030D-6E8A-4147-A177-3AD203B41FA5}">
                          <a16:colId xmlns:a16="http://schemas.microsoft.com/office/drawing/2014/main" val="3241580640"/>
                        </a:ext>
                      </a:extLst>
                    </a:gridCol>
                    <a:gridCol w="960120">
                      <a:extLst>
                        <a:ext uri="{9D8B030D-6E8A-4147-A177-3AD203B41FA5}">
                          <a16:colId xmlns:a16="http://schemas.microsoft.com/office/drawing/2014/main" val="3384069294"/>
                        </a:ext>
                      </a:extLst>
                    </a:gridCol>
                    <a:gridCol w="960120">
                      <a:extLst>
                        <a:ext uri="{9D8B030D-6E8A-4147-A177-3AD203B41FA5}">
                          <a16:colId xmlns:a16="http://schemas.microsoft.com/office/drawing/2014/main" val="2183731818"/>
                        </a:ext>
                      </a:extLst>
                    </a:gridCol>
                    <a:gridCol w="960120">
                      <a:extLst>
                        <a:ext uri="{9D8B030D-6E8A-4147-A177-3AD203B41FA5}">
                          <a16:colId xmlns:a16="http://schemas.microsoft.com/office/drawing/2014/main" val="235755996"/>
                        </a:ext>
                      </a:extLst>
                    </a:gridCol>
                    <a:gridCol w="960120">
                      <a:extLst>
                        <a:ext uri="{9D8B030D-6E8A-4147-A177-3AD203B41FA5}">
                          <a16:colId xmlns:a16="http://schemas.microsoft.com/office/drawing/2014/main" val="156941284"/>
                        </a:ext>
                      </a:extLst>
                    </a:gridCol>
                    <a:gridCol w="960120">
                      <a:extLst>
                        <a:ext uri="{9D8B030D-6E8A-4147-A177-3AD203B41FA5}">
                          <a16:colId xmlns:a16="http://schemas.microsoft.com/office/drawing/2014/main" val="1292556034"/>
                        </a:ext>
                      </a:extLst>
                    </a:gridCol>
                    <a:gridCol w="960120">
                      <a:extLst>
                        <a:ext uri="{9D8B030D-6E8A-4147-A177-3AD203B41FA5}">
                          <a16:colId xmlns:a16="http://schemas.microsoft.com/office/drawing/2014/main" val="1073764644"/>
                        </a:ext>
                      </a:extLst>
                    </a:gridCol>
                  </a:tblGrid>
                  <a:tr h="335280">
                    <a:tc>
                      <a:txBody>
                        <a:bodyPr/>
                        <a:lstStyle/>
                        <a:p>
                          <a:pPr algn="ctr"/>
                          <a:endParaRPr lang="en-US" sz="1600" b="1" dirty="0">
                            <a:latin typeface="Calibri" panose="020F0502020204030204" pitchFamily="34" charset="0"/>
                            <a:ea typeface="Calibri" panose="020F0502020204030204" pitchFamily="34" charset="0"/>
                            <a:cs typeface="Calibri" panose="020F0502020204030204" pitchFamily="34" charset="0"/>
                          </a:endParaRPr>
                        </a:p>
                      </a:txBody>
                      <a:tcPr/>
                    </a:tc>
                    <a:tc gridSpan="8">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OFDM Slice</a:t>
                          </a: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2039846"/>
                      </a:ext>
                    </a:extLst>
                  </a:tr>
                  <a:tr h="365760">
                    <a:tc>
                      <a:txBody>
                        <a:bodyPr/>
                        <a:lstStyle/>
                        <a:p>
                          <a:pPr marL="0" algn="ctr" defTabSz="975386"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Slice Number</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2615679246"/>
                      </a:ext>
                    </a:extLst>
                  </a:tr>
                  <a:tr h="370840">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Slice Power (dB)</a:t>
                          </a:r>
                        </a:p>
                      </a:txBody>
                      <a:tcPr/>
                    </a:tc>
                    <a:tc>
                      <a:txBody>
                        <a:bodyPr/>
                        <a:lstStyle/>
                        <a:p>
                          <a:endParaRPr lang="en-US"/>
                        </a:p>
                      </a:txBody>
                      <a:tcPr>
                        <a:blipFill>
                          <a:blip r:embed="rId2"/>
                          <a:stretch>
                            <a:fillRect l="-171519" t="-193443" r="-700633" b="-11475"/>
                          </a:stretch>
                        </a:blipFill>
                      </a:tcPr>
                    </a:tc>
                    <a:tc>
                      <a:txBody>
                        <a:bodyPr/>
                        <a:lstStyle/>
                        <a:p>
                          <a:endParaRPr lang="en-US"/>
                        </a:p>
                      </a:txBody>
                      <a:tcPr>
                        <a:blipFill>
                          <a:blip r:embed="rId2"/>
                          <a:stretch>
                            <a:fillRect l="-273248" t="-193443" r="-605096" b="-11475"/>
                          </a:stretch>
                        </a:blipFill>
                      </a:tcPr>
                    </a:tc>
                    <a:tc>
                      <a:txBody>
                        <a:bodyPr/>
                        <a:lstStyle/>
                        <a:p>
                          <a:endParaRPr lang="en-US"/>
                        </a:p>
                      </a:txBody>
                      <a:tcPr>
                        <a:blipFill>
                          <a:blip r:embed="rId2"/>
                          <a:stretch>
                            <a:fillRect l="-370886" t="-193443" r="-501266" b="-11475"/>
                          </a:stretch>
                        </a:blipFill>
                      </a:tcPr>
                    </a:tc>
                    <a:tc>
                      <a:txBody>
                        <a:bodyPr/>
                        <a:lstStyle/>
                        <a:p>
                          <a:endParaRPr lang="en-US"/>
                        </a:p>
                      </a:txBody>
                      <a:tcPr>
                        <a:blipFill>
                          <a:blip r:embed="rId2"/>
                          <a:stretch>
                            <a:fillRect l="-470886" t="-193443" r="-401266" b="-11475"/>
                          </a:stretch>
                        </a:blipFill>
                      </a:tcPr>
                    </a:tc>
                    <a:tc>
                      <a:txBody>
                        <a:bodyPr/>
                        <a:lstStyle/>
                        <a:p>
                          <a:endParaRPr lang="en-US"/>
                        </a:p>
                      </a:txBody>
                      <a:tcPr>
                        <a:blipFill>
                          <a:blip r:embed="rId2"/>
                          <a:stretch>
                            <a:fillRect l="-574522" t="-193443" r="-303822" b="-11475"/>
                          </a:stretch>
                        </a:blipFill>
                      </a:tcPr>
                    </a:tc>
                    <a:tc>
                      <a:txBody>
                        <a:bodyPr/>
                        <a:lstStyle/>
                        <a:p>
                          <a:endParaRPr lang="en-US"/>
                        </a:p>
                      </a:txBody>
                      <a:tcPr>
                        <a:blipFill>
                          <a:blip r:embed="rId2"/>
                          <a:stretch>
                            <a:fillRect l="-670253" t="-193443" r="-201899" b="-11475"/>
                          </a:stretch>
                        </a:blipFill>
                      </a:tcPr>
                    </a:tc>
                    <a:tc>
                      <a:txBody>
                        <a:bodyPr/>
                        <a:lstStyle/>
                        <a:p>
                          <a:endParaRPr lang="en-US"/>
                        </a:p>
                      </a:txBody>
                      <a:tcPr>
                        <a:blipFill>
                          <a:blip r:embed="rId2"/>
                          <a:stretch>
                            <a:fillRect l="-775159" t="-193443" r="-103185" b="-11475"/>
                          </a:stretch>
                        </a:blipFill>
                      </a:tcPr>
                    </a:tc>
                    <a:tc>
                      <a:txBody>
                        <a:bodyPr/>
                        <a:lstStyle/>
                        <a:p>
                          <a:endParaRPr lang="en-US"/>
                        </a:p>
                      </a:txBody>
                      <a:tcPr>
                        <a:blipFill>
                          <a:blip r:embed="rId2"/>
                          <a:stretch>
                            <a:fillRect l="-869620" t="-193443" r="-2532" b="-11475"/>
                          </a:stretch>
                        </a:blipFill>
                      </a:tcPr>
                    </a:tc>
                    <a:extLst>
                      <a:ext uri="{0D108BD9-81ED-4DB2-BD59-A6C34878D82A}">
                        <a16:rowId xmlns:a16="http://schemas.microsoft.com/office/drawing/2014/main" val="138288598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CAE14CA-3184-F7EA-6696-0113775BB3BE}"/>
                  </a:ext>
                </a:extLst>
              </p:cNvPr>
              <p:cNvGraphicFramePr>
                <a:graphicFrameLocks noGrp="1"/>
              </p:cNvGraphicFramePr>
              <p:nvPr>
                <p:extLst>
                  <p:ext uri="{D42A27DB-BD31-4B8C-83A1-F6EECF244321}">
                    <p14:modId xmlns:p14="http://schemas.microsoft.com/office/powerpoint/2010/main" val="2776025213"/>
                  </p:ext>
                </p:extLst>
              </p:nvPr>
            </p:nvGraphicFramePr>
            <p:xfrm>
              <a:off x="1856528" y="5341551"/>
              <a:ext cx="6269139" cy="1102360"/>
            </p:xfrm>
            <a:graphic>
              <a:graphicData uri="http://schemas.openxmlformats.org/drawingml/2006/table">
                <a:tbl>
                  <a:tblPr firstRow="1" bandRow="1">
                    <a:tableStyleId>{21E4AEA4-8DFA-4A89-87EB-49C32662AFE0}</a:tableStyleId>
                  </a:tblPr>
                  <a:tblGrid>
                    <a:gridCol w="2469661">
                      <a:extLst>
                        <a:ext uri="{9D8B030D-6E8A-4147-A177-3AD203B41FA5}">
                          <a16:colId xmlns:a16="http://schemas.microsoft.com/office/drawing/2014/main" val="3109881449"/>
                        </a:ext>
                      </a:extLst>
                    </a:gridCol>
                    <a:gridCol w="1899739">
                      <a:extLst>
                        <a:ext uri="{9D8B030D-6E8A-4147-A177-3AD203B41FA5}">
                          <a16:colId xmlns:a16="http://schemas.microsoft.com/office/drawing/2014/main" val="2357810646"/>
                        </a:ext>
                      </a:extLst>
                    </a:gridCol>
                    <a:gridCol w="1899739">
                      <a:extLst>
                        <a:ext uri="{9D8B030D-6E8A-4147-A177-3AD203B41FA5}">
                          <a16:colId xmlns:a16="http://schemas.microsoft.com/office/drawing/2014/main" val="3241580640"/>
                        </a:ext>
                      </a:extLst>
                    </a:gridCol>
                  </a:tblGrid>
                  <a:tr h="294640">
                    <a:tc>
                      <a:txBody>
                        <a:bodyPr/>
                        <a:lstStyle/>
                        <a:p>
                          <a:pPr algn="ct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OFDM Slice</a:t>
                          </a: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2039846"/>
                      </a:ext>
                    </a:extLst>
                  </a:tr>
                  <a:tr h="294640">
                    <a:tc>
                      <a:txBody>
                        <a:bodyPr/>
                        <a:lstStyle/>
                        <a:p>
                          <a:pPr marL="0" marR="0" lvl="0" indent="0" algn="ctr" defTabSz="975386"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Slice Number</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615679246"/>
                      </a:ext>
                    </a:extLst>
                  </a:tr>
                  <a:tr h="370840">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Slice Power (dB)</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𝟎𝟏𝟏</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ea typeface="Calibri" panose="020F0502020204030204" pitchFamily="34" charset="0"/>
                                    <a:cs typeface="Calibri" panose="020F0502020204030204" pitchFamily="34" charset="0"/>
                                  </a:rPr>
                                  <m:t>𝟎</m:t>
                                </m:r>
                                <m:r>
                                  <a:rPr lang="en-US" sz="1800" b="1" i="1" dirty="0" smtClean="0">
                                    <a:latin typeface="Cambria Math" panose="02040503050406030204" pitchFamily="18" charset="0"/>
                                    <a:ea typeface="Calibri" panose="020F0502020204030204" pitchFamily="34" charset="0"/>
                                    <a:cs typeface="Calibri" panose="020F0502020204030204" pitchFamily="34" charset="0"/>
                                  </a:rPr>
                                  <m:t>.</m:t>
                                </m:r>
                                <m:r>
                                  <a:rPr lang="en-US" sz="1800" b="1" i="1" dirty="0" smtClean="0">
                                    <a:latin typeface="Cambria Math" panose="02040503050406030204" pitchFamily="18" charset="0"/>
                                    <a:ea typeface="Calibri" panose="020F0502020204030204" pitchFamily="34" charset="0"/>
                                    <a:cs typeface="Calibri" panose="020F0502020204030204" pitchFamily="34" charset="0"/>
                                  </a:rPr>
                                  <m:t>𝟎𝟏𝟏</m:t>
                                </m:r>
                              </m:oMath>
                            </m:oMathPara>
                          </a14:m>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2885987"/>
                      </a:ext>
                    </a:extLst>
                  </a:tr>
                </a:tbl>
              </a:graphicData>
            </a:graphic>
          </p:graphicFrame>
        </mc:Choice>
        <mc:Fallback xmlns="">
          <p:graphicFrame>
            <p:nvGraphicFramePr>
              <p:cNvPr id="9" name="Table 8">
                <a:extLst>
                  <a:ext uri="{FF2B5EF4-FFF2-40B4-BE49-F238E27FC236}">
                    <a16:creationId xmlns:a16="http://schemas.microsoft.com/office/drawing/2014/main" id="{0CAE14CA-3184-F7EA-6696-0113775BB3BE}"/>
                  </a:ext>
                </a:extLst>
              </p:cNvPr>
              <p:cNvGraphicFramePr>
                <a:graphicFrameLocks noGrp="1"/>
              </p:cNvGraphicFramePr>
              <p:nvPr>
                <p:extLst>
                  <p:ext uri="{D42A27DB-BD31-4B8C-83A1-F6EECF244321}">
                    <p14:modId xmlns:p14="http://schemas.microsoft.com/office/powerpoint/2010/main" val="2776025213"/>
                  </p:ext>
                </p:extLst>
              </p:nvPr>
            </p:nvGraphicFramePr>
            <p:xfrm>
              <a:off x="1856528" y="5341551"/>
              <a:ext cx="6269139" cy="1102360"/>
            </p:xfrm>
            <a:graphic>
              <a:graphicData uri="http://schemas.openxmlformats.org/drawingml/2006/table">
                <a:tbl>
                  <a:tblPr firstRow="1" bandRow="1">
                    <a:tableStyleId>{21E4AEA4-8DFA-4A89-87EB-49C32662AFE0}</a:tableStyleId>
                  </a:tblPr>
                  <a:tblGrid>
                    <a:gridCol w="2469661">
                      <a:extLst>
                        <a:ext uri="{9D8B030D-6E8A-4147-A177-3AD203B41FA5}">
                          <a16:colId xmlns:a16="http://schemas.microsoft.com/office/drawing/2014/main" val="3109881449"/>
                        </a:ext>
                      </a:extLst>
                    </a:gridCol>
                    <a:gridCol w="1899739">
                      <a:extLst>
                        <a:ext uri="{9D8B030D-6E8A-4147-A177-3AD203B41FA5}">
                          <a16:colId xmlns:a16="http://schemas.microsoft.com/office/drawing/2014/main" val="2357810646"/>
                        </a:ext>
                      </a:extLst>
                    </a:gridCol>
                    <a:gridCol w="1899739">
                      <a:extLst>
                        <a:ext uri="{9D8B030D-6E8A-4147-A177-3AD203B41FA5}">
                          <a16:colId xmlns:a16="http://schemas.microsoft.com/office/drawing/2014/main" val="3241580640"/>
                        </a:ext>
                      </a:extLst>
                    </a:gridCol>
                  </a:tblGrid>
                  <a:tr h="365760">
                    <a:tc>
                      <a:txBody>
                        <a:bodyPr/>
                        <a:lstStyle/>
                        <a:p>
                          <a:pPr algn="ct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OFDM Slice</a:t>
                          </a:r>
                        </a:p>
                      </a:txBody>
                      <a:tcPr/>
                    </a:tc>
                    <a:tc hMerge="1">
                      <a:txBody>
                        <a:bodyPr/>
                        <a:lstStyle/>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2039846"/>
                      </a:ext>
                    </a:extLst>
                  </a:tr>
                  <a:tr h="365760">
                    <a:tc>
                      <a:txBody>
                        <a:bodyPr/>
                        <a:lstStyle/>
                        <a:p>
                          <a:pPr marL="0" marR="0" lvl="0" indent="0" algn="ctr" defTabSz="975386"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Slice Number</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algn="ctr" defTabSz="975386"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615679246"/>
                      </a:ext>
                    </a:extLst>
                  </a:tr>
                  <a:tr h="370840">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Slice Power (dB)</a:t>
                          </a:r>
                        </a:p>
                      </a:txBody>
                      <a:tcPr/>
                    </a:tc>
                    <a:tc>
                      <a:txBody>
                        <a:bodyPr/>
                        <a:lstStyle/>
                        <a:p>
                          <a:endParaRPr lang="en-US"/>
                        </a:p>
                      </a:txBody>
                      <a:tcPr>
                        <a:blipFill>
                          <a:blip r:embed="rId3"/>
                          <a:stretch>
                            <a:fillRect l="-130128" t="-206557" r="-101603" b="-22951"/>
                          </a:stretch>
                        </a:blipFill>
                      </a:tcPr>
                    </a:tc>
                    <a:tc>
                      <a:txBody>
                        <a:bodyPr/>
                        <a:lstStyle/>
                        <a:p>
                          <a:endParaRPr lang="en-US"/>
                        </a:p>
                      </a:txBody>
                      <a:tcPr>
                        <a:blipFill>
                          <a:blip r:embed="rId3"/>
                          <a:stretch>
                            <a:fillRect l="-230128" t="-206557" r="-1603" b="-22951"/>
                          </a:stretch>
                        </a:blipFill>
                      </a:tcPr>
                    </a:tc>
                    <a:extLst>
                      <a:ext uri="{0D108BD9-81ED-4DB2-BD59-A6C34878D82A}">
                        <a16:rowId xmlns:a16="http://schemas.microsoft.com/office/drawing/2014/main" val="1382885987"/>
                      </a:ext>
                    </a:extLst>
                  </a:tr>
                </a:tbl>
              </a:graphicData>
            </a:graphic>
          </p:graphicFrame>
        </mc:Fallback>
      </mc:AlternateContent>
      <p:sp>
        <p:nvSpPr>
          <p:cNvPr id="10" name="Content Placeholder 2">
            <a:extLst>
              <a:ext uri="{FF2B5EF4-FFF2-40B4-BE49-F238E27FC236}">
                <a16:creationId xmlns:a16="http://schemas.microsoft.com/office/drawing/2014/main" id="{87C78570-1C85-F58D-3332-0283C6662197}"/>
              </a:ext>
            </a:extLst>
          </p:cNvPr>
          <p:cNvSpPr txBox="1">
            <a:spLocks/>
          </p:cNvSpPr>
          <p:nvPr/>
        </p:nvSpPr>
        <p:spPr>
          <a:xfrm>
            <a:off x="3668361" y="4903739"/>
            <a:ext cx="2997724" cy="429028"/>
          </a:xfrm>
          <a:prstGeom prst="rect">
            <a:avLst/>
          </a:prstGeom>
        </p:spPr>
        <p:txBody>
          <a:bodyPr vert="horz" lIns="0" tIns="0" rIns="0" bIns="0" rtlCol="0">
            <a:noAutofit/>
          </a:bodyPr>
          <a:lstStyle>
            <a:lvl1pPr marL="173736" indent="-173736" algn="l" defTabSz="914400" rtl="0" eaLnBrk="1" latinLnBrk="0" hangingPunct="1">
              <a:lnSpc>
                <a:spcPct val="100000"/>
              </a:lnSpc>
              <a:spcBef>
                <a:spcPts val="1200"/>
              </a:spcBef>
              <a:buClr>
                <a:srgbClr val="3253DC"/>
              </a:buClr>
              <a:buFont typeface="Arial" panose="020B0604020202020204" pitchFamily="34" charset="0"/>
              <a:buChar char="•"/>
              <a:defRPr sz="2400" kern="1200" baseline="0">
                <a:solidFill>
                  <a:schemeClr val="tx1">
                    <a:lumMod val="85000"/>
                    <a:lumOff val="15000"/>
                  </a:schemeClr>
                </a:solidFill>
                <a:latin typeface="Calibri" panose="020F0502020204030204" pitchFamily="34" charset="0"/>
                <a:ea typeface="+mn-ea"/>
                <a:cs typeface="Calibri" panose="020F0502020204030204" pitchFamily="34" charset="0"/>
              </a:defRPr>
            </a:lvl1pPr>
            <a:lvl2pPr marL="338328" indent="-174625" algn="l" defTabSz="9144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sz="2200" kern="1200" baseline="0">
                <a:solidFill>
                  <a:schemeClr val="tx1">
                    <a:lumMod val="85000"/>
                    <a:lumOff val="15000"/>
                  </a:schemeClr>
                </a:solidFill>
                <a:latin typeface="Calibri" panose="020F0502020204030204" pitchFamily="34" charset="0"/>
                <a:ea typeface="+mn-ea"/>
                <a:cs typeface="Calibri" panose="020F0502020204030204" pitchFamily="34" charset="0"/>
              </a:defRPr>
            </a:lvl2pPr>
            <a:lvl3pPr marL="509588" indent="-161925" algn="l" defTabSz="9144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lang="en-US" sz="20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685800" indent="-173736" algn="l" defTabSz="9144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98000"/>
              </a:lnSpc>
              <a:spcBef>
                <a:spcPts val="1800"/>
              </a:spcBef>
              <a:buClr>
                <a:srgbClr val="595959"/>
              </a:buClr>
              <a:buFont typeface="Microsoft Sans Serif" panose="020B0604020202020204" pitchFamily="34" charset="0"/>
              <a:buChar char="​"/>
              <a:tabLst/>
              <a:defRPr sz="2800" kern="1200" baseline="0">
                <a:solidFill>
                  <a:schemeClr val="tx1">
                    <a:lumMod val="85000"/>
                    <a:lumOff val="15000"/>
                  </a:schemeClr>
                </a:solidFill>
                <a:latin typeface="+mn-lt"/>
                <a:ea typeface="+mn-ea"/>
                <a:cs typeface="+mn-cs"/>
              </a:defRPr>
            </a:lvl5pPr>
            <a:lvl6pPr marL="0" indent="0" algn="l" defTabSz="914400" rtl="0" eaLnBrk="1" latinLnBrk="0" hangingPunct="1">
              <a:lnSpc>
                <a:spcPct val="94000"/>
              </a:lnSpc>
              <a:spcBef>
                <a:spcPts val="0"/>
              </a:spcBef>
              <a:buFont typeface="Microsoft Sans Serif" panose="020B0604020202020204" pitchFamily="34" charset="0"/>
              <a:buChar char="​"/>
              <a:defRPr sz="2400" kern="1200">
                <a:solidFill>
                  <a:schemeClr val="tx1">
                    <a:lumMod val="85000"/>
                    <a:lumOff val="15000"/>
                  </a:schemeClr>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2100" kern="1200" baseline="0">
                <a:solidFill>
                  <a:schemeClr val="tx1">
                    <a:lumMod val="85000"/>
                    <a:lumOff val="15000"/>
                  </a:schemeClr>
                </a:solidFill>
                <a:latin typeface="+mn-lt"/>
                <a:ea typeface="+mn-ea"/>
                <a:cs typeface="+mn-cs"/>
              </a:defRPr>
            </a:lvl7pPr>
            <a:lvl8pPr marL="0" indent="0" algn="l" defTabSz="914400" rtl="0" eaLnBrk="1" latinLnBrk="0" hangingPunct="1">
              <a:lnSpc>
                <a:spcPct val="86000"/>
              </a:lnSpc>
              <a:spcBef>
                <a:spcPts val="1800"/>
              </a:spcBef>
              <a:buSzPct val="100000"/>
              <a:buFont typeface="Microsoft Sans Serif" panose="020B0604020202020204" pitchFamily="34" charset="0"/>
              <a:buChar char="​"/>
              <a:defRPr lang="en-US" sz="5500" kern="1200" baseline="0" dirty="0" smtClean="0">
                <a:solidFill>
                  <a:schemeClr val="tx1">
                    <a:lumMod val="85000"/>
                    <a:lumOff val="15000"/>
                  </a:schemeClr>
                </a:solidFill>
                <a:latin typeface="+mn-lt"/>
                <a:ea typeface="+mn-ea"/>
                <a:cs typeface="+mn-cs"/>
              </a:defRPr>
            </a:lvl8pPr>
            <a:lvl9pPr marL="0" indent="0" algn="l" defTabSz="914400" rtl="0" eaLnBrk="1" latinLnBrk="0" hangingPunct="1">
              <a:lnSpc>
                <a:spcPct val="84000"/>
              </a:lnSpc>
              <a:spcBef>
                <a:spcPts val="1800"/>
              </a:spcBef>
              <a:buFont typeface="Microsoft Sans Serif" panose="020B0604020202020204" pitchFamily="34" charset="0"/>
              <a:buChar char="​"/>
              <a:defRPr sz="6800" kern="1200" baseline="0">
                <a:solidFill>
                  <a:schemeClr val="tx1">
                    <a:lumMod val="85000"/>
                    <a:lumOff val="15000"/>
                  </a:schemeClr>
                </a:solidFill>
                <a:latin typeface="+mn-lt"/>
                <a:ea typeface="+mn-ea"/>
                <a:cs typeface="+mn-cs"/>
              </a:defRPr>
            </a:lvl9pPr>
          </a:lstStyle>
          <a:p>
            <a:pPr marL="0" indent="0" algn="ctr">
              <a:buFont typeface="Arial" panose="020B0604020202020204" pitchFamily="34" charset="0"/>
              <a:buNone/>
            </a:pPr>
            <a:r>
              <a:rPr lang="en-US" b="1" dirty="0"/>
              <a:t>2 µs OOK Symbols</a:t>
            </a:r>
          </a:p>
        </p:txBody>
      </p:sp>
    </p:spTree>
    <p:extLst>
      <p:ext uri="{BB962C8B-B14F-4D97-AF65-F5344CB8AC3E}">
        <p14:creationId xmlns:p14="http://schemas.microsoft.com/office/powerpoint/2010/main" val="239911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2598-6F06-960D-6C46-A274D6FE2F10}"/>
              </a:ext>
            </a:extLst>
          </p:cNvPr>
          <p:cNvSpPr>
            <a:spLocks noGrp="1"/>
          </p:cNvSpPr>
          <p:nvPr>
            <p:ph type="title"/>
          </p:nvPr>
        </p:nvSpPr>
        <p:spPr/>
        <p:txBody>
          <a:bodyPr/>
          <a:lstStyle/>
          <a:p>
            <a:r>
              <a:rPr lang="en-US" dirty="0"/>
              <a:t>Power Spectral Density Simulation</a:t>
            </a:r>
          </a:p>
        </p:txBody>
      </p:sp>
      <p:sp>
        <p:nvSpPr>
          <p:cNvPr id="3" name="Content Placeholder 2">
            <a:extLst>
              <a:ext uri="{FF2B5EF4-FFF2-40B4-BE49-F238E27FC236}">
                <a16:creationId xmlns:a16="http://schemas.microsoft.com/office/drawing/2014/main" id="{40DDA3F6-AD4E-A8B8-3153-B51133D301D4}"/>
              </a:ext>
            </a:extLst>
          </p:cNvPr>
          <p:cNvSpPr>
            <a:spLocks noGrp="1"/>
          </p:cNvSpPr>
          <p:nvPr>
            <p:ph idx="1"/>
          </p:nvPr>
        </p:nvSpPr>
        <p:spPr/>
        <p:txBody>
          <a:bodyPr/>
          <a:lstStyle/>
          <a:p>
            <a:r>
              <a:rPr lang="en-US" dirty="0"/>
              <a:t>Generate the OFDM Spreading Waveform and modulate a sequence of 0.5 µs OOK symbols</a:t>
            </a:r>
          </a:p>
          <a:p>
            <a:pPr lvl="1"/>
            <a:r>
              <a:rPr lang="en-US" dirty="0"/>
              <a:t>Subsequently we repeat the process using 2 µs OOK symbols</a:t>
            </a:r>
          </a:p>
          <a:p>
            <a:r>
              <a:rPr lang="en-US" dirty="0"/>
              <a:t>Apply a filter to the spread waveform to meet the OFDM spectral mask</a:t>
            </a:r>
          </a:p>
          <a:p>
            <a:r>
              <a:rPr lang="en-US" dirty="0"/>
              <a:t>Calculate the PSD of the unfiltered and filtered signals</a:t>
            </a:r>
          </a:p>
          <a:p>
            <a:r>
              <a:rPr lang="en-US" dirty="0"/>
              <a:t>Plot PSD of the unfiltered and filtered signals along with the OFDM spectral mask</a:t>
            </a:r>
          </a:p>
        </p:txBody>
      </p:sp>
      <p:sp>
        <p:nvSpPr>
          <p:cNvPr id="4" name="Slide Number Placeholder 3">
            <a:extLst>
              <a:ext uri="{FF2B5EF4-FFF2-40B4-BE49-F238E27FC236}">
                <a16:creationId xmlns:a16="http://schemas.microsoft.com/office/drawing/2014/main" id="{55393593-6162-FFE5-3C07-18E68F2095ED}"/>
              </a:ext>
            </a:extLst>
          </p:cNvPr>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A624B69-D858-B5D5-84E0-294B69DDCC78}"/>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A0266BED-5BCC-5D1A-E1B3-F3D5A2C8DF0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2769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075F-8643-6BB5-AE34-3D5192AFAB2F}"/>
              </a:ext>
            </a:extLst>
          </p:cNvPr>
          <p:cNvSpPr>
            <a:spLocks noGrp="1"/>
          </p:cNvSpPr>
          <p:nvPr>
            <p:ph type="title"/>
          </p:nvPr>
        </p:nvSpPr>
        <p:spPr>
          <a:xfrm>
            <a:off x="152400" y="731522"/>
            <a:ext cx="9372600" cy="1136227"/>
          </a:xfrm>
        </p:spPr>
        <p:txBody>
          <a:bodyPr/>
          <a:lstStyle/>
          <a:p>
            <a:r>
              <a:rPr lang="en-US" sz="3200" dirty="0"/>
              <a:t>Calculation of Maximum Allowed TX power in ETSI and China Regulatory Domains</a:t>
            </a:r>
          </a:p>
        </p:txBody>
      </p:sp>
      <p:sp>
        <p:nvSpPr>
          <p:cNvPr id="3" name="Content Placeholder 2">
            <a:extLst>
              <a:ext uri="{FF2B5EF4-FFF2-40B4-BE49-F238E27FC236}">
                <a16:creationId xmlns:a16="http://schemas.microsoft.com/office/drawing/2014/main" id="{D49A1D75-A2BA-55F2-ED5D-14ECE88C8662}"/>
              </a:ext>
            </a:extLst>
          </p:cNvPr>
          <p:cNvSpPr>
            <a:spLocks noGrp="1"/>
          </p:cNvSpPr>
          <p:nvPr>
            <p:ph idx="1"/>
          </p:nvPr>
        </p:nvSpPr>
        <p:spPr>
          <a:xfrm>
            <a:off x="731520" y="2286000"/>
            <a:ext cx="8288868" cy="4214709"/>
          </a:xfrm>
        </p:spPr>
        <p:txBody>
          <a:bodyPr/>
          <a:lstStyle/>
          <a:p>
            <a:r>
              <a:rPr lang="en-US" dirty="0"/>
              <a:t>Using filtered signal PSD, we search from over all 1 MHz sections of the PSD</a:t>
            </a:r>
          </a:p>
          <a:p>
            <a:r>
              <a:rPr lang="en-US" dirty="0"/>
              <a:t>Based on the power in the largest 1 MHz section we calculate the maximum allowed power based on ETSI and China PSD limits</a:t>
            </a:r>
          </a:p>
          <a:p>
            <a:r>
              <a:rPr lang="en-US" dirty="0"/>
              <a:t>We report that value</a:t>
            </a:r>
          </a:p>
          <a:p>
            <a:r>
              <a:rPr lang="en-US" dirty="0"/>
              <a:t>If that value is larger than 20 dBm we are then limited by the maximum power limit of 20 dBm</a:t>
            </a:r>
          </a:p>
        </p:txBody>
      </p:sp>
      <p:sp>
        <p:nvSpPr>
          <p:cNvPr id="4" name="Slide Number Placeholder 3">
            <a:extLst>
              <a:ext uri="{FF2B5EF4-FFF2-40B4-BE49-F238E27FC236}">
                <a16:creationId xmlns:a16="http://schemas.microsoft.com/office/drawing/2014/main" id="{F563628B-EBCE-AA5E-CDDC-927B11001B3A}"/>
              </a:ext>
            </a:extLst>
          </p:cNvPr>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86EFBA7-FE66-17B0-A58F-4EBABB196801}"/>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041D9838-54F4-80E6-4885-C587290628F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7363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0FB1CED-D882-7C32-CA62-38A2FBE38A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3800" y="1828800"/>
            <a:ext cx="5699760" cy="4274820"/>
          </a:xfrm>
          <a:prstGeom prst="rect">
            <a:avLst/>
          </a:prstGeom>
        </p:spPr>
      </p:pic>
      <p:sp>
        <p:nvSpPr>
          <p:cNvPr id="2" name="Title 1">
            <a:extLst>
              <a:ext uri="{FF2B5EF4-FFF2-40B4-BE49-F238E27FC236}">
                <a16:creationId xmlns:a16="http://schemas.microsoft.com/office/drawing/2014/main" id="{58C1CF3A-CD67-3C93-8194-98FC5F2F02E8}"/>
              </a:ext>
            </a:extLst>
          </p:cNvPr>
          <p:cNvSpPr>
            <a:spLocks noGrp="1"/>
          </p:cNvSpPr>
          <p:nvPr>
            <p:ph type="title"/>
          </p:nvPr>
        </p:nvSpPr>
        <p:spPr>
          <a:xfrm>
            <a:off x="731520" y="731522"/>
            <a:ext cx="8288868" cy="792477"/>
          </a:xfrm>
        </p:spPr>
        <p:txBody>
          <a:bodyPr/>
          <a:lstStyle/>
          <a:p>
            <a:r>
              <a:rPr lang="en-US" sz="3200" dirty="0"/>
              <a:t>Power Spectral Density</a:t>
            </a:r>
            <a:br>
              <a:rPr lang="en-US" sz="3200" dirty="0"/>
            </a:br>
            <a:r>
              <a:rPr lang="en-US" sz="3200" dirty="0"/>
              <a:t>(1 Mb/s Downlink PPDU)</a:t>
            </a:r>
          </a:p>
        </p:txBody>
      </p:sp>
      <p:sp>
        <p:nvSpPr>
          <p:cNvPr id="3" name="Content Placeholder 2">
            <a:extLst>
              <a:ext uri="{FF2B5EF4-FFF2-40B4-BE49-F238E27FC236}">
                <a16:creationId xmlns:a16="http://schemas.microsoft.com/office/drawing/2014/main" id="{6127F9A8-A881-F2BD-D8F3-090D5921224F}"/>
              </a:ext>
            </a:extLst>
          </p:cNvPr>
          <p:cNvSpPr>
            <a:spLocks noGrp="1"/>
          </p:cNvSpPr>
          <p:nvPr>
            <p:ph idx="1"/>
          </p:nvPr>
        </p:nvSpPr>
        <p:spPr>
          <a:xfrm>
            <a:off x="76200" y="2110949"/>
            <a:ext cx="3886200" cy="4394416"/>
          </a:xfrm>
        </p:spPr>
        <p:txBody>
          <a:bodyPr/>
          <a:lstStyle/>
          <a:p>
            <a:r>
              <a:rPr lang="en-US" sz="2000" dirty="0"/>
              <a:t>Meets the OFDM Spectral Mask (as shown in Black)</a:t>
            </a:r>
          </a:p>
          <a:p>
            <a:r>
              <a:rPr lang="en-US" sz="2000" dirty="0"/>
              <a:t>Calculated the PSD TX Power limit for ETSI &amp; China = 21.4 dBm</a:t>
            </a:r>
          </a:p>
          <a:p>
            <a:r>
              <a:rPr lang="en-US" sz="2000" dirty="0"/>
              <a:t>So, we can transmit at 20 dBm</a:t>
            </a:r>
          </a:p>
          <a:p>
            <a:pPr lvl="1"/>
            <a:r>
              <a:rPr lang="en-US" sz="1800" dirty="0"/>
              <a:t>The absolute max TX power</a:t>
            </a:r>
          </a:p>
          <a:p>
            <a:endParaRPr lang="en-US" sz="2000" dirty="0"/>
          </a:p>
        </p:txBody>
      </p:sp>
      <p:sp>
        <p:nvSpPr>
          <p:cNvPr id="4" name="Slide Number Placeholder 3">
            <a:extLst>
              <a:ext uri="{FF2B5EF4-FFF2-40B4-BE49-F238E27FC236}">
                <a16:creationId xmlns:a16="http://schemas.microsoft.com/office/drawing/2014/main" id="{693E2973-5534-249E-FC23-7D4C969C29E3}"/>
              </a:ext>
            </a:extLst>
          </p:cNvPr>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54108640-C2AD-89E3-0637-CA1BCC23AD51}"/>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5436C69D-C86E-C7A5-1852-CEC8C70D4B3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5359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21DEE-3E58-CBBD-ADC9-E8FD74061852}"/>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B15E69FB-86ED-9209-B7B6-0E56C5FB1D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9204" y="1905000"/>
            <a:ext cx="5699760" cy="4274820"/>
          </a:xfrm>
          <a:prstGeom prst="rect">
            <a:avLst/>
          </a:prstGeom>
        </p:spPr>
      </p:pic>
      <p:sp>
        <p:nvSpPr>
          <p:cNvPr id="2" name="Title 1">
            <a:extLst>
              <a:ext uri="{FF2B5EF4-FFF2-40B4-BE49-F238E27FC236}">
                <a16:creationId xmlns:a16="http://schemas.microsoft.com/office/drawing/2014/main" id="{16B7C0FB-C5EF-D2AE-9263-C1007B42F78B}"/>
              </a:ext>
            </a:extLst>
          </p:cNvPr>
          <p:cNvSpPr>
            <a:spLocks noGrp="1"/>
          </p:cNvSpPr>
          <p:nvPr>
            <p:ph type="title"/>
          </p:nvPr>
        </p:nvSpPr>
        <p:spPr>
          <a:xfrm>
            <a:off x="731520" y="731522"/>
            <a:ext cx="8288868" cy="792477"/>
          </a:xfrm>
        </p:spPr>
        <p:txBody>
          <a:bodyPr/>
          <a:lstStyle/>
          <a:p>
            <a:r>
              <a:rPr lang="en-US" sz="3200" dirty="0"/>
              <a:t>Power Spectral Density</a:t>
            </a:r>
            <a:br>
              <a:rPr lang="en-US" sz="3200" dirty="0"/>
            </a:br>
            <a:r>
              <a:rPr lang="en-US" sz="3200" dirty="0"/>
              <a:t>(250 kb/s Downlink PPDU)</a:t>
            </a:r>
          </a:p>
        </p:txBody>
      </p:sp>
      <p:sp>
        <p:nvSpPr>
          <p:cNvPr id="3" name="Content Placeholder 2">
            <a:extLst>
              <a:ext uri="{FF2B5EF4-FFF2-40B4-BE49-F238E27FC236}">
                <a16:creationId xmlns:a16="http://schemas.microsoft.com/office/drawing/2014/main" id="{5A3CC4EB-54FD-3F32-0261-C963D1DAD7D2}"/>
              </a:ext>
            </a:extLst>
          </p:cNvPr>
          <p:cNvSpPr>
            <a:spLocks noGrp="1"/>
          </p:cNvSpPr>
          <p:nvPr>
            <p:ph idx="1"/>
          </p:nvPr>
        </p:nvSpPr>
        <p:spPr>
          <a:xfrm>
            <a:off x="121920" y="2285999"/>
            <a:ext cx="4038600" cy="4158889"/>
          </a:xfrm>
        </p:spPr>
        <p:txBody>
          <a:bodyPr/>
          <a:lstStyle/>
          <a:p>
            <a:r>
              <a:rPr lang="en-US" sz="2000" dirty="0"/>
              <a:t>Meets the OFDM Spectral Mask (as shown in Black)</a:t>
            </a:r>
          </a:p>
          <a:p>
            <a:r>
              <a:rPr lang="en-US" sz="2000" dirty="0"/>
              <a:t>Calculated the PSD TX Power limit for ETSI &amp; China = 21.2 dBm</a:t>
            </a:r>
          </a:p>
          <a:p>
            <a:r>
              <a:rPr lang="en-US" sz="2000" dirty="0"/>
              <a:t>So, we can transmit at 20 dBm</a:t>
            </a:r>
          </a:p>
          <a:p>
            <a:pPr lvl="1"/>
            <a:r>
              <a:rPr lang="en-US" sz="1800" dirty="0"/>
              <a:t>The absolute max TX power</a:t>
            </a:r>
          </a:p>
          <a:p>
            <a:endParaRPr lang="en-US" sz="2000" dirty="0"/>
          </a:p>
        </p:txBody>
      </p:sp>
      <p:sp>
        <p:nvSpPr>
          <p:cNvPr id="4" name="Slide Number Placeholder 3">
            <a:extLst>
              <a:ext uri="{FF2B5EF4-FFF2-40B4-BE49-F238E27FC236}">
                <a16:creationId xmlns:a16="http://schemas.microsoft.com/office/drawing/2014/main" id="{0E0BEC7D-30A2-2BAF-82C6-AF17E2C8E418}"/>
              </a:ext>
            </a:extLst>
          </p:cNvPr>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F7B39396-0719-B97C-9D4E-D7D89047A45E}"/>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5C119888-D96F-FC83-B00E-948F4BFD497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1538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1BB9-DEEA-DEF8-9D62-E4A53791E86B}"/>
              </a:ext>
            </a:extLst>
          </p:cNvPr>
          <p:cNvSpPr>
            <a:spLocks noGrp="1"/>
          </p:cNvSpPr>
          <p:nvPr>
            <p:ph type="title"/>
          </p:nvPr>
        </p:nvSpPr>
        <p:spPr>
          <a:xfrm>
            <a:off x="731520" y="731523"/>
            <a:ext cx="8288868" cy="944878"/>
          </a:xfrm>
        </p:spPr>
        <p:txBody>
          <a:bodyPr/>
          <a:lstStyle/>
          <a:p>
            <a:r>
              <a:rPr lang="en-US" dirty="0"/>
              <a:t>Conclusions </a:t>
            </a:r>
          </a:p>
        </p:txBody>
      </p:sp>
      <p:sp>
        <p:nvSpPr>
          <p:cNvPr id="3" name="Content Placeholder 2">
            <a:extLst>
              <a:ext uri="{FF2B5EF4-FFF2-40B4-BE49-F238E27FC236}">
                <a16:creationId xmlns:a16="http://schemas.microsoft.com/office/drawing/2014/main" id="{C40A09DF-439F-E69D-3733-DBA6C9C804FE}"/>
              </a:ext>
            </a:extLst>
          </p:cNvPr>
          <p:cNvSpPr>
            <a:spLocks noGrp="1"/>
          </p:cNvSpPr>
          <p:nvPr>
            <p:ph idx="1"/>
          </p:nvPr>
        </p:nvSpPr>
        <p:spPr>
          <a:xfrm>
            <a:off x="428412" y="1761071"/>
            <a:ext cx="8715588" cy="4739640"/>
          </a:xfrm>
        </p:spPr>
        <p:txBody>
          <a:bodyPr/>
          <a:lstStyle/>
          <a:p>
            <a:r>
              <a:rPr lang="en-US" dirty="0"/>
              <a:t>We proposed a OFDM Spreading Waveform to spread both the 1 Mb/s and 250 kb/s Downlink for the non-backscatter STAs</a:t>
            </a:r>
          </a:p>
          <a:p>
            <a:r>
              <a:rPr lang="en-US" dirty="0"/>
              <a:t>Transmission of 250 kb/s Downlink PPDU for backscatter STAs needs more discussion</a:t>
            </a:r>
          </a:p>
          <a:p>
            <a:r>
              <a:rPr lang="en-US" dirty="0"/>
              <a:t>The spread waveform, with filtering, meets the OFDM spectral mask </a:t>
            </a:r>
          </a:p>
          <a:p>
            <a:r>
              <a:rPr lang="en-US" dirty="0"/>
              <a:t>The PSD of the spread (and filtered) waveform enable the Access Point (AP) to transmit at 20 dBm, which is the maximum allowed TX power in ETSI and China regulator domains</a:t>
            </a:r>
          </a:p>
          <a:p>
            <a:r>
              <a:rPr lang="en-US" dirty="0"/>
              <a:t>We showed that an OFDM Symbol can be generated such that the power level of the slices of the OFDM Symbol, for each OOK Symbol, are very close to the average OFDM slice power</a:t>
            </a:r>
          </a:p>
        </p:txBody>
      </p:sp>
      <p:sp>
        <p:nvSpPr>
          <p:cNvPr id="4" name="Slide Number Placeholder 3">
            <a:extLst>
              <a:ext uri="{FF2B5EF4-FFF2-40B4-BE49-F238E27FC236}">
                <a16:creationId xmlns:a16="http://schemas.microsoft.com/office/drawing/2014/main" id="{7D8CDD45-1634-69F8-8096-62D38B953EDE}"/>
              </a:ext>
            </a:extLst>
          </p:cNvPr>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FD7DD5D-F87D-5AA7-6A24-A84AF1ADC990}"/>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A8701B2D-4DA7-1AED-1D7C-12468BB2700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5702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01F8-A45A-7D08-BAA8-D12A184839E3}"/>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68369072-B4D4-5679-919B-1497A9616D2B}"/>
              </a:ext>
            </a:extLst>
          </p:cNvPr>
          <p:cNvSpPr>
            <a:spLocks noGrp="1"/>
          </p:cNvSpPr>
          <p:nvPr>
            <p:ph idx="1"/>
          </p:nvPr>
        </p:nvSpPr>
        <p:spPr>
          <a:xfrm>
            <a:off x="457200" y="2113282"/>
            <a:ext cx="8915400" cy="4387427"/>
          </a:xfrm>
        </p:spPr>
        <p:txBody>
          <a:bodyPr/>
          <a:lstStyle/>
          <a:p>
            <a:r>
              <a:rPr lang="en-US" dirty="0">
                <a:solidFill>
                  <a:schemeClr val="tx1"/>
                </a:solidFill>
              </a:rPr>
              <a:t>Do you agree to add the following content to the 802.11bp SFD:</a:t>
            </a:r>
          </a:p>
          <a:p>
            <a:pPr lvl="1"/>
            <a:r>
              <a:rPr lang="en-US" dirty="0">
                <a:solidFill>
                  <a:schemeClr val="tx1"/>
                </a:solidFill>
              </a:rPr>
              <a:t>The AMP Downlink PPDU shall utilize OFDM Spreading Waveform</a:t>
            </a:r>
          </a:p>
          <a:p>
            <a:endParaRPr lang="en-US" dirty="0"/>
          </a:p>
        </p:txBody>
      </p:sp>
      <p:sp>
        <p:nvSpPr>
          <p:cNvPr id="4" name="Slide Number Placeholder 3">
            <a:extLst>
              <a:ext uri="{FF2B5EF4-FFF2-40B4-BE49-F238E27FC236}">
                <a16:creationId xmlns:a16="http://schemas.microsoft.com/office/drawing/2014/main" id="{E60C49EC-24FC-3DDB-998A-55066CA9554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4819DAC3-A727-9ABF-A654-AEDF900B9D6C}"/>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FAC03082-7F3F-DD48-6993-698C6E86804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579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95E1B-F2AA-2280-624F-F5D8E00AE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F5115-8A54-A6DC-A7A7-3429C39A1414}"/>
              </a:ext>
            </a:extLst>
          </p:cNvPr>
          <p:cNvSpPr>
            <a:spLocks noGrp="1"/>
          </p:cNvSpPr>
          <p:nvPr>
            <p:ph type="title"/>
          </p:nvPr>
        </p:nvSpPr>
        <p:spPr>
          <a:xfrm>
            <a:off x="731520" y="685799"/>
            <a:ext cx="8288868" cy="865291"/>
          </a:xfrm>
        </p:spPr>
        <p:txBody>
          <a:bodyPr/>
          <a:lstStyle/>
          <a:p>
            <a:r>
              <a:rPr lang="en-US" dirty="0"/>
              <a:t>References</a:t>
            </a:r>
          </a:p>
        </p:txBody>
      </p:sp>
      <p:sp>
        <p:nvSpPr>
          <p:cNvPr id="3" name="Content Placeholder 2">
            <a:extLst>
              <a:ext uri="{FF2B5EF4-FFF2-40B4-BE49-F238E27FC236}">
                <a16:creationId xmlns:a16="http://schemas.microsoft.com/office/drawing/2014/main" id="{1F4B82ED-92B6-C154-EC3A-EB12490DF7DD}"/>
              </a:ext>
            </a:extLst>
          </p:cNvPr>
          <p:cNvSpPr>
            <a:spLocks noGrp="1"/>
          </p:cNvSpPr>
          <p:nvPr>
            <p:ph idx="1"/>
          </p:nvPr>
        </p:nvSpPr>
        <p:spPr>
          <a:xfrm>
            <a:off x="381000" y="2133600"/>
            <a:ext cx="9144000" cy="4419600"/>
          </a:xfrm>
        </p:spPr>
        <p:txBody>
          <a:bodyPr/>
          <a:lstStyle/>
          <a:p>
            <a:pPr marL="457200" indent="-457200">
              <a:buFont typeface="+mj-lt"/>
              <a:buAutoNum type="arabicPeriod"/>
            </a:pPr>
            <a:r>
              <a:rPr lang="en-US" sz="2200" dirty="0"/>
              <a:t>Steve Shellhammer, et. al., “Challenges in Downlink Bandwidth Control in 1 Mb/s PPDU,” IEEE 802.11-25/0324r0, March 2025</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0" indent="0">
              <a:buNone/>
            </a:pPr>
            <a:endParaRPr lang="en-US" sz="2200" dirty="0"/>
          </a:p>
          <a:p>
            <a:pPr marL="457200" indent="-457200">
              <a:buFont typeface="+mj-lt"/>
              <a:buAutoNum type="arabicPeriod"/>
            </a:pPr>
            <a:endParaRPr lang="en-US" sz="2200" dirty="0"/>
          </a:p>
        </p:txBody>
      </p:sp>
      <p:sp>
        <p:nvSpPr>
          <p:cNvPr id="4" name="Slide Number Placeholder 3">
            <a:extLst>
              <a:ext uri="{FF2B5EF4-FFF2-40B4-BE49-F238E27FC236}">
                <a16:creationId xmlns:a16="http://schemas.microsoft.com/office/drawing/2014/main" id="{3BD13E7A-5BC3-56B5-BDF0-E63D28570DC6}"/>
              </a:ext>
            </a:extLst>
          </p:cNvPr>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30553D08-F52A-B462-45AE-197AE4197C03}"/>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74A585D4-3632-BB14-C902-EDAF31A9971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9832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8D26-5978-B211-9301-EDFE1A747F0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0E14C84-D5F6-8C51-8EFE-0FD7B5BE94E7}"/>
              </a:ext>
            </a:extLst>
          </p:cNvPr>
          <p:cNvSpPr>
            <a:spLocks noGrp="1"/>
          </p:cNvSpPr>
          <p:nvPr>
            <p:ph idx="1"/>
          </p:nvPr>
        </p:nvSpPr>
        <p:spPr>
          <a:xfrm>
            <a:off x="731520" y="2113282"/>
            <a:ext cx="8107680" cy="4387427"/>
          </a:xfrm>
        </p:spPr>
        <p:txBody>
          <a:bodyPr/>
          <a:lstStyle/>
          <a:p>
            <a:r>
              <a:rPr lang="en-US" dirty="0"/>
              <a:t>In [1] we described some of the Challenges in spreading a 0.5 µs OOK symbols</a:t>
            </a:r>
          </a:p>
          <a:p>
            <a:r>
              <a:rPr lang="en-US" dirty="0"/>
              <a:t>However, we would still like to generate a sufficiently wide Downlink to enable maximum transmit power in both ETSI and China regulatory domains</a:t>
            </a:r>
          </a:p>
        </p:txBody>
      </p:sp>
      <p:sp>
        <p:nvSpPr>
          <p:cNvPr id="4" name="Slide Number Placeholder 3">
            <a:extLst>
              <a:ext uri="{FF2B5EF4-FFF2-40B4-BE49-F238E27FC236}">
                <a16:creationId xmlns:a16="http://schemas.microsoft.com/office/drawing/2014/main" id="{18253CB0-E3A6-D4ED-054F-B1C826A031D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08EEDF96-42CB-A49A-D236-0EB87C7F81B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6474DB74-88A5-A449-0FD0-B85A129B17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1625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06A8-7BEA-0A30-9F0D-561A7A6FE37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27C0910-8E1D-907F-5035-73DA4753023D}"/>
              </a:ext>
            </a:extLst>
          </p:cNvPr>
          <p:cNvSpPr>
            <a:spLocks noGrp="1"/>
          </p:cNvSpPr>
          <p:nvPr>
            <p:ph idx="1"/>
          </p:nvPr>
        </p:nvSpPr>
        <p:spPr/>
        <p:txBody>
          <a:bodyPr/>
          <a:lstStyle/>
          <a:p>
            <a:r>
              <a:rPr lang="en-US" dirty="0"/>
              <a:t>The Task Group agreed to the following [1]</a:t>
            </a:r>
          </a:p>
          <a:p>
            <a:pPr lvl="1"/>
            <a:r>
              <a:rPr lang="en-US" dirty="0"/>
              <a:t>The preamble of an AMP DL PPDU includes L-STF, L-LTF, L-SIG, RL-SIG, and U-SIGs for AMP enabled non-AP STA and active TX non-AP AMP STA</a:t>
            </a:r>
          </a:p>
          <a:p>
            <a:r>
              <a:rPr lang="en-US" dirty="0"/>
              <a:t>Hence Downlink PPDUs transmitted to non-backscatter STAs begin with an OFDM preamble</a:t>
            </a:r>
          </a:p>
          <a:p>
            <a:r>
              <a:rPr lang="en-US" dirty="0"/>
              <a:t>So, from an implementation perspective it make sense to see if we can design the waveform so that the Sync and Data fields are constructed using OFDM</a:t>
            </a:r>
          </a:p>
        </p:txBody>
      </p:sp>
      <p:sp>
        <p:nvSpPr>
          <p:cNvPr id="4" name="Slide Number Placeholder 3">
            <a:extLst>
              <a:ext uri="{FF2B5EF4-FFF2-40B4-BE49-F238E27FC236}">
                <a16:creationId xmlns:a16="http://schemas.microsoft.com/office/drawing/2014/main" id="{D615B472-B4AF-4B60-5085-F8D16DD37AF0}"/>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BD11DC95-D03F-F209-D067-052307619AB0}"/>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9E375A23-E461-D1D1-60DB-F899D54E5A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29477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CFB2-AA60-E8A4-46CE-CC453A2C64EA}"/>
              </a:ext>
            </a:extLst>
          </p:cNvPr>
          <p:cNvSpPr>
            <a:spLocks noGrp="1"/>
          </p:cNvSpPr>
          <p:nvPr>
            <p:ph type="title"/>
          </p:nvPr>
        </p:nvSpPr>
        <p:spPr/>
        <p:txBody>
          <a:bodyPr/>
          <a:lstStyle/>
          <a:p>
            <a:r>
              <a:rPr lang="en-US" dirty="0"/>
              <a:t>Proposed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1FF33B-6790-A8A8-BE41-4167F9CBD6E6}"/>
                  </a:ext>
                </a:extLst>
              </p:cNvPr>
              <p:cNvSpPr>
                <a:spLocks noGrp="1"/>
              </p:cNvSpPr>
              <p:nvPr>
                <p:ph idx="1"/>
              </p:nvPr>
            </p:nvSpPr>
            <p:spPr>
              <a:xfrm>
                <a:off x="731520" y="2113283"/>
                <a:ext cx="8288868" cy="2153918"/>
              </a:xfrm>
            </p:spPr>
            <p:txBody>
              <a:bodyPr/>
              <a:lstStyle/>
              <a:p>
                <a:r>
                  <a:rPr lang="en-US" dirty="0"/>
                  <a:t>Instead of generating a 0.5 µs OFDM symbol, we propose generating an OFDM Spreading Waveform constructed by a sequence of 4 µs OFDM symbols</a:t>
                </a:r>
              </a:p>
              <a:p>
                <a:r>
                  <a:rPr lang="en-US" dirty="0"/>
                  <a:t>Each OFDM Symbol is multiplied by a random variable (RV) which is equal to either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dirty="0"/>
                  <a:t> or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dirty="0"/>
                  <a:t>, each with probability 0.5</a:t>
                </a:r>
              </a:p>
            </p:txBody>
          </p:sp>
        </mc:Choice>
        <mc:Fallback xmlns="">
          <p:sp>
            <p:nvSpPr>
              <p:cNvPr id="3" name="Content Placeholder 2">
                <a:extLst>
                  <a:ext uri="{FF2B5EF4-FFF2-40B4-BE49-F238E27FC236}">
                    <a16:creationId xmlns:a16="http://schemas.microsoft.com/office/drawing/2014/main" id="{A21FF33B-6790-A8A8-BE41-4167F9CBD6E6}"/>
                  </a:ext>
                </a:extLst>
              </p:cNvPr>
              <p:cNvSpPr>
                <a:spLocks noGrp="1" noRot="1" noChangeAspect="1" noMove="1" noResize="1" noEditPoints="1" noAdjustHandles="1" noChangeArrowheads="1" noChangeShapeType="1" noTextEdit="1"/>
              </p:cNvSpPr>
              <p:nvPr>
                <p:ph idx="1"/>
              </p:nvPr>
            </p:nvSpPr>
            <p:spPr>
              <a:xfrm>
                <a:off x="731520" y="2113283"/>
                <a:ext cx="8288868" cy="2153918"/>
              </a:xfrm>
              <a:blipFill>
                <a:blip r:embed="rId2"/>
                <a:stretch>
                  <a:fillRect l="-956" t="-2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F8D899-282B-C8A8-F493-5360E165D5D5}"/>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A070ABB9-423F-9E07-B4A7-895AAAC4DD69}"/>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0E391FF2-8869-57F1-828B-AECC78A1ECC2}"/>
              </a:ext>
            </a:extLst>
          </p:cNvPr>
          <p:cNvSpPr>
            <a:spLocks noGrp="1"/>
          </p:cNvSpPr>
          <p:nvPr>
            <p:ph type="dt" idx="15"/>
          </p:nvPr>
        </p:nvSpPr>
        <p:spPr/>
        <p:txBody>
          <a:bodyPr/>
          <a:lstStyle/>
          <a:p>
            <a:r>
              <a:rPr lang="en-US"/>
              <a:t>March 2025</a:t>
            </a:r>
            <a:endParaRPr lang="en-GB" dirty="0"/>
          </a:p>
        </p:txBody>
      </p:sp>
      <p:sp>
        <p:nvSpPr>
          <p:cNvPr id="9" name="TextBox 8">
            <a:extLst>
              <a:ext uri="{FF2B5EF4-FFF2-40B4-BE49-F238E27FC236}">
                <a16:creationId xmlns:a16="http://schemas.microsoft.com/office/drawing/2014/main" id="{D628E0C9-AC6D-50B8-0A3F-53488EED7020}"/>
              </a:ext>
            </a:extLst>
          </p:cNvPr>
          <p:cNvSpPr txBox="1"/>
          <p:nvPr/>
        </p:nvSpPr>
        <p:spPr>
          <a:xfrm>
            <a:off x="2700911" y="5672370"/>
            <a:ext cx="4550850" cy="523220"/>
          </a:xfrm>
          <a:prstGeom prst="rect">
            <a:avLst/>
          </a:prstGeom>
          <a:noFill/>
        </p:spPr>
        <p:txBody>
          <a:bodyPr wrap="square" rtlCol="0">
            <a:spAutoFit/>
          </a:bodyPr>
          <a:lstStyle/>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OFDM Spreading Waveform</a:t>
            </a:r>
          </a:p>
        </p:txBody>
      </p:sp>
      <p:pic>
        <p:nvPicPr>
          <p:cNvPr id="11" name="Graphic 10">
            <a:extLst>
              <a:ext uri="{FF2B5EF4-FFF2-40B4-BE49-F238E27FC236}">
                <a16:creationId xmlns:a16="http://schemas.microsoft.com/office/drawing/2014/main" id="{7EFA5077-9DA6-19D0-ADA7-D99F73256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930" y="4923261"/>
            <a:ext cx="9343073" cy="663893"/>
          </a:xfrm>
          <a:prstGeom prst="rect">
            <a:avLst/>
          </a:prstGeom>
        </p:spPr>
      </p:pic>
    </p:spTree>
    <p:extLst>
      <p:ext uri="{BB962C8B-B14F-4D97-AF65-F5344CB8AC3E}">
        <p14:creationId xmlns:p14="http://schemas.microsoft.com/office/powerpoint/2010/main" val="338442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AE2F-0DDC-5691-F150-DF718C56BA0E}"/>
              </a:ext>
            </a:extLst>
          </p:cNvPr>
          <p:cNvSpPr>
            <a:spLocks noGrp="1"/>
          </p:cNvSpPr>
          <p:nvPr>
            <p:ph type="title"/>
          </p:nvPr>
        </p:nvSpPr>
        <p:spPr>
          <a:xfrm>
            <a:off x="457200" y="731522"/>
            <a:ext cx="8763000" cy="1136227"/>
          </a:xfrm>
        </p:spPr>
        <p:txBody>
          <a:bodyPr/>
          <a:lstStyle/>
          <a:p>
            <a:r>
              <a:rPr lang="en-US" sz="3200" dirty="0"/>
              <a:t>Proposed OFDM Spreading Waveform Approach</a:t>
            </a:r>
            <a:br>
              <a:rPr lang="en-US" sz="3200" dirty="0"/>
            </a:br>
            <a:r>
              <a:rPr lang="en-US" sz="3200" dirty="0"/>
              <a:t>(1 Mb/s PHY)</a:t>
            </a:r>
          </a:p>
        </p:txBody>
      </p:sp>
      <p:sp>
        <p:nvSpPr>
          <p:cNvPr id="3" name="Content Placeholder 2">
            <a:extLst>
              <a:ext uri="{FF2B5EF4-FFF2-40B4-BE49-F238E27FC236}">
                <a16:creationId xmlns:a16="http://schemas.microsoft.com/office/drawing/2014/main" id="{E6A73A81-D47A-896A-E887-27C527F3DB15}"/>
              </a:ext>
            </a:extLst>
          </p:cNvPr>
          <p:cNvSpPr>
            <a:spLocks noGrp="1"/>
          </p:cNvSpPr>
          <p:nvPr>
            <p:ph idx="1"/>
          </p:nvPr>
        </p:nvSpPr>
        <p:spPr>
          <a:xfrm>
            <a:off x="590973" y="1937175"/>
            <a:ext cx="8486988" cy="2458717"/>
          </a:xfrm>
        </p:spPr>
        <p:txBody>
          <a:bodyPr/>
          <a:lstStyle/>
          <a:p>
            <a:r>
              <a:rPr lang="en-US" dirty="0"/>
              <a:t>Here we look at the 1 Mb/s OOK signal</a:t>
            </a:r>
          </a:p>
          <a:p>
            <a:r>
              <a:rPr lang="en-US" dirty="0"/>
              <a:t>The 0.5 µs OOK symbols are shorter in duration than the 4 µs OFDM symbols, so a portion of the 4 µs OFDM symbol will modulate each 0.5 µs OOK symbol</a:t>
            </a:r>
          </a:p>
          <a:p>
            <a:pPr lvl="1"/>
            <a:r>
              <a:rPr lang="en-US" dirty="0"/>
              <a:t>We will call these portions of the OFDM Symbol “slices”</a:t>
            </a:r>
          </a:p>
          <a:p>
            <a:r>
              <a:rPr lang="en-US" dirty="0"/>
              <a:t>Here is an example illustration:</a:t>
            </a:r>
          </a:p>
        </p:txBody>
      </p:sp>
      <p:sp>
        <p:nvSpPr>
          <p:cNvPr id="4" name="Slide Number Placeholder 3">
            <a:extLst>
              <a:ext uri="{FF2B5EF4-FFF2-40B4-BE49-F238E27FC236}">
                <a16:creationId xmlns:a16="http://schemas.microsoft.com/office/drawing/2014/main" id="{C6B02656-3953-FD11-8BCF-AF45257CDC5B}"/>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84E5DF89-DC5D-AC72-98C1-968F08911DC2}"/>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C46A8A5F-5128-7CDF-C689-968F0203BDED}"/>
              </a:ext>
            </a:extLst>
          </p:cNvPr>
          <p:cNvSpPr>
            <a:spLocks noGrp="1"/>
          </p:cNvSpPr>
          <p:nvPr>
            <p:ph type="dt" idx="15"/>
          </p:nvPr>
        </p:nvSpPr>
        <p:spPr/>
        <p:txBody>
          <a:bodyPr/>
          <a:lstStyle/>
          <a:p>
            <a:r>
              <a:rPr lang="en-US"/>
              <a:t>March 2025</a:t>
            </a:r>
            <a:endParaRPr lang="en-GB" dirty="0"/>
          </a:p>
        </p:txBody>
      </p:sp>
      <p:pic>
        <p:nvPicPr>
          <p:cNvPr id="10" name="Graphic 9">
            <a:extLst>
              <a:ext uri="{FF2B5EF4-FFF2-40B4-BE49-F238E27FC236}">
                <a16:creationId xmlns:a16="http://schemas.microsoft.com/office/drawing/2014/main" id="{97AD7D5B-5058-2873-A01B-E6F483712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9675" y="4419600"/>
            <a:ext cx="7334250" cy="1990725"/>
          </a:xfrm>
          <a:prstGeom prst="rect">
            <a:avLst/>
          </a:prstGeom>
        </p:spPr>
      </p:pic>
    </p:spTree>
    <p:extLst>
      <p:ext uri="{BB962C8B-B14F-4D97-AF65-F5344CB8AC3E}">
        <p14:creationId xmlns:p14="http://schemas.microsoft.com/office/powerpoint/2010/main" val="343565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D782-6236-E145-2DEF-5DD360952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20AAE-2439-946C-ED6D-509D922E8A86}"/>
              </a:ext>
            </a:extLst>
          </p:cNvPr>
          <p:cNvSpPr>
            <a:spLocks noGrp="1"/>
          </p:cNvSpPr>
          <p:nvPr>
            <p:ph type="title"/>
          </p:nvPr>
        </p:nvSpPr>
        <p:spPr>
          <a:xfrm>
            <a:off x="457200" y="731522"/>
            <a:ext cx="8763000" cy="1136227"/>
          </a:xfrm>
        </p:spPr>
        <p:txBody>
          <a:bodyPr/>
          <a:lstStyle/>
          <a:p>
            <a:r>
              <a:rPr lang="en-US" sz="3200" dirty="0"/>
              <a:t>Proposed OFDM Spreading Waveform Approach</a:t>
            </a:r>
            <a:br>
              <a:rPr lang="en-US" sz="3200" dirty="0"/>
            </a:br>
            <a:r>
              <a:rPr lang="en-US" sz="3200" dirty="0"/>
              <a:t>(250 kb/s PHY)</a:t>
            </a:r>
          </a:p>
        </p:txBody>
      </p:sp>
      <p:sp>
        <p:nvSpPr>
          <p:cNvPr id="3" name="Content Placeholder 2">
            <a:extLst>
              <a:ext uri="{FF2B5EF4-FFF2-40B4-BE49-F238E27FC236}">
                <a16:creationId xmlns:a16="http://schemas.microsoft.com/office/drawing/2014/main" id="{093EA87D-4ADC-1F9F-F86B-B1AA5ED3202C}"/>
              </a:ext>
            </a:extLst>
          </p:cNvPr>
          <p:cNvSpPr>
            <a:spLocks noGrp="1"/>
          </p:cNvSpPr>
          <p:nvPr>
            <p:ph idx="1"/>
          </p:nvPr>
        </p:nvSpPr>
        <p:spPr>
          <a:xfrm>
            <a:off x="624839" y="1905000"/>
            <a:ext cx="8486988" cy="2458717"/>
          </a:xfrm>
        </p:spPr>
        <p:txBody>
          <a:bodyPr/>
          <a:lstStyle/>
          <a:p>
            <a:r>
              <a:rPr lang="en-US" dirty="0"/>
              <a:t>Here we look at the 250 kb/s OOK signal</a:t>
            </a:r>
          </a:p>
          <a:p>
            <a:r>
              <a:rPr lang="en-US" dirty="0"/>
              <a:t>The 2 µs OOK symbols are half the duration than the 4 µs OFDM symbols, so half of the 4 µs OFDM symbol will modulate each 2 µs OOK symbol</a:t>
            </a:r>
          </a:p>
          <a:p>
            <a:pPr lvl="1"/>
            <a:r>
              <a:rPr lang="en-US" dirty="0"/>
              <a:t>We will call these portions of the OFDM Symbol “slices”</a:t>
            </a:r>
          </a:p>
          <a:p>
            <a:r>
              <a:rPr lang="en-US" dirty="0"/>
              <a:t>Here is an example illustration:</a:t>
            </a:r>
          </a:p>
        </p:txBody>
      </p:sp>
      <p:sp>
        <p:nvSpPr>
          <p:cNvPr id="4" name="Slide Number Placeholder 3">
            <a:extLst>
              <a:ext uri="{FF2B5EF4-FFF2-40B4-BE49-F238E27FC236}">
                <a16:creationId xmlns:a16="http://schemas.microsoft.com/office/drawing/2014/main" id="{7965C66E-69DF-98CB-F575-FFD9871F439D}"/>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884B99D8-724F-F8CF-0417-F4C3FD0C2C82}"/>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626DD61A-94D6-6D44-48BB-D7FABBF0089D}"/>
              </a:ext>
            </a:extLst>
          </p:cNvPr>
          <p:cNvSpPr>
            <a:spLocks noGrp="1"/>
          </p:cNvSpPr>
          <p:nvPr>
            <p:ph type="dt" idx="15"/>
          </p:nvPr>
        </p:nvSpPr>
        <p:spPr/>
        <p:txBody>
          <a:bodyPr/>
          <a:lstStyle/>
          <a:p>
            <a:r>
              <a:rPr lang="en-US"/>
              <a:t>March 2025</a:t>
            </a:r>
            <a:endParaRPr lang="en-GB" dirty="0"/>
          </a:p>
        </p:txBody>
      </p:sp>
      <p:pic>
        <p:nvPicPr>
          <p:cNvPr id="8" name="Graphic 7">
            <a:extLst>
              <a:ext uri="{FF2B5EF4-FFF2-40B4-BE49-F238E27FC236}">
                <a16:creationId xmlns:a16="http://schemas.microsoft.com/office/drawing/2014/main" id="{56845777-4744-3F47-F4D5-98D7155140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6800" y="4562475"/>
            <a:ext cx="7334250" cy="1990725"/>
          </a:xfrm>
          <a:prstGeom prst="rect">
            <a:avLst/>
          </a:prstGeom>
        </p:spPr>
      </p:pic>
    </p:spTree>
    <p:extLst>
      <p:ext uri="{BB962C8B-B14F-4D97-AF65-F5344CB8AC3E}">
        <p14:creationId xmlns:p14="http://schemas.microsoft.com/office/powerpoint/2010/main" val="317296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8D71-DA86-58BC-5805-47A5DB26A31D}"/>
              </a:ext>
            </a:extLst>
          </p:cNvPr>
          <p:cNvSpPr>
            <a:spLocks noGrp="1"/>
          </p:cNvSpPr>
          <p:nvPr>
            <p:ph type="title"/>
          </p:nvPr>
        </p:nvSpPr>
        <p:spPr>
          <a:xfrm>
            <a:off x="731520" y="646855"/>
            <a:ext cx="8288868" cy="792702"/>
          </a:xfrm>
        </p:spPr>
        <p:txBody>
          <a:bodyPr/>
          <a:lstStyle/>
          <a:p>
            <a:r>
              <a:rPr lang="en-US" sz="3200" dirty="0"/>
              <a:t>Slices of the OFDM Symbol</a:t>
            </a:r>
          </a:p>
        </p:txBody>
      </p:sp>
      <p:sp>
        <p:nvSpPr>
          <p:cNvPr id="3" name="Content Placeholder 2">
            <a:extLst>
              <a:ext uri="{FF2B5EF4-FFF2-40B4-BE49-F238E27FC236}">
                <a16:creationId xmlns:a16="http://schemas.microsoft.com/office/drawing/2014/main" id="{1B06B22F-9578-71F0-719A-1CA3DCBE5B23}"/>
              </a:ext>
            </a:extLst>
          </p:cNvPr>
          <p:cNvSpPr>
            <a:spLocks noGrp="1"/>
          </p:cNvSpPr>
          <p:nvPr>
            <p:ph idx="1"/>
          </p:nvPr>
        </p:nvSpPr>
        <p:spPr>
          <a:xfrm>
            <a:off x="747991" y="1600200"/>
            <a:ext cx="8288868" cy="553717"/>
          </a:xfrm>
        </p:spPr>
        <p:txBody>
          <a:bodyPr/>
          <a:lstStyle/>
          <a:p>
            <a:r>
              <a:rPr lang="en-US" u="sng" dirty="0"/>
              <a:t>Eight Slices (for 0.5 µs OOK symbols)</a:t>
            </a:r>
          </a:p>
        </p:txBody>
      </p:sp>
      <p:sp>
        <p:nvSpPr>
          <p:cNvPr id="4" name="Slide Number Placeholder 3">
            <a:extLst>
              <a:ext uri="{FF2B5EF4-FFF2-40B4-BE49-F238E27FC236}">
                <a16:creationId xmlns:a16="http://schemas.microsoft.com/office/drawing/2014/main" id="{F3261F74-E692-46B4-6B03-2654B63F629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7BA5EEC-56E5-6EB6-DF08-BBB21DAE6EB4}"/>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7E8383FE-6121-7C24-CBCB-6765350D4B7B}"/>
              </a:ext>
            </a:extLst>
          </p:cNvPr>
          <p:cNvSpPr>
            <a:spLocks noGrp="1"/>
          </p:cNvSpPr>
          <p:nvPr>
            <p:ph type="dt" idx="15"/>
          </p:nvPr>
        </p:nvSpPr>
        <p:spPr/>
        <p:txBody>
          <a:bodyPr/>
          <a:lstStyle/>
          <a:p>
            <a:r>
              <a:rPr lang="en-US"/>
              <a:t>March 2025</a:t>
            </a:r>
            <a:endParaRPr lang="en-GB" dirty="0"/>
          </a:p>
        </p:txBody>
      </p:sp>
      <p:sp>
        <p:nvSpPr>
          <p:cNvPr id="7" name="Content Placeholder 2">
            <a:extLst>
              <a:ext uri="{FF2B5EF4-FFF2-40B4-BE49-F238E27FC236}">
                <a16:creationId xmlns:a16="http://schemas.microsoft.com/office/drawing/2014/main" id="{3724E66D-065B-A66F-B967-0245FCE9E79C}"/>
              </a:ext>
            </a:extLst>
          </p:cNvPr>
          <p:cNvSpPr txBox="1">
            <a:spLocks/>
          </p:cNvSpPr>
          <p:nvPr/>
        </p:nvSpPr>
        <p:spPr bwMode="auto">
          <a:xfrm>
            <a:off x="731520" y="4343400"/>
            <a:ext cx="8288868" cy="55371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200" b="1">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u="sng" kern="0" dirty="0"/>
              <a:t>Two Slices (for 2 µs OOK symbols)</a:t>
            </a:r>
          </a:p>
        </p:txBody>
      </p:sp>
      <p:pic>
        <p:nvPicPr>
          <p:cNvPr id="9" name="Graphic 8">
            <a:extLst>
              <a:ext uri="{FF2B5EF4-FFF2-40B4-BE49-F238E27FC236}">
                <a16:creationId xmlns:a16="http://schemas.microsoft.com/office/drawing/2014/main" id="{80572468-AD25-0EDC-C402-0633AA28F5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6800" y="2172981"/>
            <a:ext cx="7334250" cy="1933575"/>
          </a:xfrm>
          <a:prstGeom prst="rect">
            <a:avLst/>
          </a:prstGeom>
        </p:spPr>
      </p:pic>
      <p:pic>
        <p:nvPicPr>
          <p:cNvPr id="11" name="Graphic 10">
            <a:extLst>
              <a:ext uri="{FF2B5EF4-FFF2-40B4-BE49-F238E27FC236}">
                <a16:creationId xmlns:a16="http://schemas.microsoft.com/office/drawing/2014/main" id="{5787C68B-6077-FF81-B06A-F15A3DFC9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800" y="4800600"/>
            <a:ext cx="7334250" cy="2000250"/>
          </a:xfrm>
          <a:prstGeom prst="rect">
            <a:avLst/>
          </a:prstGeom>
        </p:spPr>
      </p:pic>
    </p:spTree>
    <p:extLst>
      <p:ext uri="{BB962C8B-B14F-4D97-AF65-F5344CB8AC3E}">
        <p14:creationId xmlns:p14="http://schemas.microsoft.com/office/powerpoint/2010/main" val="338488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6E0F-1A36-6B01-3520-DF9FEFDA6C27}"/>
              </a:ext>
            </a:extLst>
          </p:cNvPr>
          <p:cNvSpPr>
            <a:spLocks noGrp="1"/>
          </p:cNvSpPr>
          <p:nvPr>
            <p:ph type="title"/>
          </p:nvPr>
        </p:nvSpPr>
        <p:spPr>
          <a:xfrm>
            <a:off x="731520" y="731523"/>
            <a:ext cx="8288868" cy="792478"/>
          </a:xfrm>
        </p:spPr>
        <p:txBody>
          <a:bodyPr/>
          <a:lstStyle/>
          <a:p>
            <a:r>
              <a:rPr lang="en-US" sz="3200" dirty="0"/>
              <a:t>Selection of the OFDM BPSK Sequence</a:t>
            </a:r>
          </a:p>
        </p:txBody>
      </p:sp>
      <p:sp>
        <p:nvSpPr>
          <p:cNvPr id="3" name="Content Placeholder 2">
            <a:extLst>
              <a:ext uri="{FF2B5EF4-FFF2-40B4-BE49-F238E27FC236}">
                <a16:creationId xmlns:a16="http://schemas.microsoft.com/office/drawing/2014/main" id="{8924ECE9-633C-801B-FE10-A1FFE6BF7904}"/>
              </a:ext>
            </a:extLst>
          </p:cNvPr>
          <p:cNvSpPr>
            <a:spLocks noGrp="1"/>
          </p:cNvSpPr>
          <p:nvPr>
            <p:ph idx="1"/>
          </p:nvPr>
        </p:nvSpPr>
        <p:spPr>
          <a:xfrm>
            <a:off x="381000" y="1608670"/>
            <a:ext cx="8991600" cy="4892039"/>
          </a:xfrm>
        </p:spPr>
        <p:txBody>
          <a:bodyPr/>
          <a:lstStyle/>
          <a:p>
            <a:r>
              <a:rPr lang="en-US" sz="2000" dirty="0"/>
              <a:t>We are free to select the OFDM BPSK Sequence</a:t>
            </a:r>
          </a:p>
          <a:p>
            <a:r>
              <a:rPr lang="en-US" sz="2000" dirty="0"/>
              <a:t>One of the considerations is the power level in the slices of the OFDM symbol which modulate the OOK Symbols</a:t>
            </a:r>
          </a:p>
          <a:p>
            <a:r>
              <a:rPr lang="en-US" sz="2000" dirty="0"/>
              <a:t>We would like those to be approximately the same power level, so each spread OOK symbol is transmitted at approximately the same power level</a:t>
            </a:r>
          </a:p>
          <a:p>
            <a:r>
              <a:rPr lang="en-US" sz="2000" dirty="0"/>
              <a:t>We want this in the 8 slices of the OFDM symbol used for the 0.5 µs OOK symbols (1 Mb/s Downlink)</a:t>
            </a:r>
          </a:p>
          <a:p>
            <a:r>
              <a:rPr lang="en-US" sz="2000" dirty="0"/>
              <a:t>And we want this in the 2 slices of the OFDM symbol used for the 2 µs OOK symbols (250 kb/s Downlink)</a:t>
            </a:r>
          </a:p>
          <a:p>
            <a:r>
              <a:rPr lang="en-US" sz="2000" dirty="0"/>
              <a:t>We are also free to select the number of OFDM Tones which are populated BPSK symbols</a:t>
            </a:r>
          </a:p>
          <a:p>
            <a:r>
              <a:rPr lang="en-US" sz="2000" dirty="0"/>
              <a:t>We can use 52 Tones like in 802.11a, or we can use fewer, if we want to simplify the required filtering of the signal, to meet the spectral mask</a:t>
            </a:r>
          </a:p>
          <a:p>
            <a:r>
              <a:rPr lang="en-US" sz="2000" dirty="0"/>
              <a:t>Here we will propose using 50 tones, to ease the filtering requirements</a:t>
            </a:r>
          </a:p>
        </p:txBody>
      </p:sp>
      <p:sp>
        <p:nvSpPr>
          <p:cNvPr id="4" name="Slide Number Placeholder 3">
            <a:extLst>
              <a:ext uri="{FF2B5EF4-FFF2-40B4-BE49-F238E27FC236}">
                <a16:creationId xmlns:a16="http://schemas.microsoft.com/office/drawing/2014/main" id="{1B83DE51-0DC6-026A-079B-EE011BA19D6B}"/>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F2C033D-1377-1ADE-17CF-BA5E2D55A564}"/>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E3311092-04D9-DA00-E781-23B21F1C095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8118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7C03-3CC2-78EE-9461-E3FC4BA8F0A6}"/>
              </a:ext>
            </a:extLst>
          </p:cNvPr>
          <p:cNvSpPr>
            <a:spLocks noGrp="1"/>
          </p:cNvSpPr>
          <p:nvPr>
            <p:ph type="title"/>
          </p:nvPr>
        </p:nvSpPr>
        <p:spPr/>
        <p:txBody>
          <a:bodyPr/>
          <a:lstStyle/>
          <a:p>
            <a:r>
              <a:rPr lang="en-US" dirty="0"/>
              <a:t>Selection of the OFDM BPSK Sequence</a:t>
            </a:r>
          </a:p>
        </p:txBody>
      </p:sp>
      <p:sp>
        <p:nvSpPr>
          <p:cNvPr id="3" name="Content Placeholder 2">
            <a:extLst>
              <a:ext uri="{FF2B5EF4-FFF2-40B4-BE49-F238E27FC236}">
                <a16:creationId xmlns:a16="http://schemas.microsoft.com/office/drawing/2014/main" id="{CCB55C5C-08E4-F76A-2C30-2A4F86B0D23F}"/>
              </a:ext>
            </a:extLst>
          </p:cNvPr>
          <p:cNvSpPr>
            <a:spLocks noGrp="1"/>
          </p:cNvSpPr>
          <p:nvPr>
            <p:ph idx="1"/>
          </p:nvPr>
        </p:nvSpPr>
        <p:spPr>
          <a:xfrm>
            <a:off x="731520" y="2113282"/>
            <a:ext cx="8641080" cy="4387427"/>
          </a:xfrm>
        </p:spPr>
        <p:txBody>
          <a:bodyPr/>
          <a:lstStyle/>
          <a:p>
            <a:r>
              <a:rPr lang="en-US" dirty="0"/>
              <a:t>We did a search to provide good uniformity of the 8-slice and 2-slice power level</a:t>
            </a:r>
          </a:p>
          <a:p>
            <a:r>
              <a:rPr lang="en-US" dirty="0"/>
              <a:t>We made sure the power level of the weakest slice was close to the average slice power level</a:t>
            </a:r>
          </a:p>
          <a:p>
            <a:r>
              <a:rPr lang="en-US" dirty="0"/>
              <a:t>This is the OFDM BPSK Sequence we identified</a:t>
            </a:r>
          </a:p>
          <a:p>
            <a:pPr marL="0" indent="0">
              <a:buNone/>
            </a:pPr>
            <a:r>
              <a:rPr lang="en-US" sz="2000" dirty="0"/>
              <a:t>Sequence = [0, 0, 0, 0, 0, 0, 0, 1, -1, -1, -1, -1, 1, 1, -1, 1, 1, 1, -1, 1, -1, -1, -1, -1, -1, -1, -1, 1, -1, -1, 1, -1, 0, -1, -1, 1, 1, 1, -1, -1, 1, -1, 1, 1, -1, 1, -1, -1, -1, 1, -1, 1, 1, 1,  -1, -1, 1, 1, 0, 0, 0, 0, 0, 0,];</a:t>
            </a:r>
          </a:p>
          <a:p>
            <a:pPr marL="0" indent="0">
              <a:buNone/>
            </a:pPr>
            <a:endParaRPr lang="en-US" sz="2000" dirty="0"/>
          </a:p>
          <a:p>
            <a:endParaRPr lang="en-US" dirty="0"/>
          </a:p>
        </p:txBody>
      </p:sp>
      <p:sp>
        <p:nvSpPr>
          <p:cNvPr id="4" name="Slide Number Placeholder 3">
            <a:extLst>
              <a:ext uri="{FF2B5EF4-FFF2-40B4-BE49-F238E27FC236}">
                <a16:creationId xmlns:a16="http://schemas.microsoft.com/office/drawing/2014/main" id="{687BE07D-B1FF-3FE4-A614-DE2001A344D5}"/>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A598BC2D-C04B-49B6-5E46-7A415092EA12}"/>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3855F87B-A379-986A-5760-2A8D054E19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070467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cb7bf9ba09275f6c9e703ddea0e32ee2">
  <xsd:schema xmlns:xsd="http://www.w3.org/2001/XMLSchema" xmlns:xs="http://www.w3.org/2001/XMLSchema" xmlns:p="http://schemas.microsoft.com/office/2006/metadata/properties" xmlns:ns3="cc9c437c-ae0c-4066-8d90-a0f7de786127" targetNamespace="http://schemas.microsoft.com/office/2006/metadata/properties" ma:root="true" ma:fieldsID="06a83e924979ae1e4335821a3d2d66ae"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08BCB-4C98-4D9D-B1D1-79CEF24D056F}">
  <ds:schemaRefs>
    <ds:schemaRef ds:uri="cc9c437c-ae0c-4066-8d90-a0f7de7861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0E69BC2-544F-40E3-A89C-E7EF5D8FF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B144ED-8E92-49A4-85A2-77939E9841D2}">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9013</TotalTime>
  <Words>1458</Words>
  <Application>Microsoft Office PowerPoint</Application>
  <PresentationFormat>Custom</PresentationFormat>
  <Paragraphs>179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Unicode MS</vt:lpstr>
      <vt:lpstr>Calibri</vt:lpstr>
      <vt:lpstr>Cambria Math</vt:lpstr>
      <vt:lpstr>Courier New</vt:lpstr>
      <vt:lpstr>Times New Roman</vt:lpstr>
      <vt:lpstr>Office Theme</vt:lpstr>
      <vt:lpstr>AMP Downlink Bandwidth Control using OFDM Spreading Waveform</vt:lpstr>
      <vt:lpstr>Introduction</vt:lpstr>
      <vt:lpstr>Background</vt:lpstr>
      <vt:lpstr>Proposed Approach</vt:lpstr>
      <vt:lpstr>Proposed OFDM Spreading Waveform Approach (1 Mb/s PHY)</vt:lpstr>
      <vt:lpstr>Proposed OFDM Spreading Waveform Approach (250 kb/s PHY)</vt:lpstr>
      <vt:lpstr>Slices of the OFDM Symbol</vt:lpstr>
      <vt:lpstr>Selection of the OFDM BPSK Sequence</vt:lpstr>
      <vt:lpstr>Selection of the OFDM BPSK Sequence</vt:lpstr>
      <vt:lpstr>Selection of the OFDM BPSK Sequence</vt:lpstr>
      <vt:lpstr>Power Spectral Density Simulation</vt:lpstr>
      <vt:lpstr>Calculation of Maximum Allowed TX power in ETSI and China Regulatory Domains</vt:lpstr>
      <vt:lpstr>Power Spectral Density (1 Mb/s Downlink PPDU)</vt:lpstr>
      <vt:lpstr>Power Spectral Density (250 kb/s Downlink PPDU)</vt:lpstr>
      <vt:lpstr>Conclusions </vt:lpstr>
      <vt:lpstr>Straw Poll</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Steve Shellhammer</cp:lastModifiedBy>
  <cp:revision>529</cp:revision>
  <cp:lastPrinted>2017-11-22T00:49:17Z</cp:lastPrinted>
  <dcterms:created xsi:type="dcterms:W3CDTF">2014-10-30T17:06:39Z</dcterms:created>
  <dcterms:modified xsi:type="dcterms:W3CDTF">2025-03-09T18:29:41Z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-1006949419</vt:i4>
  </property>
  <property fmtid="{D5CDD505-2E9C-101B-9397-08002B2CF9AE}" pid="3" name="_NewReviewCycle">
    <vt:lpwstr/>
  </property>
  <property fmtid="{D5CDD505-2E9C-101B-9397-08002B2CF9AE}" pid="4" name="_EmailSubject">
    <vt:lpwstr>HARQ F2F presentation on feedback unit and granularity</vt:lpwstr>
  </property>
  <property fmtid="{D5CDD505-2E9C-101B-9397-08002B2CF9AE}" pid="5" name="_AuthorEmail">
    <vt:lpwstr>alicel@qti.qualcomm.com</vt:lpwstr>
  </property>
  <property fmtid="{D5CDD505-2E9C-101B-9397-08002B2CF9AE}" pid="6" name="_AuthorEmailDisplayName">
    <vt:lpwstr>Alice Chen</vt:lpwstr>
  </property>
  <property fmtid="{D5CDD505-2E9C-101B-9397-08002B2CF9AE}" pid="7" name="ContentTypeId">
    <vt:lpwstr>0x010100EB28163D68FE8E4D9361964FDD814FC4</vt:lpwstr>
  </property>
</Properties>
</file>