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636" r:id="rId6"/>
    <p:sldId id="630" r:id="rId7"/>
    <p:sldId id="637" r:id="rId8"/>
    <p:sldId id="638" r:id="rId9"/>
    <p:sldId id="639" r:id="rId10"/>
    <p:sldId id="640" r:id="rId11"/>
    <p:sldId id="641" r:id="rId12"/>
    <p:sldId id="635" r:id="rId13"/>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0" d="100"/>
          <a:sy n="100" d="100"/>
        </p:scale>
        <p:origin x="2502" y="84"/>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A0829777-3B43-42B3-A421-BFF4116BD79B}"/>
    <pc:docChg chg="undo custSel addSld delSld modSld modMainMaster">
      <pc:chgData name="Steve Shellhammer" userId="0e71f22d-ee3e-49c0-82ff-dbc290af8082" providerId="ADAL" clId="{A0829777-3B43-42B3-A421-BFF4116BD79B}" dt="2024-11-11T17:56:44.601" v="7708" actId="14100"/>
      <pc:docMkLst>
        <pc:docMk/>
      </pc:docMkLst>
      <pc:sldChg chg="modSp mod">
        <pc:chgData name="Steve Shellhammer" userId="0e71f22d-ee3e-49c0-82ff-dbc290af8082" providerId="ADAL" clId="{A0829777-3B43-42B3-A421-BFF4116BD79B}" dt="2024-11-11T17:54:31.672" v="7644" actId="6549"/>
        <pc:sldMkLst>
          <pc:docMk/>
          <pc:sldMk cId="0" sldId="256"/>
        </pc:sldMkLst>
      </pc:sldChg>
      <pc:sldChg chg="del">
        <pc:chgData name="Steve Shellhammer" userId="0e71f22d-ee3e-49c0-82ff-dbc290af8082" providerId="ADAL" clId="{A0829777-3B43-42B3-A421-BFF4116BD79B}" dt="2024-10-16T17:22:09.077" v="4751" actId="47"/>
        <pc:sldMkLst>
          <pc:docMk/>
          <pc:sldMk cId="993489634" sldId="562"/>
        </pc:sldMkLst>
      </pc:sldChg>
      <pc:sldChg chg="del">
        <pc:chgData name="Steve Shellhammer" userId="0e71f22d-ee3e-49c0-82ff-dbc290af8082" providerId="ADAL" clId="{A0829777-3B43-42B3-A421-BFF4116BD79B}" dt="2024-10-16T17:22:09.077" v="4751" actId="47"/>
        <pc:sldMkLst>
          <pc:docMk/>
          <pc:sldMk cId="1405330531" sldId="588"/>
        </pc:sldMkLst>
      </pc:sldChg>
      <pc:sldChg chg="del">
        <pc:chgData name="Steve Shellhammer" userId="0e71f22d-ee3e-49c0-82ff-dbc290af8082" providerId="ADAL" clId="{A0829777-3B43-42B3-A421-BFF4116BD79B}" dt="2024-10-16T17:22:09.077" v="4751" actId="47"/>
        <pc:sldMkLst>
          <pc:docMk/>
          <pc:sldMk cId="470537490" sldId="591"/>
        </pc:sldMkLst>
      </pc:sldChg>
      <pc:sldChg chg="del">
        <pc:chgData name="Steve Shellhammer" userId="0e71f22d-ee3e-49c0-82ff-dbc290af8082" providerId="ADAL" clId="{A0829777-3B43-42B3-A421-BFF4116BD79B}" dt="2024-10-16T17:22:09.077" v="4751" actId="47"/>
        <pc:sldMkLst>
          <pc:docMk/>
          <pc:sldMk cId="1083766750" sldId="592"/>
        </pc:sldMkLst>
      </pc:sldChg>
      <pc:sldChg chg="del">
        <pc:chgData name="Steve Shellhammer" userId="0e71f22d-ee3e-49c0-82ff-dbc290af8082" providerId="ADAL" clId="{A0829777-3B43-42B3-A421-BFF4116BD79B}" dt="2024-10-16T17:22:09.077" v="4751" actId="47"/>
        <pc:sldMkLst>
          <pc:docMk/>
          <pc:sldMk cId="2480858265" sldId="593"/>
        </pc:sldMkLst>
      </pc:sldChg>
      <pc:sldChg chg="del">
        <pc:chgData name="Steve Shellhammer" userId="0e71f22d-ee3e-49c0-82ff-dbc290af8082" providerId="ADAL" clId="{A0829777-3B43-42B3-A421-BFF4116BD79B}" dt="2024-10-16T17:22:09.077" v="4751" actId="47"/>
        <pc:sldMkLst>
          <pc:docMk/>
          <pc:sldMk cId="1517107591" sldId="594"/>
        </pc:sldMkLst>
      </pc:sldChg>
      <pc:sldChg chg="del">
        <pc:chgData name="Steve Shellhammer" userId="0e71f22d-ee3e-49c0-82ff-dbc290af8082" providerId="ADAL" clId="{A0829777-3B43-42B3-A421-BFF4116BD79B}" dt="2024-10-16T17:22:09.077" v="4751" actId="47"/>
        <pc:sldMkLst>
          <pc:docMk/>
          <pc:sldMk cId="2562261222" sldId="595"/>
        </pc:sldMkLst>
      </pc:sldChg>
      <pc:sldChg chg="del">
        <pc:chgData name="Steve Shellhammer" userId="0e71f22d-ee3e-49c0-82ff-dbc290af8082" providerId="ADAL" clId="{A0829777-3B43-42B3-A421-BFF4116BD79B}" dt="2024-10-16T17:22:09.077" v="4751" actId="47"/>
        <pc:sldMkLst>
          <pc:docMk/>
          <pc:sldMk cId="3428602540" sldId="597"/>
        </pc:sldMkLst>
      </pc:sldChg>
      <pc:sldChg chg="del">
        <pc:chgData name="Steve Shellhammer" userId="0e71f22d-ee3e-49c0-82ff-dbc290af8082" providerId="ADAL" clId="{A0829777-3B43-42B3-A421-BFF4116BD79B}" dt="2024-10-16T17:22:09.077" v="4751" actId="47"/>
        <pc:sldMkLst>
          <pc:docMk/>
          <pc:sldMk cId="4060783297" sldId="599"/>
        </pc:sldMkLst>
      </pc:sldChg>
      <pc:sldChg chg="del">
        <pc:chgData name="Steve Shellhammer" userId="0e71f22d-ee3e-49c0-82ff-dbc290af8082" providerId="ADAL" clId="{A0829777-3B43-42B3-A421-BFF4116BD79B}" dt="2024-10-16T17:22:09.077" v="4751" actId="47"/>
        <pc:sldMkLst>
          <pc:docMk/>
          <pc:sldMk cId="251378730" sldId="601"/>
        </pc:sldMkLst>
      </pc:sldChg>
      <pc:sldChg chg="del">
        <pc:chgData name="Steve Shellhammer" userId="0e71f22d-ee3e-49c0-82ff-dbc290af8082" providerId="ADAL" clId="{A0829777-3B43-42B3-A421-BFF4116BD79B}" dt="2024-10-16T17:22:09.077" v="4751" actId="47"/>
        <pc:sldMkLst>
          <pc:docMk/>
          <pc:sldMk cId="386115416" sldId="602"/>
        </pc:sldMkLst>
      </pc:sldChg>
      <pc:sldChg chg="del">
        <pc:chgData name="Steve Shellhammer" userId="0e71f22d-ee3e-49c0-82ff-dbc290af8082" providerId="ADAL" clId="{A0829777-3B43-42B3-A421-BFF4116BD79B}" dt="2024-10-16T17:22:09.077" v="4751" actId="47"/>
        <pc:sldMkLst>
          <pc:docMk/>
          <pc:sldMk cId="2782558786" sldId="603"/>
        </pc:sldMkLst>
      </pc:sldChg>
      <pc:sldChg chg="del">
        <pc:chgData name="Steve Shellhammer" userId="0e71f22d-ee3e-49c0-82ff-dbc290af8082" providerId="ADAL" clId="{A0829777-3B43-42B3-A421-BFF4116BD79B}" dt="2024-10-16T17:22:09.077" v="4751" actId="47"/>
        <pc:sldMkLst>
          <pc:docMk/>
          <pc:sldMk cId="793655961" sldId="604"/>
        </pc:sldMkLst>
      </pc:sldChg>
      <pc:sldChg chg="del">
        <pc:chgData name="Steve Shellhammer" userId="0e71f22d-ee3e-49c0-82ff-dbc290af8082" providerId="ADAL" clId="{A0829777-3B43-42B3-A421-BFF4116BD79B}" dt="2024-10-16T17:22:09.077" v="4751" actId="47"/>
        <pc:sldMkLst>
          <pc:docMk/>
          <pc:sldMk cId="36714341" sldId="605"/>
        </pc:sldMkLst>
      </pc:sldChg>
      <pc:sldChg chg="del">
        <pc:chgData name="Steve Shellhammer" userId="0e71f22d-ee3e-49c0-82ff-dbc290af8082" providerId="ADAL" clId="{A0829777-3B43-42B3-A421-BFF4116BD79B}" dt="2024-10-16T17:22:09.077" v="4751" actId="47"/>
        <pc:sldMkLst>
          <pc:docMk/>
          <pc:sldMk cId="3572002730" sldId="606"/>
        </pc:sldMkLst>
      </pc:sldChg>
      <pc:sldChg chg="modSp new mod">
        <pc:chgData name="Steve Shellhammer" userId="0e71f22d-ee3e-49c0-82ff-dbc290af8082" providerId="ADAL" clId="{A0829777-3B43-42B3-A421-BFF4116BD79B}" dt="2024-10-15T23:07:27.834" v="817" actId="20577"/>
        <pc:sldMkLst>
          <pc:docMk/>
          <pc:sldMk cId="2060461938" sldId="607"/>
        </pc:sldMkLst>
      </pc:sldChg>
      <pc:sldChg chg="delSp modSp new del mod">
        <pc:chgData name="Steve Shellhammer" userId="0e71f22d-ee3e-49c0-82ff-dbc290af8082" providerId="ADAL" clId="{A0829777-3B43-42B3-A421-BFF4116BD79B}" dt="2024-10-16T17:22:09.077" v="4751" actId="47"/>
        <pc:sldMkLst>
          <pc:docMk/>
          <pc:sldMk cId="3067458878" sldId="608"/>
        </pc:sldMkLst>
      </pc:sldChg>
      <pc:sldChg chg="modSp new mod">
        <pc:chgData name="Steve Shellhammer" userId="0e71f22d-ee3e-49c0-82ff-dbc290af8082" providerId="ADAL" clId="{A0829777-3B43-42B3-A421-BFF4116BD79B}" dt="2024-11-11T17:49:37.945" v="7455" actId="313"/>
        <pc:sldMkLst>
          <pc:docMk/>
          <pc:sldMk cId="2460021355" sldId="609"/>
        </pc:sldMkLst>
      </pc:sldChg>
      <pc:sldChg chg="addSp modSp new mod">
        <pc:chgData name="Steve Shellhammer" userId="0e71f22d-ee3e-49c0-82ff-dbc290af8082" providerId="ADAL" clId="{A0829777-3B43-42B3-A421-BFF4116BD79B}" dt="2024-10-16T16:25:56.819" v="1968" actId="20577"/>
        <pc:sldMkLst>
          <pc:docMk/>
          <pc:sldMk cId="1145829403" sldId="610"/>
        </pc:sldMkLst>
      </pc:sldChg>
      <pc:sldChg chg="modSp new mod">
        <pc:chgData name="Steve Shellhammer" userId="0e71f22d-ee3e-49c0-82ff-dbc290af8082" providerId="ADAL" clId="{A0829777-3B43-42B3-A421-BFF4116BD79B}" dt="2024-11-11T17:50:38.457" v="7535" actId="20577"/>
        <pc:sldMkLst>
          <pc:docMk/>
          <pc:sldMk cId="2835748976" sldId="611"/>
        </pc:sldMkLst>
      </pc:sldChg>
      <pc:sldChg chg="modSp new del mod">
        <pc:chgData name="Steve Shellhammer" userId="0e71f22d-ee3e-49c0-82ff-dbc290af8082" providerId="ADAL" clId="{A0829777-3B43-42B3-A421-BFF4116BD79B}" dt="2024-10-22T16:25:49.202" v="6413" actId="47"/>
        <pc:sldMkLst>
          <pc:docMk/>
          <pc:sldMk cId="4233999391" sldId="612"/>
        </pc:sldMkLst>
      </pc:sldChg>
      <pc:sldChg chg="modSp new mod">
        <pc:chgData name="Steve Shellhammer" userId="0e71f22d-ee3e-49c0-82ff-dbc290af8082" providerId="ADAL" clId="{A0829777-3B43-42B3-A421-BFF4116BD79B}" dt="2024-11-11T17:54:58.502" v="7645" actId="14100"/>
        <pc:sldMkLst>
          <pc:docMk/>
          <pc:sldMk cId="3660220991" sldId="613"/>
        </pc:sldMkLst>
      </pc:sldChg>
      <pc:sldChg chg="add del">
        <pc:chgData name="Steve Shellhammer" userId="0e71f22d-ee3e-49c0-82ff-dbc290af8082" providerId="ADAL" clId="{A0829777-3B43-42B3-A421-BFF4116BD79B}" dt="2024-10-16T17:05:12.104" v="3753" actId="47"/>
        <pc:sldMkLst>
          <pc:docMk/>
          <pc:sldMk cId="184951412" sldId="614"/>
        </pc:sldMkLst>
      </pc:sldChg>
      <pc:sldChg chg="modSp add mod">
        <pc:chgData name="Steve Shellhammer" userId="0e71f22d-ee3e-49c0-82ff-dbc290af8082" providerId="ADAL" clId="{A0829777-3B43-42B3-A421-BFF4116BD79B}" dt="2024-11-11T17:53:27.470" v="7640" actId="20577"/>
        <pc:sldMkLst>
          <pc:docMk/>
          <pc:sldMk cId="843504882" sldId="614"/>
        </pc:sldMkLst>
      </pc:sldChg>
      <pc:sldChg chg="modSp add mod">
        <pc:chgData name="Steve Shellhammer" userId="0e71f22d-ee3e-49c0-82ff-dbc290af8082" providerId="ADAL" clId="{A0829777-3B43-42B3-A421-BFF4116BD79B}" dt="2024-10-22T16:28:09.537" v="6427" actId="255"/>
        <pc:sldMkLst>
          <pc:docMk/>
          <pc:sldMk cId="4049907211" sldId="615"/>
        </pc:sldMkLst>
      </pc:sldChg>
      <pc:sldChg chg="modSp new mod">
        <pc:chgData name="Steve Shellhammer" userId="0e71f22d-ee3e-49c0-82ff-dbc290af8082" providerId="ADAL" clId="{A0829777-3B43-42B3-A421-BFF4116BD79B}" dt="2024-10-16T17:43:14.576" v="6075" actId="14100"/>
        <pc:sldMkLst>
          <pc:docMk/>
          <pc:sldMk cId="3571426537" sldId="616"/>
        </pc:sldMkLst>
      </pc:sldChg>
      <pc:sldChg chg="modSp new mod">
        <pc:chgData name="Steve Shellhammer" userId="0e71f22d-ee3e-49c0-82ff-dbc290af8082" providerId="ADAL" clId="{A0829777-3B43-42B3-A421-BFF4116BD79B}" dt="2024-11-11T17:56:44.601" v="7708" actId="14100"/>
        <pc:sldMkLst>
          <pc:docMk/>
          <pc:sldMk cId="437436726" sldId="617"/>
        </pc:sldMkLst>
      </pc:sldChg>
      <pc:sldChg chg="modSp new del mod">
        <pc:chgData name="Steve Shellhammer" userId="0e71f22d-ee3e-49c0-82ff-dbc290af8082" providerId="ADAL" clId="{A0829777-3B43-42B3-A421-BFF4116BD79B}" dt="2024-10-22T16:29:44.872" v="6429" actId="47"/>
        <pc:sldMkLst>
          <pc:docMk/>
          <pc:sldMk cId="2290642685" sldId="618"/>
        </pc:sldMkLst>
      </pc:sldChg>
      <pc:sldChg chg="modSp new mod">
        <pc:chgData name="Steve Shellhammer" userId="0e71f22d-ee3e-49c0-82ff-dbc290af8082" providerId="ADAL" clId="{A0829777-3B43-42B3-A421-BFF4116BD79B}" dt="2024-11-11T17:44:26.998" v="7426" actId="20577"/>
        <pc:sldMkLst>
          <pc:docMk/>
          <pc:sldMk cId="101363789" sldId="619"/>
        </pc:sldMkLst>
      </pc:sldChg>
      <pc:sldChg chg="modSp new mod">
        <pc:chgData name="Steve Shellhammer" userId="0e71f22d-ee3e-49c0-82ff-dbc290af8082" providerId="ADAL" clId="{A0829777-3B43-42B3-A421-BFF4116BD79B}" dt="2024-11-11T17:45:37.274" v="7447" actId="20577"/>
        <pc:sldMkLst>
          <pc:docMk/>
          <pc:sldMk cId="3330696826" sldId="620"/>
        </pc:sldMkLst>
      </pc:sldChg>
      <pc:sldChg chg="modSp new del mod">
        <pc:chgData name="Steve Shellhammer" userId="0e71f22d-ee3e-49c0-82ff-dbc290af8082" providerId="ADAL" clId="{A0829777-3B43-42B3-A421-BFF4116BD79B}" dt="2024-11-11T17:49:20.820" v="7448" actId="47"/>
        <pc:sldMkLst>
          <pc:docMk/>
          <pc:sldMk cId="2768435636" sldId="621"/>
        </pc:sldMkLst>
      </pc:sldChg>
      <pc:sldChg chg="addSp modSp new mod">
        <pc:chgData name="Steve Shellhammer" userId="0e71f22d-ee3e-49c0-82ff-dbc290af8082" providerId="ADAL" clId="{A0829777-3B43-42B3-A421-BFF4116BD79B}" dt="2024-10-22T16:25:34.039" v="6412" actId="122"/>
        <pc:sldMkLst>
          <pc:docMk/>
          <pc:sldMk cId="1431270486" sldId="622"/>
        </pc:sldMkLst>
      </pc:sldChg>
      <pc:sldChg chg="modSp new del mod">
        <pc:chgData name="Steve Shellhammer" userId="0e71f22d-ee3e-49c0-82ff-dbc290af8082" providerId="ADAL" clId="{A0829777-3B43-42B3-A421-BFF4116BD79B}" dt="2024-10-22T16:25:51.357" v="6414" actId="47"/>
        <pc:sldMkLst>
          <pc:docMk/>
          <pc:sldMk cId="1316554191" sldId="623"/>
        </pc:sldMkLst>
      </pc:sldChg>
      <pc:sldMasterChg chg="modSldLayout">
        <pc:chgData name="Steve Shellhammer" userId="0e71f22d-ee3e-49c0-82ff-dbc290af8082" providerId="ADAL" clId="{A0829777-3B43-42B3-A421-BFF4116BD79B}" dt="2024-11-05T16:52:34.859" v="7048" actId="20577"/>
        <pc:sldMasterMkLst>
          <pc:docMk/>
          <pc:sldMasterMk cId="0" sldId="2147483648"/>
        </pc:sldMasterMkLst>
        <pc:sldLayoutChg chg="modSp mod">
          <pc:chgData name="Steve Shellhammer" userId="0e71f22d-ee3e-49c0-82ff-dbc290af8082" providerId="ADAL" clId="{A0829777-3B43-42B3-A421-BFF4116BD79B}" dt="2024-11-05T16:52:34.859" v="7048" actId="20577"/>
          <pc:sldLayoutMkLst>
            <pc:docMk/>
            <pc:sldMasterMk cId="0" sldId="2147483648"/>
            <pc:sldLayoutMk cId="0" sldId="2147483650"/>
          </pc:sldLayoutMkLst>
        </pc:sldLayoutChg>
      </pc:sldMaster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ldChg>
    </pc:docChg>
  </pc:docChgLst>
  <pc:docChgLst>
    <pc:chgData name="Steve Shellhammer" userId="0e71f22d-ee3e-49c0-82ff-dbc290af8082" providerId="ADAL" clId="{B2223A41-F242-4799-AA49-B390EDE1B2B4}"/>
    <pc:docChg chg="undo custSel addSld delSld modSld sldOrd">
      <pc:chgData name="Steve Shellhammer" userId="0e71f22d-ee3e-49c0-82ff-dbc290af8082" providerId="ADAL" clId="{B2223A41-F242-4799-AA49-B390EDE1B2B4}" dt="2022-10-14T23:55:17.375" v="2622" actId="404"/>
      <pc:docMkLst>
        <pc:docMk/>
      </pc:docMkLst>
      <pc:sldChg chg="modSp mod">
        <pc:chgData name="Steve Shellhammer" userId="0e71f22d-ee3e-49c0-82ff-dbc290af8082" providerId="ADAL" clId="{B2223A41-F242-4799-AA49-B390EDE1B2B4}" dt="2022-10-14T22:11:37.659" v="203" actId="403"/>
        <pc:sldMkLst>
          <pc:docMk/>
          <pc:sldMk cId="0" sldId="256"/>
        </pc:sldMkLst>
      </pc:sldChg>
      <pc:sldChg chg="del">
        <pc:chgData name="Steve Shellhammer" userId="0e71f22d-ee3e-49c0-82ff-dbc290af8082" providerId="ADAL" clId="{B2223A41-F242-4799-AA49-B390EDE1B2B4}" dt="2022-10-14T22:11:24.838" v="198" actId="47"/>
        <pc:sldMkLst>
          <pc:docMk/>
          <pc:sldMk cId="491374436" sldId="529"/>
        </pc:sldMkLst>
      </pc:sldChg>
      <pc:sldChg chg="del">
        <pc:chgData name="Steve Shellhammer" userId="0e71f22d-ee3e-49c0-82ff-dbc290af8082" providerId="ADAL" clId="{B2223A41-F242-4799-AA49-B390EDE1B2B4}" dt="2022-10-14T22:11:24.838" v="198" actId="47"/>
        <pc:sldMkLst>
          <pc:docMk/>
          <pc:sldMk cId="1327337493" sldId="530"/>
        </pc:sldMkLst>
      </pc:sldChg>
      <pc:sldChg chg="del">
        <pc:chgData name="Steve Shellhammer" userId="0e71f22d-ee3e-49c0-82ff-dbc290af8082" providerId="ADAL" clId="{B2223A41-F242-4799-AA49-B390EDE1B2B4}" dt="2022-10-14T22:11:24.838" v="198" actId="47"/>
        <pc:sldMkLst>
          <pc:docMk/>
          <pc:sldMk cId="1294843283" sldId="531"/>
        </pc:sldMkLst>
      </pc:sldChg>
      <pc:sldChg chg="modSp mod ord">
        <pc:chgData name="Steve Shellhammer" userId="0e71f22d-ee3e-49c0-82ff-dbc290af8082" providerId="ADAL" clId="{B2223A41-F242-4799-AA49-B390EDE1B2B4}" dt="2022-10-14T23:40:21.936" v="1758"/>
        <pc:sldMkLst>
          <pc:docMk/>
          <pc:sldMk cId="3326374592" sldId="532"/>
        </pc:sldMkLst>
      </pc:sldChg>
      <pc:sldChg chg="del">
        <pc:chgData name="Steve Shellhammer" userId="0e71f22d-ee3e-49c0-82ff-dbc290af8082" providerId="ADAL" clId="{B2223A41-F242-4799-AA49-B390EDE1B2B4}" dt="2022-10-14T22:11:24.838" v="198" actId="47"/>
        <pc:sldMkLst>
          <pc:docMk/>
          <pc:sldMk cId="2774879971" sldId="534"/>
        </pc:sldMkLst>
      </pc:sldChg>
      <pc:sldChg chg="del">
        <pc:chgData name="Steve Shellhammer" userId="0e71f22d-ee3e-49c0-82ff-dbc290af8082" providerId="ADAL" clId="{B2223A41-F242-4799-AA49-B390EDE1B2B4}" dt="2022-10-14T22:11:24.838" v="198" actId="47"/>
        <pc:sldMkLst>
          <pc:docMk/>
          <pc:sldMk cId="2721194055" sldId="535"/>
        </pc:sldMkLst>
      </pc:sldChg>
      <pc:sldChg chg="del">
        <pc:chgData name="Steve Shellhammer" userId="0e71f22d-ee3e-49c0-82ff-dbc290af8082" providerId="ADAL" clId="{B2223A41-F242-4799-AA49-B390EDE1B2B4}" dt="2022-10-14T22:11:24.838" v="198" actId="47"/>
        <pc:sldMkLst>
          <pc:docMk/>
          <pc:sldMk cId="1369013148" sldId="536"/>
        </pc:sldMkLst>
      </pc:sldChg>
      <pc:sldChg chg="del">
        <pc:chgData name="Steve Shellhammer" userId="0e71f22d-ee3e-49c0-82ff-dbc290af8082" providerId="ADAL" clId="{B2223A41-F242-4799-AA49-B390EDE1B2B4}" dt="2022-10-14T22:11:24.838" v="198" actId="47"/>
        <pc:sldMkLst>
          <pc:docMk/>
          <pc:sldMk cId="1345301289" sldId="537"/>
        </pc:sldMkLst>
      </pc:sldChg>
      <pc:sldChg chg="modSp new mod">
        <pc:chgData name="Steve Shellhammer" userId="0e71f22d-ee3e-49c0-82ff-dbc290af8082" providerId="ADAL" clId="{B2223A41-F242-4799-AA49-B390EDE1B2B4}" dt="2022-10-14T22:12:26.249" v="329" actId="20577"/>
        <pc:sldMkLst>
          <pc:docMk/>
          <pc:sldMk cId="529197180" sldId="538"/>
        </pc:sldMkLst>
      </pc:sldChg>
      <pc:sldChg chg="addSp delSp modSp new mod">
        <pc:chgData name="Steve Shellhammer" userId="0e71f22d-ee3e-49c0-82ff-dbc290af8082" providerId="ADAL" clId="{B2223A41-F242-4799-AA49-B390EDE1B2B4}" dt="2022-10-14T22:45:45.511" v="676" actId="404"/>
        <pc:sldMkLst>
          <pc:docMk/>
          <pc:sldMk cId="3739150511" sldId="539"/>
        </pc:sldMkLst>
      </pc:sldChg>
      <pc:sldChg chg="addSp delSp modSp add mod">
        <pc:chgData name="Steve Shellhammer" userId="0e71f22d-ee3e-49c0-82ff-dbc290af8082" providerId="ADAL" clId="{B2223A41-F242-4799-AA49-B390EDE1B2B4}" dt="2022-10-14T22:48:54.804" v="689" actId="1076"/>
        <pc:sldMkLst>
          <pc:docMk/>
          <pc:sldMk cId="3270413454" sldId="540"/>
        </pc:sldMkLst>
      </pc:sldChg>
      <pc:sldChg chg="addSp modSp new mod">
        <pc:chgData name="Steve Shellhammer" userId="0e71f22d-ee3e-49c0-82ff-dbc290af8082" providerId="ADAL" clId="{B2223A41-F242-4799-AA49-B390EDE1B2B4}" dt="2022-10-14T23:00:47.876" v="797" actId="14100"/>
        <pc:sldMkLst>
          <pc:docMk/>
          <pc:sldMk cId="3754947169" sldId="541"/>
        </pc:sldMkLst>
      </pc:sldChg>
      <pc:sldChg chg="addSp delSp modSp add mod">
        <pc:chgData name="Steve Shellhammer" userId="0e71f22d-ee3e-49c0-82ff-dbc290af8082" providerId="ADAL" clId="{B2223A41-F242-4799-AA49-B390EDE1B2B4}" dt="2022-10-14T23:19:03.646" v="1026" actId="1076"/>
        <pc:sldMkLst>
          <pc:docMk/>
          <pc:sldMk cId="1781948088" sldId="542"/>
        </pc:sldMkLst>
      </pc:sldChg>
      <pc:sldChg chg="addSp delSp modSp new mod">
        <pc:chgData name="Steve Shellhammer" userId="0e71f22d-ee3e-49c0-82ff-dbc290af8082" providerId="ADAL" clId="{B2223A41-F242-4799-AA49-B390EDE1B2B4}" dt="2022-10-14T23:34:52.614" v="1659" actId="207"/>
        <pc:sldMkLst>
          <pc:docMk/>
          <pc:sldMk cId="1135066213" sldId="543"/>
        </pc:sldMkLst>
      </pc:sldChg>
      <pc:sldChg chg="add del">
        <pc:chgData name="Steve Shellhammer" userId="0e71f22d-ee3e-49c0-82ff-dbc290af8082" providerId="ADAL" clId="{B2223A41-F242-4799-AA49-B390EDE1B2B4}" dt="2022-10-14T23:04:09.746" v="808" actId="47"/>
        <pc:sldMkLst>
          <pc:docMk/>
          <pc:sldMk cId="3073245416" sldId="543"/>
        </pc:sldMkLst>
      </pc:sldChg>
      <pc:sldChg chg="modSp new mod">
        <pc:chgData name="Steve Shellhammer" userId="0e71f22d-ee3e-49c0-82ff-dbc290af8082" providerId="ADAL" clId="{B2223A41-F242-4799-AA49-B390EDE1B2B4}" dt="2022-10-14T23:34:46.462" v="1658" actId="1076"/>
        <pc:sldMkLst>
          <pc:docMk/>
          <pc:sldMk cId="3185913972" sldId="544"/>
        </pc:sldMkLst>
      </pc:sldChg>
      <pc:sldChg chg="addSp delSp modSp add mod">
        <pc:chgData name="Steve Shellhammer" userId="0e71f22d-ee3e-49c0-82ff-dbc290af8082" providerId="ADAL" clId="{B2223A41-F242-4799-AA49-B390EDE1B2B4}" dt="2022-10-14T23:37:52.114" v="1711" actId="1038"/>
        <pc:sldMkLst>
          <pc:docMk/>
          <pc:sldMk cId="2025649819" sldId="545"/>
        </pc:sldMkLst>
      </pc:sldChg>
      <pc:sldChg chg="addSp delSp modSp new mod">
        <pc:chgData name="Steve Shellhammer" userId="0e71f22d-ee3e-49c0-82ff-dbc290af8082" providerId="ADAL" clId="{B2223A41-F242-4799-AA49-B390EDE1B2B4}" dt="2022-10-14T23:40:11.779" v="1756" actId="20577"/>
        <pc:sldMkLst>
          <pc:docMk/>
          <pc:sldMk cId="219007463" sldId="546"/>
        </pc:sldMkLst>
      </pc:sldChg>
      <pc:sldChg chg="modSp new mod">
        <pc:chgData name="Steve Shellhammer" userId="0e71f22d-ee3e-49c0-82ff-dbc290af8082" providerId="ADAL" clId="{B2223A41-F242-4799-AA49-B390EDE1B2B4}" dt="2022-10-14T23:47:00.805" v="2261" actId="207"/>
        <pc:sldMkLst>
          <pc:docMk/>
          <pc:sldMk cId="4083141371" sldId="547"/>
        </pc:sldMkLst>
      </pc:sldChg>
      <pc:sldChg chg="addSp delSp modSp new mod">
        <pc:chgData name="Steve Shellhammer" userId="0e71f22d-ee3e-49c0-82ff-dbc290af8082" providerId="ADAL" clId="{B2223A41-F242-4799-AA49-B390EDE1B2B4}" dt="2022-10-14T23:54:35.301" v="2590" actId="1076"/>
        <pc:sldMkLst>
          <pc:docMk/>
          <pc:sldMk cId="1425276553" sldId="548"/>
        </pc:sldMkLst>
      </pc:sldChg>
      <pc:sldChg chg="modSp new mod">
        <pc:chgData name="Steve Shellhammer" userId="0e71f22d-ee3e-49c0-82ff-dbc290af8082" providerId="ADAL" clId="{B2223A41-F242-4799-AA49-B390EDE1B2B4}" dt="2022-10-14T23:48:23.155" v="2418" actId="20577"/>
        <pc:sldMkLst>
          <pc:docMk/>
          <pc:sldMk cId="2878109814" sldId="549"/>
        </pc:sldMkLst>
      </pc:sldChg>
      <pc:sldChg chg="modSp new mod">
        <pc:chgData name="Steve Shellhammer" userId="0e71f22d-ee3e-49c0-82ff-dbc290af8082" providerId="ADAL" clId="{B2223A41-F242-4799-AA49-B390EDE1B2B4}" dt="2022-10-14T23:51:29.114" v="2452" actId="14100"/>
        <pc:sldMkLst>
          <pc:docMk/>
          <pc:sldMk cId="1027423436" sldId="550"/>
        </pc:sldMkLst>
      </pc:sldChg>
      <pc:sldChg chg="addSp delSp modSp add mod">
        <pc:chgData name="Steve Shellhammer" userId="0e71f22d-ee3e-49c0-82ff-dbc290af8082" providerId="ADAL" clId="{B2223A41-F242-4799-AA49-B390EDE1B2B4}" dt="2022-10-14T23:52:13.284" v="2463" actId="1076"/>
        <pc:sldMkLst>
          <pc:docMk/>
          <pc:sldMk cId="1632774051" sldId="551"/>
        </pc:sldMkLst>
      </pc:sldChg>
      <pc:sldChg chg="modSp add mod">
        <pc:chgData name="Steve Shellhammer" userId="0e71f22d-ee3e-49c0-82ff-dbc290af8082" providerId="ADAL" clId="{B2223A41-F242-4799-AA49-B390EDE1B2B4}" dt="2022-10-14T23:55:17.375" v="2622" actId="404"/>
        <pc:sldMkLst>
          <pc:docMk/>
          <pc:sldMk cId="562319474" sldId="552"/>
        </pc:sldMkLst>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ldChg>
      <pc:sldChg chg="modSp new mod">
        <pc:chgData name="Steve Shellhammer" userId="0e71f22d-ee3e-49c0-82ff-dbc290af8082" providerId="ADAL" clId="{5AE2CC8C-54BD-4BD0-9392-2A265393AAE9}" dt="2021-04-21T22:45:11.045" v="309" actId="255"/>
        <pc:sldMkLst>
          <pc:docMk/>
          <pc:sldMk cId="1472924119" sldId="496"/>
        </pc:sldMkLst>
      </pc:sldChg>
      <pc:sldChg chg="addSp delSp modSp new mod">
        <pc:chgData name="Steve Shellhammer" userId="0e71f22d-ee3e-49c0-82ff-dbc290af8082" providerId="ADAL" clId="{5AE2CC8C-54BD-4BD0-9392-2A265393AAE9}" dt="2021-04-22T00:02:03.780" v="4672" actId="14100"/>
        <pc:sldMkLst>
          <pc:docMk/>
          <pc:sldMk cId="2963953603" sldId="497"/>
        </pc:sldMkLst>
      </pc:sldChg>
      <pc:sldChg chg="addSp modSp new mod">
        <pc:chgData name="Steve Shellhammer" userId="0e71f22d-ee3e-49c0-82ff-dbc290af8082" providerId="ADAL" clId="{5AE2CC8C-54BD-4BD0-9392-2A265393AAE9}" dt="2021-04-22T00:02:59.966" v="4689" actId="14100"/>
        <pc:sldMkLst>
          <pc:docMk/>
          <pc:sldMk cId="700908960" sldId="498"/>
        </pc:sldMkLst>
      </pc:sldChg>
      <pc:sldChg chg="modSp new mod">
        <pc:chgData name="Steve Shellhammer" userId="0e71f22d-ee3e-49c0-82ff-dbc290af8082" providerId="ADAL" clId="{5AE2CC8C-54BD-4BD0-9392-2A265393AAE9}" dt="2021-04-23T16:22:45.238" v="5142" actId="1076"/>
        <pc:sldMkLst>
          <pc:docMk/>
          <pc:sldMk cId="333785664" sldId="499"/>
        </pc:sldMkLst>
      </pc:sldChg>
      <pc:sldChg chg="modSp new mod">
        <pc:chgData name="Steve Shellhammer" userId="0e71f22d-ee3e-49c0-82ff-dbc290af8082" providerId="ADAL" clId="{5AE2CC8C-54BD-4BD0-9392-2A265393AAE9}" dt="2021-04-23T16:24:02.849" v="5170" actId="20577"/>
        <pc:sldMkLst>
          <pc:docMk/>
          <pc:sldMk cId="4037900903" sldId="500"/>
        </pc:sldMkLst>
      </pc:sldChg>
      <pc:sldChg chg="modSp new mod">
        <pc:chgData name="Steve Shellhammer" userId="0e71f22d-ee3e-49c0-82ff-dbc290af8082" providerId="ADAL" clId="{5AE2CC8C-54BD-4BD0-9392-2A265393AAE9}" dt="2021-04-23T16:24:26.875" v="5175" actId="14100"/>
        <pc:sldMkLst>
          <pc:docMk/>
          <pc:sldMk cId="514910755" sldId="501"/>
        </pc:sldMkLst>
      </pc:sldChg>
      <pc:sldChg chg="modSp new del mod">
        <pc:chgData name="Steve Shellhammer" userId="0e71f22d-ee3e-49c0-82ff-dbc290af8082" providerId="ADAL" clId="{5AE2CC8C-54BD-4BD0-9392-2A265393AAE9}" dt="2021-04-21T23:44:44.150" v="4547" actId="47"/>
        <pc:sldMkLst>
          <pc:docMk/>
          <pc:sldMk cId="1677217986" sldId="502"/>
        </pc:sldMkLst>
      </pc:sldChg>
      <pc:sldChg chg="delSp modSp new mod">
        <pc:chgData name="Steve Shellhammer" userId="0e71f22d-ee3e-49c0-82ff-dbc290af8082" providerId="ADAL" clId="{5AE2CC8C-54BD-4BD0-9392-2A265393AAE9}" dt="2021-04-21T23:45:18.572" v="4579" actId="403"/>
        <pc:sldMkLst>
          <pc:docMk/>
          <pc:sldMk cId="3594223674" sldId="502"/>
        </pc:sldMkLst>
      </pc:sldChg>
      <pc:sldChg chg="addSp delSp modSp new mod">
        <pc:chgData name="Steve Shellhammer" userId="0e71f22d-ee3e-49c0-82ff-dbc290af8082" providerId="ADAL" clId="{5AE2CC8C-54BD-4BD0-9392-2A265393AAE9}" dt="2021-04-22T00:08:13.112" v="4810" actId="478"/>
        <pc:sldMkLst>
          <pc:docMk/>
          <pc:sldMk cId="3104585391" sldId="503"/>
        </pc:sldMkLst>
      </pc:sldChg>
      <pc:sldChg chg="addSp delSp modSp new mod">
        <pc:chgData name="Steve Shellhammer" userId="0e71f22d-ee3e-49c0-82ff-dbc290af8082" providerId="ADAL" clId="{5AE2CC8C-54BD-4BD0-9392-2A265393AAE9}" dt="2021-04-22T00:00:37.375" v="4656" actId="1035"/>
        <pc:sldMkLst>
          <pc:docMk/>
          <pc:sldMk cId="668802648" sldId="504"/>
        </pc:sldMkLst>
      </pc:sldChg>
      <pc:sldChg chg="addSp delSp modSp new mod">
        <pc:chgData name="Steve Shellhammer" userId="0e71f22d-ee3e-49c0-82ff-dbc290af8082" providerId="ADAL" clId="{5AE2CC8C-54BD-4BD0-9392-2A265393AAE9}" dt="2021-04-22T00:00:18.576" v="4648" actId="14100"/>
        <pc:sldMkLst>
          <pc:docMk/>
          <pc:sldMk cId="1824480865" sldId="505"/>
        </pc:sldMkLst>
      </pc:sldChg>
      <pc:sldChg chg="addSp delSp modSp new mod">
        <pc:chgData name="Steve Shellhammer" userId="0e71f22d-ee3e-49c0-82ff-dbc290af8082" providerId="ADAL" clId="{5AE2CC8C-54BD-4BD0-9392-2A265393AAE9}" dt="2021-04-26T23:57:39.962" v="5190" actId="1076"/>
        <pc:sldMkLst>
          <pc:docMk/>
          <pc:sldMk cId="3929891046" sldId="506"/>
        </pc:sldMkLst>
      </pc:sldChg>
    </pc:docChg>
  </pc:docChgLst>
  <pc:docChgLst>
    <pc:chgData name="Steve Shellhammer" userId="0e71f22d-ee3e-49c0-82ff-dbc290af8082" providerId="ADAL" clId="{BB5C4E90-24C5-4255-B646-F87FDD101426}"/>
    <pc:docChg chg="modSld modMainMaster">
      <pc:chgData name="Steve Shellhammer" userId="0e71f22d-ee3e-49c0-82ff-dbc290af8082" providerId="ADAL" clId="{BB5C4E90-24C5-4255-B646-F87FDD101426}" dt="2024-11-14T01:42:15.875" v="115" actId="113"/>
      <pc:docMkLst>
        <pc:docMk/>
      </pc:docMkLst>
      <pc:sldChg chg="modSp mod">
        <pc:chgData name="Steve Shellhammer" userId="0e71f22d-ee3e-49c0-82ff-dbc290af8082" providerId="ADAL" clId="{BB5C4E90-24C5-4255-B646-F87FDD101426}" dt="2024-11-14T01:23:32.450" v="1" actId="6549"/>
        <pc:sldMkLst>
          <pc:docMk/>
          <pc:sldMk cId="0" sldId="256"/>
        </pc:sldMkLst>
      </pc:sldChg>
      <pc:sldChg chg="modSp mod">
        <pc:chgData name="Steve Shellhammer" userId="0e71f22d-ee3e-49c0-82ff-dbc290af8082" providerId="ADAL" clId="{BB5C4E90-24C5-4255-B646-F87FDD101426}" dt="2024-11-14T01:32:48.381" v="104" actId="20577"/>
        <pc:sldMkLst>
          <pc:docMk/>
          <pc:sldMk cId="101363789" sldId="619"/>
        </pc:sldMkLst>
      </pc:sldChg>
      <pc:sldChg chg="modSp mod">
        <pc:chgData name="Steve Shellhammer" userId="0e71f22d-ee3e-49c0-82ff-dbc290af8082" providerId="ADAL" clId="{BB5C4E90-24C5-4255-B646-F87FDD101426}" dt="2024-11-14T01:42:15.875" v="115" actId="113"/>
        <pc:sldMkLst>
          <pc:docMk/>
          <pc:sldMk cId="3330696826" sldId="620"/>
        </pc:sldMkLst>
      </pc:sldChg>
      <pc:sldMasterChg chg="modSldLayout">
        <pc:chgData name="Steve Shellhammer" userId="0e71f22d-ee3e-49c0-82ff-dbc290af8082" providerId="ADAL" clId="{BB5C4E90-24C5-4255-B646-F87FDD101426}" dt="2024-11-14T01:23:45.566" v="3" actId="20577"/>
        <pc:sldMasterMkLst>
          <pc:docMk/>
          <pc:sldMasterMk cId="0" sldId="2147483648"/>
        </pc:sldMasterMkLst>
        <pc:sldLayoutChg chg="modSp mod">
          <pc:chgData name="Steve Shellhammer" userId="0e71f22d-ee3e-49c0-82ff-dbc290af8082" providerId="ADAL" clId="{BB5C4E90-24C5-4255-B646-F87FDD101426}" dt="2024-11-14T01:23:45.566" v="3" actId="20577"/>
          <pc:sldLayoutMkLst>
            <pc:docMk/>
            <pc:sldMasterMk cId="0" sldId="2147483648"/>
            <pc:sldLayoutMk cId="0" sldId="2147483650"/>
          </pc:sldLayoutMkLst>
        </pc:sldLayoutChg>
      </pc:sldMasterChg>
    </pc:docChg>
  </pc:docChgLst>
  <pc:docChgLst>
    <pc:chgData name="Steve Shellhammer" userId="0e71f22d-ee3e-49c0-82ff-dbc290af8082" providerId="ADAL" clId="{7F90DE8A-4B83-4D05-8D44-29DBDF769277}"/>
    <pc:docChg chg="undo custSel addSld delSld modSld sldOrd modMainMaster">
      <pc:chgData name="Steve Shellhammer" userId="0e71f22d-ee3e-49c0-82ff-dbc290af8082" providerId="ADAL" clId="{7F90DE8A-4B83-4D05-8D44-29DBDF769277}" dt="2022-11-14T01:12:18.275" v="4684" actId="20577"/>
      <pc:docMkLst>
        <pc:docMk/>
      </pc:docMkLst>
      <pc:sldChg chg="modSp mod">
        <pc:chgData name="Steve Shellhammer" userId="0e71f22d-ee3e-49c0-82ff-dbc290af8082" providerId="ADAL" clId="{7F90DE8A-4B83-4D05-8D44-29DBDF769277}" dt="2022-11-14T01:10:54.594" v="4676" actId="20577"/>
        <pc:sldMkLst>
          <pc:docMk/>
          <pc:sldMk cId="0" sldId="256"/>
        </pc:sldMkLst>
      </pc:sldChg>
      <pc:sldChg chg="del">
        <pc:chgData name="Steve Shellhammer" userId="0e71f22d-ee3e-49c0-82ff-dbc290af8082" providerId="ADAL" clId="{7F90DE8A-4B83-4D05-8D44-29DBDF769277}" dt="2022-11-08T22:09:43.140" v="3346" actId="47"/>
        <pc:sldMkLst>
          <pc:docMk/>
          <pc:sldMk cId="3326374592" sldId="532"/>
        </pc:sldMkLst>
      </pc:sldChg>
      <pc:sldChg chg="modSp mod">
        <pc:chgData name="Steve Shellhammer" userId="0e71f22d-ee3e-49c0-82ff-dbc290af8082" providerId="ADAL" clId="{7F90DE8A-4B83-4D05-8D44-29DBDF769277}" dt="2022-11-08T22:06:08.686" v="3301" actId="20577"/>
        <pc:sldMkLst>
          <pc:docMk/>
          <pc:sldMk cId="529197180" sldId="538"/>
        </pc:sldMkLst>
      </pc:sldChg>
      <pc:sldChg chg="modSp mod">
        <pc:chgData name="Steve Shellhammer" userId="0e71f22d-ee3e-49c0-82ff-dbc290af8082" providerId="ADAL" clId="{7F90DE8A-4B83-4D05-8D44-29DBDF769277}" dt="2022-11-09T22:50:14.786" v="4670" actId="20577"/>
        <pc:sldMkLst>
          <pc:docMk/>
          <pc:sldMk cId="3185913972" sldId="544"/>
        </pc:sldMkLst>
      </pc:sldChg>
      <pc:sldChg chg="del">
        <pc:chgData name="Steve Shellhammer" userId="0e71f22d-ee3e-49c0-82ff-dbc290af8082" providerId="ADAL" clId="{7F90DE8A-4B83-4D05-8D44-29DBDF769277}" dt="2022-11-08T19:38:39.339" v="47" actId="47"/>
        <pc:sldMkLst>
          <pc:docMk/>
          <pc:sldMk cId="2025649819" sldId="545"/>
        </pc:sldMkLst>
      </pc:sldChg>
      <pc:sldChg chg="del">
        <pc:chgData name="Steve Shellhammer" userId="0e71f22d-ee3e-49c0-82ff-dbc290af8082" providerId="ADAL" clId="{7F90DE8A-4B83-4D05-8D44-29DBDF769277}" dt="2022-11-08T19:38:39.339" v="47" actId="47"/>
        <pc:sldMkLst>
          <pc:docMk/>
          <pc:sldMk cId="219007463" sldId="546"/>
        </pc:sldMkLst>
      </pc:sldChg>
      <pc:sldChg chg="modSp mod">
        <pc:chgData name="Steve Shellhammer" userId="0e71f22d-ee3e-49c0-82ff-dbc290af8082" providerId="ADAL" clId="{7F90DE8A-4B83-4D05-8D44-29DBDF769277}" dt="2022-11-09T21:41:06.115" v="4423" actId="20577"/>
        <pc:sldMkLst>
          <pc:docMk/>
          <pc:sldMk cId="2878109814" sldId="549"/>
        </pc:sldMkLst>
      </pc:sldChg>
      <pc:sldChg chg="modSp mod">
        <pc:chgData name="Steve Shellhammer" userId="0e71f22d-ee3e-49c0-82ff-dbc290af8082" providerId="ADAL" clId="{7F90DE8A-4B83-4D05-8D44-29DBDF769277}" dt="2022-11-08T22:06:41.115" v="3315" actId="1035"/>
        <pc:sldMkLst>
          <pc:docMk/>
          <pc:sldMk cId="4286855190" sldId="554"/>
        </pc:sldMkLst>
      </pc:sldChg>
      <pc:sldChg chg="addSp delSp modSp new mod ord">
        <pc:chgData name="Steve Shellhammer" userId="0e71f22d-ee3e-49c0-82ff-dbc290af8082" providerId="ADAL" clId="{7F90DE8A-4B83-4D05-8D44-29DBDF769277}" dt="2022-11-08T19:38:34.066" v="46"/>
        <pc:sldMkLst>
          <pc:docMk/>
          <pc:sldMk cId="287235473" sldId="555"/>
        </pc:sldMkLst>
      </pc:sldChg>
      <pc:sldChg chg="addSp modSp add mod">
        <pc:chgData name="Steve Shellhammer" userId="0e71f22d-ee3e-49c0-82ff-dbc290af8082" providerId="ADAL" clId="{7F90DE8A-4B83-4D05-8D44-29DBDF769277}" dt="2022-11-09T21:41:26.792" v="4441" actId="20577"/>
        <pc:sldMkLst>
          <pc:docMk/>
          <pc:sldMk cId="3794324091" sldId="556"/>
        </pc:sldMkLst>
      </pc:sldChg>
      <pc:sldChg chg="addSp modSp new mod">
        <pc:chgData name="Steve Shellhammer" userId="0e71f22d-ee3e-49c0-82ff-dbc290af8082" providerId="ADAL" clId="{7F90DE8A-4B83-4D05-8D44-29DBDF769277}" dt="2022-11-09T21:41:40.135" v="4443" actId="20577"/>
        <pc:sldMkLst>
          <pc:docMk/>
          <pc:sldMk cId="4033374927" sldId="557"/>
        </pc:sldMkLst>
      </pc:sldChg>
      <pc:sldChg chg="addSp delSp modSp add mod">
        <pc:chgData name="Steve Shellhammer" userId="0e71f22d-ee3e-49c0-82ff-dbc290af8082" providerId="ADAL" clId="{7F90DE8A-4B83-4D05-8D44-29DBDF769277}" dt="2022-11-09T21:42:09.062" v="4457" actId="33524"/>
        <pc:sldMkLst>
          <pc:docMk/>
          <pc:sldMk cId="3007808864" sldId="558"/>
        </pc:sldMkLst>
      </pc:sldChg>
      <pc:sldChg chg="addSp delSp modSp add mod">
        <pc:chgData name="Steve Shellhammer" userId="0e71f22d-ee3e-49c0-82ff-dbc290af8082" providerId="ADAL" clId="{7F90DE8A-4B83-4D05-8D44-29DBDF769277}" dt="2022-11-09T21:42:56.876" v="4459"/>
        <pc:sldMkLst>
          <pc:docMk/>
          <pc:sldMk cId="3180985409" sldId="559"/>
        </pc:sldMkLst>
      </pc:sldChg>
      <pc:sldChg chg="addSp delSp modSp add mod">
        <pc:chgData name="Steve Shellhammer" userId="0e71f22d-ee3e-49c0-82ff-dbc290af8082" providerId="ADAL" clId="{7F90DE8A-4B83-4D05-8D44-29DBDF769277}" dt="2022-11-09T21:43:20.019" v="4463" actId="20577"/>
        <pc:sldMkLst>
          <pc:docMk/>
          <pc:sldMk cId="2172269271" sldId="560"/>
        </pc:sldMkLst>
      </pc:sldChg>
      <pc:sldChg chg="modSp new mod">
        <pc:chgData name="Steve Shellhammer" userId="0e71f22d-ee3e-49c0-82ff-dbc290af8082" providerId="ADAL" clId="{7F90DE8A-4B83-4D05-8D44-29DBDF769277}" dt="2022-11-09T21:45:25.762" v="4492" actId="20577"/>
        <pc:sldMkLst>
          <pc:docMk/>
          <pc:sldMk cId="1464544389" sldId="561"/>
        </pc:sldMkLst>
      </pc:sldChg>
      <pc:sldChg chg="addSp modSp new mod">
        <pc:chgData name="Steve Shellhammer" userId="0e71f22d-ee3e-49c0-82ff-dbc290af8082" providerId="ADAL" clId="{7F90DE8A-4B83-4D05-8D44-29DBDF769277}" dt="2022-11-09T21:46:50.376" v="4593" actId="20577"/>
        <pc:sldMkLst>
          <pc:docMk/>
          <pc:sldMk cId="1976483129" sldId="562"/>
        </pc:sldMkLst>
      </pc:sldChg>
      <pc:sldChg chg="delSp modSp add mod">
        <pc:chgData name="Steve Shellhammer" userId="0e71f22d-ee3e-49c0-82ff-dbc290af8082" providerId="ADAL" clId="{7F90DE8A-4B83-4D05-8D44-29DBDF769277}" dt="2022-11-09T21:47:18.363" v="4596"/>
        <pc:sldMkLst>
          <pc:docMk/>
          <pc:sldMk cId="3972056907" sldId="563"/>
        </pc:sldMkLst>
      </pc:sldChg>
      <pc:sldChg chg="modSp new mod">
        <pc:chgData name="Steve Shellhammer" userId="0e71f22d-ee3e-49c0-82ff-dbc290af8082" providerId="ADAL" clId="{7F90DE8A-4B83-4D05-8D44-29DBDF769277}" dt="2022-11-09T21:48:44.448" v="4665" actId="20577"/>
        <pc:sldMkLst>
          <pc:docMk/>
          <pc:sldMk cId="949041964" sldId="564"/>
        </pc:sldMkLst>
      </pc:sldChg>
      <pc:sldChg chg="modSp new mod">
        <pc:chgData name="Steve Shellhammer" userId="0e71f22d-ee3e-49c0-82ff-dbc290af8082" providerId="ADAL" clId="{7F90DE8A-4B83-4D05-8D44-29DBDF769277}" dt="2022-11-09T21:49:04.845" v="4667" actId="403"/>
        <pc:sldMkLst>
          <pc:docMk/>
          <pc:sldMk cId="2743555411" sldId="565"/>
        </pc:sldMkLst>
      </pc:sldChg>
      <pc:sldChg chg="modSp new mod">
        <pc:chgData name="Steve Shellhammer" userId="0e71f22d-ee3e-49c0-82ff-dbc290af8082" providerId="ADAL" clId="{7F90DE8A-4B83-4D05-8D44-29DBDF769277}" dt="2022-11-09T21:47:56.980" v="4664" actId="20577"/>
        <pc:sldMkLst>
          <pc:docMk/>
          <pc:sldMk cId="1755746894" sldId="566"/>
        </pc:sldMkLst>
      </pc:sldChg>
      <pc:sldMasterChg chg="modSldLayout">
        <pc:chgData name="Steve Shellhammer" userId="0e71f22d-ee3e-49c0-82ff-dbc290af8082" providerId="ADAL" clId="{7F90DE8A-4B83-4D05-8D44-29DBDF769277}" dt="2022-11-14T01:12:18.275" v="4684" actId="20577"/>
        <pc:sldMasterMkLst>
          <pc:docMk/>
          <pc:sldMasterMk cId="0" sldId="2147483648"/>
        </pc:sldMasterMkLst>
        <pc:sldLayoutChg chg="modSp mod">
          <pc:chgData name="Steve Shellhammer" userId="0e71f22d-ee3e-49c0-82ff-dbc290af8082" providerId="ADAL" clId="{7F90DE8A-4B83-4D05-8D44-29DBDF769277}" dt="2022-11-14T01:12:18.275" v="4684" actId="20577"/>
          <pc:sldLayoutMkLst>
            <pc:docMk/>
            <pc:sldMasterMk cId="0" sldId="2147483648"/>
            <pc:sldLayoutMk cId="0" sldId="2147483650"/>
          </pc:sldLayoutMkLst>
        </pc:sldLayoutChg>
      </pc:sldMasterChg>
    </pc:docChg>
  </pc:docChgLst>
  <pc:docChgLst>
    <pc:chgData name="Steve Shellhammer" userId="0e71f22d-ee3e-49c0-82ff-dbc290af8082" providerId="ADAL" clId="{EA11B7F1-2E4B-40EF-B2F3-09BAF0CA13C9}"/>
    <pc:docChg chg="modSld">
      <pc:chgData name="Steve Shellhammer" userId="0e71f22d-ee3e-49c0-82ff-dbc290af8082" providerId="ADAL" clId="{EA11B7F1-2E4B-40EF-B2F3-09BAF0CA13C9}" dt="2021-09-22T15:20:16.996" v="51" actId="255"/>
      <pc:docMkLst>
        <pc:docMk/>
      </pc:docMkLst>
      <pc:sldChg chg="modSp mod">
        <pc:chgData name="Steve Shellhammer" userId="0e71f22d-ee3e-49c0-82ff-dbc290af8082" providerId="ADAL" clId="{EA11B7F1-2E4B-40EF-B2F3-09BAF0CA13C9}" dt="2021-09-22T15:18:20.659" v="17" actId="20577"/>
        <pc:sldMkLst>
          <pc:docMk/>
          <pc:sldMk cId="491374436" sldId="529"/>
        </pc:sldMkLst>
      </pc:sldChg>
      <pc:sldChg chg="modSp mod">
        <pc:chgData name="Steve Shellhammer" userId="0e71f22d-ee3e-49c0-82ff-dbc290af8082" providerId="ADAL" clId="{EA11B7F1-2E4B-40EF-B2F3-09BAF0CA13C9}" dt="2021-09-22T15:19:19.721" v="44" actId="1076"/>
        <pc:sldMkLst>
          <pc:docMk/>
          <pc:sldMk cId="3940175403" sldId="531"/>
        </pc:sldMkLst>
      </pc:sldChg>
      <pc:sldChg chg="modSp mod">
        <pc:chgData name="Steve Shellhammer" userId="0e71f22d-ee3e-49c0-82ff-dbc290af8082" providerId="ADAL" clId="{EA11B7F1-2E4B-40EF-B2F3-09BAF0CA13C9}" dt="2021-09-22T15:19:46.082" v="47" actId="1076"/>
        <pc:sldMkLst>
          <pc:docMk/>
          <pc:sldMk cId="3533804203" sldId="534"/>
        </pc:sldMkLst>
      </pc:sldChg>
      <pc:sldChg chg="modSp mod">
        <pc:chgData name="Steve Shellhammer" userId="0e71f22d-ee3e-49c0-82ff-dbc290af8082" providerId="ADAL" clId="{EA11B7F1-2E4B-40EF-B2F3-09BAF0CA13C9}" dt="2021-09-22T15:20:16.996" v="51" actId="255"/>
        <pc:sldMkLst>
          <pc:docMk/>
          <pc:sldMk cId="913928595" sldId="536"/>
        </pc:sldMkLst>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ldChg>
      <pc:sldChg chg="modSp mod">
        <pc:chgData name="Steve Shellhammer" userId="0e71f22d-ee3e-49c0-82ff-dbc290af8082" providerId="ADAL" clId="{CA656BCD-9632-4D46-9ADA-CAB38A6ADBAB}" dt="2020-08-24T17:33:47.219" v="3094" actId="20577"/>
        <pc:sldMkLst>
          <pc:docMk/>
          <pc:sldMk cId="1014374459" sldId="480"/>
        </pc:sldMkLst>
      </pc:sldChg>
      <pc:sldChg chg="modSp mod">
        <pc:chgData name="Steve Shellhammer" userId="0e71f22d-ee3e-49c0-82ff-dbc290af8082" providerId="ADAL" clId="{CA656BCD-9632-4D46-9ADA-CAB38A6ADBAB}" dt="2020-08-23T17:14:03.379" v="2649" actId="20577"/>
        <pc:sldMkLst>
          <pc:docMk/>
          <pc:sldMk cId="4238986428" sldId="481"/>
        </pc:sldMkLst>
      </pc:sldChg>
      <pc:sldChg chg="modSp mod">
        <pc:chgData name="Steve Shellhammer" userId="0e71f22d-ee3e-49c0-82ff-dbc290af8082" providerId="ADAL" clId="{CA656BCD-9632-4D46-9ADA-CAB38A6ADBAB}" dt="2020-08-23T17:18:52.123" v="2764" actId="1076"/>
        <pc:sldMkLst>
          <pc:docMk/>
          <pc:sldMk cId="3145523729" sldId="482"/>
        </pc:sldMkLst>
      </pc:sldChg>
      <pc:sldChg chg="modSp mod ord">
        <pc:chgData name="Steve Shellhammer" userId="0e71f22d-ee3e-49c0-82ff-dbc290af8082" providerId="ADAL" clId="{CA656BCD-9632-4D46-9ADA-CAB38A6ADBAB}" dt="2020-08-24T17:33:58.603" v="3099" actId="20577"/>
        <pc:sldMkLst>
          <pc:docMk/>
          <pc:sldMk cId="323650932" sldId="483"/>
        </pc:sldMkLst>
      </pc:sldChg>
      <pc:sldChg chg="modSp mod">
        <pc:chgData name="Steve Shellhammer" userId="0e71f22d-ee3e-49c0-82ff-dbc290af8082" providerId="ADAL" clId="{CA656BCD-9632-4D46-9ADA-CAB38A6ADBAB}" dt="2020-08-23T17:14:46.724" v="2650" actId="20577"/>
        <pc:sldMkLst>
          <pc:docMk/>
          <pc:sldMk cId="1165083760" sldId="484"/>
        </pc:sldMkLst>
      </pc:sldChg>
      <pc:sldChg chg="delSp modSp mod">
        <pc:chgData name="Steve Shellhammer" userId="0e71f22d-ee3e-49c0-82ff-dbc290af8082" providerId="ADAL" clId="{CA656BCD-9632-4D46-9ADA-CAB38A6ADBAB}" dt="2020-08-24T17:36:27.181" v="3309" actId="14100"/>
        <pc:sldMkLst>
          <pc:docMk/>
          <pc:sldMk cId="1334691016" sldId="485"/>
        </pc:sldMkLst>
      </pc:sldChg>
      <pc:sldChg chg="modSp mod">
        <pc:chgData name="Steve Shellhammer" userId="0e71f22d-ee3e-49c0-82ff-dbc290af8082" providerId="ADAL" clId="{CA656BCD-9632-4D46-9ADA-CAB38A6ADBAB}" dt="2020-08-23T17:15:29.758" v="2653" actId="5793"/>
        <pc:sldMkLst>
          <pc:docMk/>
          <pc:sldMk cId="2415202813" sldId="486"/>
        </pc:sldMkLst>
      </pc:sldChg>
      <pc:sldChg chg="modSp new mod">
        <pc:chgData name="Steve Shellhammer" userId="0e71f22d-ee3e-49c0-82ff-dbc290af8082" providerId="ADAL" clId="{CA656BCD-9632-4D46-9ADA-CAB38A6ADBAB}" dt="2020-08-23T17:16:34.767" v="2669" actId="404"/>
        <pc:sldMkLst>
          <pc:docMk/>
          <pc:sldMk cId="675243109" sldId="487"/>
        </pc:sldMkLst>
      </pc:sldChg>
      <pc:sldChg chg="addSp delSp modSp new mod">
        <pc:chgData name="Steve Shellhammer" userId="0e71f22d-ee3e-49c0-82ff-dbc290af8082" providerId="ADAL" clId="{CA656BCD-9632-4D46-9ADA-CAB38A6ADBAB}" dt="2020-08-23T17:20:16.556" v="2804" actId="20577"/>
        <pc:sldMkLst>
          <pc:docMk/>
          <pc:sldMk cId="3208908905" sldId="488"/>
        </pc:sldMkLst>
      </pc:sldChg>
      <pc:sldChg chg="modSp new mod">
        <pc:chgData name="Steve Shellhammer" userId="0e71f22d-ee3e-49c0-82ff-dbc290af8082" providerId="ADAL" clId="{CA656BCD-9632-4D46-9ADA-CAB38A6ADBAB}" dt="2020-08-23T00:36:06.962" v="2335" actId="20577"/>
        <pc:sldMkLst>
          <pc:docMk/>
          <pc:sldMk cId="847141214" sldId="489"/>
        </pc:sldMkLst>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1C2E8D91-A6F6-41F2-91CE-5122FAA46DA2}"/>
    <pc:docChg chg="undo custSel addSld delSld modSld modMainMaster">
      <pc:chgData name="Steve Shellhammer" userId="0e71f22d-ee3e-49c0-82ff-dbc290af8082" providerId="ADAL" clId="{1C2E8D91-A6F6-41F2-91CE-5122FAA46DA2}" dt="2025-01-12T19:19:30.876" v="1402" actId="404"/>
      <pc:docMkLst>
        <pc:docMk/>
      </pc:docMkLst>
      <pc:sldChg chg="modSp mod">
        <pc:chgData name="Steve Shellhammer" userId="0e71f22d-ee3e-49c0-82ff-dbc290af8082" providerId="ADAL" clId="{1C2E8D91-A6F6-41F2-91CE-5122FAA46DA2}" dt="2025-01-12T19:17:47.881" v="1321" actId="6549"/>
        <pc:sldMkLst>
          <pc:docMk/>
          <pc:sldMk cId="0" sldId="256"/>
        </pc:sldMkLst>
        <pc:spChg chg="mod">
          <ac:chgData name="Steve Shellhammer" userId="0e71f22d-ee3e-49c0-82ff-dbc290af8082" providerId="ADAL" clId="{1C2E8D91-A6F6-41F2-91CE-5122FAA46DA2}" dt="2025-01-02T23:34:14.798" v="15" actId="20577"/>
          <ac:spMkLst>
            <pc:docMk/>
            <pc:sldMk cId="0" sldId="256"/>
            <ac:spMk id="3073" creationId="{00000000-0000-0000-0000-000000000000}"/>
          </ac:spMkLst>
        </pc:spChg>
        <pc:spChg chg="mod">
          <ac:chgData name="Steve Shellhammer" userId="0e71f22d-ee3e-49c0-82ff-dbc290af8082" providerId="ADAL" clId="{1C2E8D91-A6F6-41F2-91CE-5122FAA46DA2}" dt="2025-01-12T19:17:47.881" v="1321" actId="6549"/>
          <ac:spMkLst>
            <pc:docMk/>
            <pc:sldMk cId="0" sldId="256"/>
            <ac:spMk id="3074" creationId="{00000000-0000-0000-0000-000000000000}"/>
          </ac:spMkLst>
        </pc:spChg>
      </pc:sldChg>
      <pc:sldChg chg="del">
        <pc:chgData name="Steve Shellhammer" userId="0e71f22d-ee3e-49c0-82ff-dbc290af8082" providerId="ADAL" clId="{1C2E8D91-A6F6-41F2-91CE-5122FAA46DA2}" dt="2025-01-03T17:56:11.920" v="411" actId="47"/>
        <pc:sldMkLst>
          <pc:docMk/>
          <pc:sldMk cId="1698326807" sldId="624"/>
        </pc:sldMkLst>
      </pc:sldChg>
      <pc:sldChg chg="del">
        <pc:chgData name="Steve Shellhammer" userId="0e71f22d-ee3e-49c0-82ff-dbc290af8082" providerId="ADAL" clId="{1C2E8D91-A6F6-41F2-91CE-5122FAA46DA2}" dt="2025-01-03T17:56:11.920" v="411" actId="47"/>
        <pc:sldMkLst>
          <pc:docMk/>
          <pc:sldMk cId="1462831651" sldId="625"/>
        </pc:sldMkLst>
      </pc:sldChg>
      <pc:sldChg chg="del">
        <pc:chgData name="Steve Shellhammer" userId="0e71f22d-ee3e-49c0-82ff-dbc290af8082" providerId="ADAL" clId="{1C2E8D91-A6F6-41F2-91CE-5122FAA46DA2}" dt="2025-01-03T17:56:11.920" v="411" actId="47"/>
        <pc:sldMkLst>
          <pc:docMk/>
          <pc:sldMk cId="2546294348" sldId="626"/>
        </pc:sldMkLst>
      </pc:sldChg>
      <pc:sldChg chg="del">
        <pc:chgData name="Steve Shellhammer" userId="0e71f22d-ee3e-49c0-82ff-dbc290af8082" providerId="ADAL" clId="{1C2E8D91-A6F6-41F2-91CE-5122FAA46DA2}" dt="2025-01-03T17:56:11.920" v="411" actId="47"/>
        <pc:sldMkLst>
          <pc:docMk/>
          <pc:sldMk cId="2427450657" sldId="627"/>
        </pc:sldMkLst>
      </pc:sldChg>
      <pc:sldChg chg="del">
        <pc:chgData name="Steve Shellhammer" userId="0e71f22d-ee3e-49c0-82ff-dbc290af8082" providerId="ADAL" clId="{1C2E8D91-A6F6-41F2-91CE-5122FAA46DA2}" dt="2025-01-03T17:56:11.920" v="411" actId="47"/>
        <pc:sldMkLst>
          <pc:docMk/>
          <pc:sldMk cId="3435654242" sldId="628"/>
        </pc:sldMkLst>
      </pc:sldChg>
      <pc:sldChg chg="del">
        <pc:chgData name="Steve Shellhammer" userId="0e71f22d-ee3e-49c0-82ff-dbc290af8082" providerId="ADAL" clId="{1C2E8D91-A6F6-41F2-91CE-5122FAA46DA2}" dt="2025-01-03T17:56:11.920" v="411" actId="47"/>
        <pc:sldMkLst>
          <pc:docMk/>
          <pc:sldMk cId="456884260" sldId="629"/>
        </pc:sldMkLst>
      </pc:sldChg>
      <pc:sldChg chg="del">
        <pc:chgData name="Steve Shellhammer" userId="0e71f22d-ee3e-49c0-82ff-dbc290af8082" providerId="ADAL" clId="{1C2E8D91-A6F6-41F2-91CE-5122FAA46DA2}" dt="2025-01-03T17:56:11.920" v="411" actId="47"/>
        <pc:sldMkLst>
          <pc:docMk/>
          <pc:sldMk cId="3384019841" sldId="630"/>
        </pc:sldMkLst>
      </pc:sldChg>
      <pc:sldChg chg="del">
        <pc:chgData name="Steve Shellhammer" userId="0e71f22d-ee3e-49c0-82ff-dbc290af8082" providerId="ADAL" clId="{1C2E8D91-A6F6-41F2-91CE-5122FAA46DA2}" dt="2025-01-03T17:56:11.920" v="411" actId="47"/>
        <pc:sldMkLst>
          <pc:docMk/>
          <pc:sldMk cId="2753591371" sldId="631"/>
        </pc:sldMkLst>
      </pc:sldChg>
      <pc:sldChg chg="del">
        <pc:chgData name="Steve Shellhammer" userId="0e71f22d-ee3e-49c0-82ff-dbc290af8082" providerId="ADAL" clId="{1C2E8D91-A6F6-41F2-91CE-5122FAA46DA2}" dt="2025-01-03T17:56:11.920" v="411" actId="47"/>
        <pc:sldMkLst>
          <pc:docMk/>
          <pc:sldMk cId="1857020960" sldId="632"/>
        </pc:sldMkLst>
      </pc:sldChg>
      <pc:sldChg chg="delSp modSp new del mod">
        <pc:chgData name="Steve Shellhammer" userId="0e71f22d-ee3e-49c0-82ff-dbc290af8082" providerId="ADAL" clId="{1C2E8D91-A6F6-41F2-91CE-5122FAA46DA2}" dt="2025-01-03T17:56:11.920" v="411" actId="47"/>
        <pc:sldMkLst>
          <pc:docMk/>
          <pc:sldMk cId="1698812059" sldId="633"/>
        </pc:sldMkLst>
      </pc:sldChg>
      <pc:sldChg chg="modSp new mod">
        <pc:chgData name="Steve Shellhammer" userId="0e71f22d-ee3e-49c0-82ff-dbc290af8082" providerId="ADAL" clId="{1C2E8D91-A6F6-41F2-91CE-5122FAA46DA2}" dt="2025-01-03T19:18:04.580" v="1282" actId="20577"/>
        <pc:sldMkLst>
          <pc:docMk/>
          <pc:sldMk cId="4013849007" sldId="634"/>
        </pc:sldMkLst>
      </pc:sldChg>
      <pc:sldChg chg="modSp add mod">
        <pc:chgData name="Steve Shellhammer" userId="0e71f22d-ee3e-49c0-82ff-dbc290af8082" providerId="ADAL" clId="{1C2E8D91-A6F6-41F2-91CE-5122FAA46DA2}" dt="2025-01-03T00:10:01.232" v="95" actId="255"/>
        <pc:sldMkLst>
          <pc:docMk/>
          <pc:sldMk cId="3606286561" sldId="635"/>
        </pc:sldMkLst>
        <pc:spChg chg="mod">
          <ac:chgData name="Steve Shellhammer" userId="0e71f22d-ee3e-49c0-82ff-dbc290af8082" providerId="ADAL" clId="{1C2E8D91-A6F6-41F2-91CE-5122FAA46DA2}" dt="2025-01-03T00:10:01.232" v="95" actId="255"/>
          <ac:spMkLst>
            <pc:docMk/>
            <pc:sldMk cId="3606286561" sldId="635"/>
            <ac:spMk id="3" creationId="{F15FFAF4-AC3D-2C3C-CF5A-2F291662BDC6}"/>
          </ac:spMkLst>
        </pc:spChg>
      </pc:sldChg>
      <pc:sldChg chg="modSp new mod">
        <pc:chgData name="Steve Shellhammer" userId="0e71f22d-ee3e-49c0-82ff-dbc290af8082" providerId="ADAL" clId="{1C2E8D91-A6F6-41F2-91CE-5122FAA46DA2}" dt="2025-01-03T00:08:59.481" v="86" actId="20577"/>
        <pc:sldMkLst>
          <pc:docMk/>
          <pc:sldMk cId="1631464364" sldId="636"/>
        </pc:sldMkLst>
      </pc:sldChg>
      <pc:sldChg chg="modSp new mod">
        <pc:chgData name="Steve Shellhammer" userId="0e71f22d-ee3e-49c0-82ff-dbc290af8082" providerId="ADAL" clId="{1C2E8D91-A6F6-41F2-91CE-5122FAA46DA2}" dt="2025-01-03T19:19:01.653" v="1291" actId="20577"/>
        <pc:sldMkLst>
          <pc:docMk/>
          <pc:sldMk cId="992177834" sldId="637"/>
        </pc:sldMkLst>
      </pc:sldChg>
      <pc:sldChg chg="modSp new mod">
        <pc:chgData name="Steve Shellhammer" userId="0e71f22d-ee3e-49c0-82ff-dbc290af8082" providerId="ADAL" clId="{1C2E8D91-A6F6-41F2-91CE-5122FAA46DA2}" dt="2025-01-03T18:18:17.540" v="717" actId="1037"/>
        <pc:sldMkLst>
          <pc:docMk/>
          <pc:sldMk cId="1578110694" sldId="638"/>
        </pc:sldMkLst>
      </pc:sldChg>
      <pc:sldChg chg="modSp new mod">
        <pc:chgData name="Steve Shellhammer" userId="0e71f22d-ee3e-49c0-82ff-dbc290af8082" providerId="ADAL" clId="{1C2E8D91-A6F6-41F2-91CE-5122FAA46DA2}" dt="2025-01-03T18:18:45.304" v="735" actId="20577"/>
        <pc:sldMkLst>
          <pc:docMk/>
          <pc:sldMk cId="894862674" sldId="639"/>
        </pc:sldMkLst>
      </pc:sldChg>
      <pc:sldChg chg="addSp modSp new mod">
        <pc:chgData name="Steve Shellhammer" userId="0e71f22d-ee3e-49c0-82ff-dbc290af8082" providerId="ADAL" clId="{1C2E8D91-A6F6-41F2-91CE-5122FAA46DA2}" dt="2025-01-03T17:59:35.363" v="427" actId="1038"/>
        <pc:sldMkLst>
          <pc:docMk/>
          <pc:sldMk cId="1624919653" sldId="640"/>
        </pc:sldMkLst>
      </pc:sldChg>
      <pc:sldChg chg="addSp modSp new mod">
        <pc:chgData name="Steve Shellhammer" userId="0e71f22d-ee3e-49c0-82ff-dbc290af8082" providerId="ADAL" clId="{1C2E8D91-A6F6-41F2-91CE-5122FAA46DA2}" dt="2025-01-03T18:01:14.287" v="440" actId="20577"/>
        <pc:sldMkLst>
          <pc:docMk/>
          <pc:sldMk cId="3255288430" sldId="641"/>
        </pc:sldMkLst>
      </pc:sldChg>
      <pc:sldChg chg="addSp modSp new mod">
        <pc:chgData name="Steve Shellhammer" userId="0e71f22d-ee3e-49c0-82ff-dbc290af8082" providerId="ADAL" clId="{1C2E8D91-A6F6-41F2-91CE-5122FAA46DA2}" dt="2025-01-03T18:20:04.347" v="749" actId="20577"/>
        <pc:sldMkLst>
          <pc:docMk/>
          <pc:sldMk cId="831515860" sldId="642"/>
        </pc:sldMkLst>
      </pc:sldChg>
      <pc:sldChg chg="addSp modSp new mod">
        <pc:chgData name="Steve Shellhammer" userId="0e71f22d-ee3e-49c0-82ff-dbc290af8082" providerId="ADAL" clId="{1C2E8D91-A6F6-41F2-91CE-5122FAA46DA2}" dt="2025-01-03T19:19:36.016" v="1302" actId="20577"/>
        <pc:sldMkLst>
          <pc:docMk/>
          <pc:sldMk cId="62595888" sldId="643"/>
        </pc:sldMkLst>
      </pc:sldChg>
      <pc:sldChg chg="addSp modSp new mod">
        <pc:chgData name="Steve Shellhammer" userId="0e71f22d-ee3e-49c0-82ff-dbc290af8082" providerId="ADAL" clId="{1C2E8D91-A6F6-41F2-91CE-5122FAA46DA2}" dt="2025-01-03T19:19:42.016" v="1308" actId="20577"/>
        <pc:sldMkLst>
          <pc:docMk/>
          <pc:sldMk cId="2886095469" sldId="644"/>
        </pc:sldMkLst>
      </pc:sldChg>
      <pc:sldChg chg="modSp new mod">
        <pc:chgData name="Steve Shellhammer" userId="0e71f22d-ee3e-49c0-82ff-dbc290af8082" providerId="ADAL" clId="{1C2E8D91-A6F6-41F2-91CE-5122FAA46DA2}" dt="2025-01-03T19:20:11.264" v="1309" actId="20577"/>
        <pc:sldMkLst>
          <pc:docMk/>
          <pc:sldMk cId="4146410871" sldId="645"/>
        </pc:sldMkLst>
      </pc:sldChg>
      <pc:sldChg chg="modSp new mod">
        <pc:chgData name="Steve Shellhammer" userId="0e71f22d-ee3e-49c0-82ff-dbc290af8082" providerId="ADAL" clId="{1C2E8D91-A6F6-41F2-91CE-5122FAA46DA2}" dt="2025-01-03T18:23:33.848" v="812" actId="20577"/>
        <pc:sldMkLst>
          <pc:docMk/>
          <pc:sldMk cId="2415556959" sldId="646"/>
        </pc:sldMkLst>
      </pc:sldChg>
      <pc:sldChg chg="addSp modSp new mod">
        <pc:chgData name="Steve Shellhammer" userId="0e71f22d-ee3e-49c0-82ff-dbc290af8082" providerId="ADAL" clId="{1C2E8D91-A6F6-41F2-91CE-5122FAA46DA2}" dt="2025-01-03T18:24:24.168" v="821" actId="20577"/>
        <pc:sldMkLst>
          <pc:docMk/>
          <pc:sldMk cId="2251468163" sldId="647"/>
        </pc:sldMkLst>
      </pc:sldChg>
      <pc:sldChg chg="modSp new mod">
        <pc:chgData name="Steve Shellhammer" userId="0e71f22d-ee3e-49c0-82ff-dbc290af8082" providerId="ADAL" clId="{1C2E8D91-A6F6-41F2-91CE-5122FAA46DA2}" dt="2025-01-03T18:12:08.066" v="541" actId="14100"/>
        <pc:sldMkLst>
          <pc:docMk/>
          <pc:sldMk cId="1581088768" sldId="648"/>
        </pc:sldMkLst>
      </pc:sldChg>
      <pc:sldChg chg="addSp modSp new mod">
        <pc:chgData name="Steve Shellhammer" userId="0e71f22d-ee3e-49c0-82ff-dbc290af8082" providerId="ADAL" clId="{1C2E8D91-A6F6-41F2-91CE-5122FAA46DA2}" dt="2025-01-03T18:13:54.462" v="576" actId="1037"/>
        <pc:sldMkLst>
          <pc:docMk/>
          <pc:sldMk cId="84412064" sldId="649"/>
        </pc:sldMkLst>
      </pc:sldChg>
      <pc:sldChg chg="modSp new mod">
        <pc:chgData name="Steve Shellhammer" userId="0e71f22d-ee3e-49c0-82ff-dbc290af8082" providerId="ADAL" clId="{1C2E8D91-A6F6-41F2-91CE-5122FAA46DA2}" dt="2025-01-03T18:14:46.173" v="585" actId="14100"/>
        <pc:sldMkLst>
          <pc:docMk/>
          <pc:sldMk cId="612221100" sldId="650"/>
        </pc:sldMkLst>
      </pc:sldChg>
      <pc:sldChg chg="modSp new mod">
        <pc:chgData name="Steve Shellhammer" userId="0e71f22d-ee3e-49c0-82ff-dbc290af8082" providerId="ADAL" clId="{1C2E8D91-A6F6-41F2-91CE-5122FAA46DA2}" dt="2025-01-12T19:19:30.876" v="1402" actId="404"/>
        <pc:sldMkLst>
          <pc:docMk/>
          <pc:sldMk cId="1284441577" sldId="651"/>
        </pc:sldMkLst>
      </pc:sldChg>
      <pc:sldChg chg="new del">
        <pc:chgData name="Steve Shellhammer" userId="0e71f22d-ee3e-49c0-82ff-dbc290af8082" providerId="ADAL" clId="{1C2E8D91-A6F6-41F2-91CE-5122FAA46DA2}" dt="2025-01-03T18:15:14.362" v="598" actId="47"/>
        <pc:sldMkLst>
          <pc:docMk/>
          <pc:sldMk cId="1008908941" sldId="652"/>
        </pc:sldMkLst>
      </pc:sldChg>
      <pc:sldMasterChg chg="modSldLayout">
        <pc:chgData name="Steve Shellhammer" userId="0e71f22d-ee3e-49c0-82ff-dbc290af8082" providerId="ADAL" clId="{1C2E8D91-A6F6-41F2-91CE-5122FAA46DA2}" dt="2025-01-06T15:19:27.627" v="1317" actId="20577"/>
        <pc:sldMasterMkLst>
          <pc:docMk/>
          <pc:sldMasterMk cId="0" sldId="2147483648"/>
        </pc:sldMasterMkLst>
        <pc:sldLayoutChg chg="modSp mod">
          <pc:chgData name="Steve Shellhammer" userId="0e71f22d-ee3e-49c0-82ff-dbc290af8082" providerId="ADAL" clId="{1C2E8D91-A6F6-41F2-91CE-5122FAA46DA2}" dt="2025-01-06T15:19:27.627" v="1317" actId="20577"/>
          <pc:sldLayoutMkLst>
            <pc:docMk/>
            <pc:sldMasterMk cId="0" sldId="2147483648"/>
            <pc:sldLayoutMk cId="0" sldId="2147483650"/>
          </pc:sldLayoutMkLst>
          <pc:spChg chg="mod">
            <ac:chgData name="Steve Shellhammer" userId="0e71f22d-ee3e-49c0-82ff-dbc290af8082" providerId="ADAL" clId="{1C2E8D91-A6F6-41F2-91CE-5122FAA46DA2}" dt="2025-01-06T15:19:27.627" v="131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531BA0E-06E5-4665-BB3D-98D9ACC283A2}"/>
    <pc:docChg chg="modSld modMainMaster">
      <pc:chgData name="Steve Shellhammer" userId="0e71f22d-ee3e-49c0-82ff-dbc290af8082" providerId="ADAL" clId="{5531BA0E-06E5-4665-BB3D-98D9ACC283A2}" dt="2025-03-10T15:01:18.165" v="7" actId="6549"/>
      <pc:docMkLst>
        <pc:docMk/>
      </pc:docMkLst>
      <pc:sldChg chg="modSp mod">
        <pc:chgData name="Steve Shellhammer" userId="0e71f22d-ee3e-49c0-82ff-dbc290af8082" providerId="ADAL" clId="{5531BA0E-06E5-4665-BB3D-98D9ACC283A2}" dt="2025-03-10T15:01:06.534" v="5" actId="6549"/>
        <pc:sldMkLst>
          <pc:docMk/>
          <pc:sldMk cId="0" sldId="256"/>
        </pc:sldMkLst>
        <pc:spChg chg="mod">
          <ac:chgData name="Steve Shellhammer" userId="0e71f22d-ee3e-49c0-82ff-dbc290af8082" providerId="ADAL" clId="{5531BA0E-06E5-4665-BB3D-98D9ACC283A2}" dt="2025-03-10T15:01:06.534" v="5" actId="6549"/>
          <ac:spMkLst>
            <pc:docMk/>
            <pc:sldMk cId="0" sldId="256"/>
            <ac:spMk id="3074" creationId="{00000000-0000-0000-0000-000000000000}"/>
          </ac:spMkLst>
        </pc:spChg>
      </pc:sldChg>
      <pc:sldChg chg="modSp mod">
        <pc:chgData name="Steve Shellhammer" userId="0e71f22d-ee3e-49c0-82ff-dbc290af8082" providerId="ADAL" clId="{5531BA0E-06E5-4665-BB3D-98D9ACC283A2}" dt="2025-03-10T14:59:56.074" v="0" actId="20577"/>
        <pc:sldMkLst>
          <pc:docMk/>
          <pc:sldMk cId="1310214259" sldId="637"/>
        </pc:sldMkLst>
        <pc:spChg chg="mod">
          <ac:chgData name="Steve Shellhammer" userId="0e71f22d-ee3e-49c0-82ff-dbc290af8082" providerId="ADAL" clId="{5531BA0E-06E5-4665-BB3D-98D9ACC283A2}" dt="2025-03-10T14:59:56.074" v="0" actId="20577"/>
          <ac:spMkLst>
            <pc:docMk/>
            <pc:sldMk cId="1310214259" sldId="637"/>
            <ac:spMk id="3" creationId="{4806B6ED-CA72-922C-72C5-119DA68EDC17}"/>
          </ac:spMkLst>
        </pc:spChg>
      </pc:sldChg>
      <pc:sldChg chg="modSp mod">
        <pc:chgData name="Steve Shellhammer" userId="0e71f22d-ee3e-49c0-82ff-dbc290af8082" providerId="ADAL" clId="{5531BA0E-06E5-4665-BB3D-98D9ACC283A2}" dt="2025-03-10T15:00:05.624" v="1" actId="20577"/>
        <pc:sldMkLst>
          <pc:docMk/>
          <pc:sldMk cId="1619666711" sldId="638"/>
        </pc:sldMkLst>
        <pc:spChg chg="mod">
          <ac:chgData name="Steve Shellhammer" userId="0e71f22d-ee3e-49c0-82ff-dbc290af8082" providerId="ADAL" clId="{5531BA0E-06E5-4665-BB3D-98D9ACC283A2}" dt="2025-03-10T15:00:05.624" v="1" actId="20577"/>
          <ac:spMkLst>
            <pc:docMk/>
            <pc:sldMk cId="1619666711" sldId="638"/>
            <ac:spMk id="3" creationId="{E5D246A5-7758-97C4-A2B4-C2F785984779}"/>
          </ac:spMkLst>
        </pc:spChg>
      </pc:sldChg>
      <pc:sldMasterChg chg="modSldLayout">
        <pc:chgData name="Steve Shellhammer" userId="0e71f22d-ee3e-49c0-82ff-dbc290af8082" providerId="ADAL" clId="{5531BA0E-06E5-4665-BB3D-98D9ACC283A2}" dt="2025-03-10T15:01:18.165" v="7" actId="6549"/>
        <pc:sldMasterMkLst>
          <pc:docMk/>
          <pc:sldMasterMk cId="0" sldId="2147483648"/>
        </pc:sldMasterMkLst>
        <pc:sldLayoutChg chg="modSp mod">
          <pc:chgData name="Steve Shellhammer" userId="0e71f22d-ee3e-49c0-82ff-dbc290af8082" providerId="ADAL" clId="{5531BA0E-06E5-4665-BB3D-98D9ACC283A2}" dt="2025-03-10T15:01:18.165" v="7" actId="6549"/>
          <pc:sldLayoutMkLst>
            <pc:docMk/>
            <pc:sldMasterMk cId="0" sldId="2147483648"/>
            <pc:sldLayoutMk cId="0" sldId="2147483650"/>
          </pc:sldLayoutMkLst>
          <pc:spChg chg="mod">
            <ac:chgData name="Steve Shellhammer" userId="0e71f22d-ee3e-49c0-82ff-dbc290af8082" providerId="ADAL" clId="{5531BA0E-06E5-4665-BB3D-98D9ACC283A2}" dt="2025-03-10T15:01:18.165" v="7" actId="6549"/>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ldChg>
      <pc:sldChg chg="modSp new mod">
        <pc:chgData name="Steve Shellhammer" userId="0e71f22d-ee3e-49c0-82ff-dbc290af8082" providerId="ADAL" clId="{FED57FB5-8C7C-49AB-AB3C-29110B5CDCC3}" dt="2020-12-14T21:11:40.671" v="438" actId="20577"/>
        <pc:sldMkLst>
          <pc:docMk/>
          <pc:sldMk cId="1836874408" sldId="481"/>
        </pc:sldMkLst>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C556AF9C-83F3-4A2D-979B-C82D2D5650DE}"/>
    <pc:docChg chg="undo redo custSel addSld delSld modSld modMainMaster">
      <pc:chgData name="Steve Shellhammer" userId="0e71f22d-ee3e-49c0-82ff-dbc290af8082" providerId="ADAL" clId="{C556AF9C-83F3-4A2D-979B-C82D2D5650DE}" dt="2024-03-07T20:40:05.063" v="12317" actId="20577"/>
      <pc:docMkLst>
        <pc:docMk/>
      </pc:docMkLst>
      <pc:sldChg chg="modSp mod">
        <pc:chgData name="Steve Shellhammer" userId="0e71f22d-ee3e-49c0-82ff-dbc290af8082" providerId="ADAL" clId="{C556AF9C-83F3-4A2D-979B-C82D2D5650DE}" dt="2024-03-07T20:38:16.962" v="12311" actId="6549"/>
        <pc:sldMkLst>
          <pc:docMk/>
          <pc:sldMk cId="0" sldId="256"/>
        </pc:sldMkLst>
      </pc:sldChg>
      <pc:sldChg chg="del">
        <pc:chgData name="Steve Shellhammer" userId="0e71f22d-ee3e-49c0-82ff-dbc290af8082" providerId="ADAL" clId="{C556AF9C-83F3-4A2D-979B-C82D2D5650DE}" dt="2024-03-04T18:59:20.058" v="10357" actId="47"/>
        <pc:sldMkLst>
          <pc:docMk/>
          <pc:sldMk cId="3395715029" sldId="551"/>
        </pc:sldMkLst>
      </pc:sldChg>
      <pc:sldChg chg="del">
        <pc:chgData name="Steve Shellhammer" userId="0e71f22d-ee3e-49c0-82ff-dbc290af8082" providerId="ADAL" clId="{C556AF9C-83F3-4A2D-979B-C82D2D5650DE}" dt="2024-03-04T18:59:20.058" v="10357" actId="47"/>
        <pc:sldMkLst>
          <pc:docMk/>
          <pc:sldMk cId="2326612348" sldId="552"/>
        </pc:sldMkLst>
      </pc:sldChg>
      <pc:sldChg chg="del">
        <pc:chgData name="Steve Shellhammer" userId="0e71f22d-ee3e-49c0-82ff-dbc290af8082" providerId="ADAL" clId="{C556AF9C-83F3-4A2D-979B-C82D2D5650DE}" dt="2024-03-04T18:59:20.058" v="10357" actId="47"/>
        <pc:sldMkLst>
          <pc:docMk/>
          <pc:sldMk cId="2630663359" sldId="553"/>
        </pc:sldMkLst>
      </pc:sldChg>
      <pc:sldChg chg="del">
        <pc:chgData name="Steve Shellhammer" userId="0e71f22d-ee3e-49c0-82ff-dbc290af8082" providerId="ADAL" clId="{C556AF9C-83F3-4A2D-979B-C82D2D5650DE}" dt="2024-03-04T18:59:20.058" v="10357" actId="47"/>
        <pc:sldMkLst>
          <pc:docMk/>
          <pc:sldMk cId="938295078" sldId="554"/>
        </pc:sldMkLst>
      </pc:sldChg>
      <pc:sldChg chg="del">
        <pc:chgData name="Steve Shellhammer" userId="0e71f22d-ee3e-49c0-82ff-dbc290af8082" providerId="ADAL" clId="{C556AF9C-83F3-4A2D-979B-C82D2D5650DE}" dt="2024-03-04T18:59:20.058" v="10357" actId="47"/>
        <pc:sldMkLst>
          <pc:docMk/>
          <pc:sldMk cId="1049664783" sldId="555"/>
        </pc:sldMkLst>
      </pc:sldChg>
      <pc:sldChg chg="del">
        <pc:chgData name="Steve Shellhammer" userId="0e71f22d-ee3e-49c0-82ff-dbc290af8082" providerId="ADAL" clId="{C556AF9C-83F3-4A2D-979B-C82D2D5650DE}" dt="2024-03-04T18:59:20.058" v="10357" actId="47"/>
        <pc:sldMkLst>
          <pc:docMk/>
          <pc:sldMk cId="1723103911" sldId="556"/>
        </pc:sldMkLst>
      </pc:sldChg>
      <pc:sldChg chg="del">
        <pc:chgData name="Steve Shellhammer" userId="0e71f22d-ee3e-49c0-82ff-dbc290af8082" providerId="ADAL" clId="{C556AF9C-83F3-4A2D-979B-C82D2D5650DE}" dt="2024-03-04T18:59:20.058" v="10357" actId="47"/>
        <pc:sldMkLst>
          <pc:docMk/>
          <pc:sldMk cId="2347523016" sldId="557"/>
        </pc:sldMkLst>
      </pc:sldChg>
      <pc:sldChg chg="del">
        <pc:chgData name="Steve Shellhammer" userId="0e71f22d-ee3e-49c0-82ff-dbc290af8082" providerId="ADAL" clId="{C556AF9C-83F3-4A2D-979B-C82D2D5650DE}" dt="2024-03-04T18:59:20.058" v="10357" actId="47"/>
        <pc:sldMkLst>
          <pc:docMk/>
          <pc:sldMk cId="1587592730" sldId="558"/>
        </pc:sldMkLst>
      </pc:sldChg>
      <pc:sldChg chg="del">
        <pc:chgData name="Steve Shellhammer" userId="0e71f22d-ee3e-49c0-82ff-dbc290af8082" providerId="ADAL" clId="{C556AF9C-83F3-4A2D-979B-C82D2D5650DE}" dt="2024-03-04T18:59:20.058" v="10357" actId="47"/>
        <pc:sldMkLst>
          <pc:docMk/>
          <pc:sldMk cId="1047456920" sldId="559"/>
        </pc:sldMkLst>
      </pc:sldChg>
      <pc:sldChg chg="del">
        <pc:chgData name="Steve Shellhammer" userId="0e71f22d-ee3e-49c0-82ff-dbc290af8082" providerId="ADAL" clId="{C556AF9C-83F3-4A2D-979B-C82D2D5650DE}" dt="2024-03-04T18:59:20.058" v="10357" actId="47"/>
        <pc:sldMkLst>
          <pc:docMk/>
          <pc:sldMk cId="3066311610" sldId="560"/>
        </pc:sldMkLst>
      </pc:sldChg>
      <pc:sldChg chg="del">
        <pc:chgData name="Steve Shellhammer" userId="0e71f22d-ee3e-49c0-82ff-dbc290af8082" providerId="ADAL" clId="{C556AF9C-83F3-4A2D-979B-C82D2D5650DE}" dt="2024-03-04T18:59:20.058" v="10357" actId="47"/>
        <pc:sldMkLst>
          <pc:docMk/>
          <pc:sldMk cId="2842279863" sldId="561"/>
        </pc:sldMkLst>
      </pc:sldChg>
      <pc:sldChg chg="modSp new mod">
        <pc:chgData name="Steve Shellhammer" userId="0e71f22d-ee3e-49c0-82ff-dbc290af8082" providerId="ADAL" clId="{C556AF9C-83F3-4A2D-979B-C82D2D5650DE}" dt="2024-03-05T17:52:15.790" v="10914" actId="14100"/>
        <pc:sldMkLst>
          <pc:docMk/>
          <pc:sldMk cId="993489634" sldId="562"/>
        </pc:sldMkLst>
      </pc:sldChg>
      <pc:sldChg chg="modSp add mod">
        <pc:chgData name="Steve Shellhammer" userId="0e71f22d-ee3e-49c0-82ff-dbc290af8082" providerId="ADAL" clId="{C556AF9C-83F3-4A2D-979B-C82D2D5650DE}" dt="2024-03-04T18:52:54.031" v="9937" actId="313"/>
        <pc:sldMkLst>
          <pc:docMk/>
          <pc:sldMk cId="1352232393" sldId="563"/>
        </pc:sldMkLst>
      </pc:sldChg>
      <pc:sldChg chg="modSp new del mod">
        <pc:chgData name="Steve Shellhammer" userId="0e71f22d-ee3e-49c0-82ff-dbc290af8082" providerId="ADAL" clId="{C556AF9C-83F3-4A2D-979B-C82D2D5650DE}" dt="2024-03-04T18:59:20.058" v="10357" actId="47"/>
        <pc:sldMkLst>
          <pc:docMk/>
          <pc:sldMk cId="1185690238" sldId="564"/>
        </pc:sldMkLst>
      </pc:sldChg>
      <pc:sldChg chg="modSp new mod">
        <pc:chgData name="Steve Shellhammer" userId="0e71f22d-ee3e-49c0-82ff-dbc290af8082" providerId="ADAL" clId="{C556AF9C-83F3-4A2D-979B-C82D2D5650DE}" dt="2024-03-07T17:21:05.683" v="11991" actId="1036"/>
        <pc:sldMkLst>
          <pc:docMk/>
          <pc:sldMk cId="3439122583" sldId="565"/>
        </pc:sldMkLst>
      </pc:sldChg>
      <pc:sldChg chg="addSp modSp new mod">
        <pc:chgData name="Steve Shellhammer" userId="0e71f22d-ee3e-49c0-82ff-dbc290af8082" providerId="ADAL" clId="{C556AF9C-83F3-4A2D-979B-C82D2D5650DE}" dt="2024-03-01T17:53:30.018" v="3634" actId="14100"/>
        <pc:sldMkLst>
          <pc:docMk/>
          <pc:sldMk cId="2807226184" sldId="566"/>
        </pc:sldMkLst>
      </pc:sldChg>
      <pc:sldChg chg="modSp new mod">
        <pc:chgData name="Steve Shellhammer" userId="0e71f22d-ee3e-49c0-82ff-dbc290af8082" providerId="ADAL" clId="{C556AF9C-83F3-4A2D-979B-C82D2D5650DE}" dt="2024-02-29T21:01:07.634" v="1922" actId="20577"/>
        <pc:sldMkLst>
          <pc:docMk/>
          <pc:sldMk cId="2688041361" sldId="567"/>
        </pc:sldMkLst>
      </pc:sldChg>
      <pc:sldChg chg="modSp add mod">
        <pc:chgData name="Steve Shellhammer" userId="0e71f22d-ee3e-49c0-82ff-dbc290af8082" providerId="ADAL" clId="{C556AF9C-83F3-4A2D-979B-C82D2D5650DE}" dt="2024-02-29T21:13:38.612" v="2599" actId="20577"/>
        <pc:sldMkLst>
          <pc:docMk/>
          <pc:sldMk cId="122521580" sldId="568"/>
        </pc:sldMkLst>
      </pc:sldChg>
      <pc:sldChg chg="addSp modSp new mod">
        <pc:chgData name="Steve Shellhammer" userId="0e71f22d-ee3e-49c0-82ff-dbc290af8082" providerId="ADAL" clId="{C556AF9C-83F3-4A2D-979B-C82D2D5650DE}" dt="2024-03-07T17:23:31.068" v="11998" actId="20577"/>
        <pc:sldMkLst>
          <pc:docMk/>
          <pc:sldMk cId="2113331865" sldId="569"/>
        </pc:sldMkLst>
      </pc:sldChg>
      <pc:sldChg chg="addSp delSp modSp new del mod">
        <pc:chgData name="Steve Shellhammer" userId="0e71f22d-ee3e-49c0-82ff-dbc290af8082" providerId="ADAL" clId="{C556AF9C-83F3-4A2D-979B-C82D2D5650DE}" dt="2024-03-04T19:00:02.284" v="10375" actId="47"/>
        <pc:sldMkLst>
          <pc:docMk/>
          <pc:sldMk cId="2650390400" sldId="570"/>
        </pc:sldMkLst>
      </pc:sldChg>
      <pc:sldChg chg="modSp new mod">
        <pc:chgData name="Steve Shellhammer" userId="0e71f22d-ee3e-49c0-82ff-dbc290af8082" providerId="ADAL" clId="{C556AF9C-83F3-4A2D-979B-C82D2D5650DE}" dt="2024-03-07T17:24:26.320" v="12006" actId="20577"/>
        <pc:sldMkLst>
          <pc:docMk/>
          <pc:sldMk cId="4029833144" sldId="571"/>
        </pc:sldMkLst>
      </pc:sldChg>
      <pc:sldChg chg="modSp new mod">
        <pc:chgData name="Steve Shellhammer" userId="0e71f22d-ee3e-49c0-82ff-dbc290af8082" providerId="ADAL" clId="{C556AF9C-83F3-4A2D-979B-C82D2D5650DE}" dt="2024-03-07T17:27:45.444" v="12116" actId="6549"/>
        <pc:sldMkLst>
          <pc:docMk/>
          <pc:sldMk cId="3709006339" sldId="572"/>
        </pc:sldMkLst>
      </pc:sldChg>
      <pc:sldChg chg="modSp new mod">
        <pc:chgData name="Steve Shellhammer" userId="0e71f22d-ee3e-49c0-82ff-dbc290af8082" providerId="ADAL" clId="{C556AF9C-83F3-4A2D-979B-C82D2D5650DE}" dt="2024-03-01T18:13:14.850" v="5473" actId="20577"/>
        <pc:sldMkLst>
          <pc:docMk/>
          <pc:sldMk cId="1969590804" sldId="573"/>
        </pc:sldMkLst>
      </pc:sldChg>
      <pc:sldChg chg="modSp new mod">
        <pc:chgData name="Steve Shellhammer" userId="0e71f22d-ee3e-49c0-82ff-dbc290af8082" providerId="ADAL" clId="{C556AF9C-83F3-4A2D-979B-C82D2D5650DE}" dt="2024-03-07T17:29:25.536" v="12128" actId="20577"/>
        <pc:sldMkLst>
          <pc:docMk/>
          <pc:sldMk cId="3803452206" sldId="574"/>
        </pc:sldMkLst>
      </pc:sldChg>
      <pc:sldChg chg="modSp new mod">
        <pc:chgData name="Steve Shellhammer" userId="0e71f22d-ee3e-49c0-82ff-dbc290af8082" providerId="ADAL" clId="{C556AF9C-83F3-4A2D-979B-C82D2D5650DE}" dt="2024-03-07T17:32:18.872" v="12241" actId="14100"/>
        <pc:sldMkLst>
          <pc:docMk/>
          <pc:sldMk cId="1417826229" sldId="575"/>
        </pc:sldMkLst>
      </pc:sldChg>
      <pc:sldChg chg="addSp delSp modSp new mod">
        <pc:chgData name="Steve Shellhammer" userId="0e71f22d-ee3e-49c0-82ff-dbc290af8082" providerId="ADAL" clId="{C556AF9C-83F3-4A2D-979B-C82D2D5650DE}" dt="2024-03-01T18:48:13.685" v="7002" actId="20577"/>
        <pc:sldMkLst>
          <pc:docMk/>
          <pc:sldMk cId="3443101857" sldId="576"/>
        </pc:sldMkLst>
      </pc:sldChg>
      <pc:sldChg chg="modSp new mod">
        <pc:chgData name="Steve Shellhammer" userId="0e71f22d-ee3e-49c0-82ff-dbc290af8082" providerId="ADAL" clId="{C556AF9C-83F3-4A2D-979B-C82D2D5650DE}" dt="2024-03-07T17:32:44.814" v="12247" actId="20577"/>
        <pc:sldMkLst>
          <pc:docMk/>
          <pc:sldMk cId="3894305849" sldId="577"/>
        </pc:sldMkLst>
      </pc:sldChg>
      <pc:sldChg chg="modSp new mod">
        <pc:chgData name="Steve Shellhammer" userId="0e71f22d-ee3e-49c0-82ff-dbc290af8082" providerId="ADAL" clId="{C556AF9C-83F3-4A2D-979B-C82D2D5650DE}" dt="2024-03-04T18:38:01.793" v="9305" actId="20577"/>
        <pc:sldMkLst>
          <pc:docMk/>
          <pc:sldMk cId="4178946698" sldId="578"/>
        </pc:sldMkLst>
      </pc:sldChg>
      <pc:sldChg chg="addSp modSp new mod">
        <pc:chgData name="Steve Shellhammer" userId="0e71f22d-ee3e-49c0-82ff-dbc290af8082" providerId="ADAL" clId="{C556AF9C-83F3-4A2D-979B-C82D2D5650DE}" dt="2024-03-05T17:56:39.276" v="11019" actId="20577"/>
        <pc:sldMkLst>
          <pc:docMk/>
          <pc:sldMk cId="355909902" sldId="579"/>
        </pc:sldMkLst>
      </pc:sldChg>
      <pc:sldChg chg="modSp new mod">
        <pc:chgData name="Steve Shellhammer" userId="0e71f22d-ee3e-49c0-82ff-dbc290af8082" providerId="ADAL" clId="{C556AF9C-83F3-4A2D-979B-C82D2D5650DE}" dt="2024-03-07T17:35:26.010" v="12267" actId="20577"/>
        <pc:sldMkLst>
          <pc:docMk/>
          <pc:sldMk cId="3960370175" sldId="580"/>
        </pc:sldMkLst>
      </pc:sldChg>
      <pc:sldChg chg="addSp modSp new mod">
        <pc:chgData name="Steve Shellhammer" userId="0e71f22d-ee3e-49c0-82ff-dbc290af8082" providerId="ADAL" clId="{C556AF9C-83F3-4A2D-979B-C82D2D5650DE}" dt="2024-03-04T18:41:19.730" v="9485" actId="14100"/>
        <pc:sldMkLst>
          <pc:docMk/>
          <pc:sldMk cId="4032376208" sldId="581"/>
        </pc:sldMkLst>
      </pc:sldChg>
      <pc:sldChg chg="addSp delSp modSp add mod">
        <pc:chgData name="Steve Shellhammer" userId="0e71f22d-ee3e-49c0-82ff-dbc290af8082" providerId="ADAL" clId="{C556AF9C-83F3-4A2D-979B-C82D2D5650DE}" dt="2024-03-07T17:35:47.178" v="12268" actId="14100"/>
        <pc:sldMkLst>
          <pc:docMk/>
          <pc:sldMk cId="1182489786" sldId="582"/>
        </pc:sldMkLst>
      </pc:sldChg>
      <pc:sldChg chg="addSp modSp new mod">
        <pc:chgData name="Steve Shellhammer" userId="0e71f22d-ee3e-49c0-82ff-dbc290af8082" providerId="ADAL" clId="{C556AF9C-83F3-4A2D-979B-C82D2D5650DE}" dt="2024-03-04T18:53:36.360" v="9938" actId="14100"/>
        <pc:sldMkLst>
          <pc:docMk/>
          <pc:sldMk cId="2007742443" sldId="583"/>
        </pc:sldMkLst>
      </pc:sldChg>
      <pc:sldChg chg="modSp new mod">
        <pc:chgData name="Steve Shellhammer" userId="0e71f22d-ee3e-49c0-82ff-dbc290af8082" providerId="ADAL" clId="{C556AF9C-83F3-4A2D-979B-C82D2D5650DE}" dt="2024-03-05T17:59:37.817" v="11074" actId="20577"/>
        <pc:sldMkLst>
          <pc:docMk/>
          <pc:sldMk cId="1123477143" sldId="584"/>
        </pc:sldMkLst>
      </pc:sldChg>
      <pc:sldChg chg="modSp new mod">
        <pc:chgData name="Steve Shellhammer" userId="0e71f22d-ee3e-49c0-82ff-dbc290af8082" providerId="ADAL" clId="{C556AF9C-83F3-4A2D-979B-C82D2D5650DE}" dt="2024-03-05T18:03:41.236" v="11581" actId="313"/>
        <pc:sldMkLst>
          <pc:docMk/>
          <pc:sldMk cId="770980165" sldId="585"/>
        </pc:sldMkLst>
      </pc:sldChg>
      <pc:sldChg chg="modSp new mod">
        <pc:chgData name="Steve Shellhammer" userId="0e71f22d-ee3e-49c0-82ff-dbc290af8082" providerId="ADAL" clId="{C556AF9C-83F3-4A2D-979B-C82D2D5650DE}" dt="2024-03-07T17:37:32.022" v="12289" actId="20577"/>
        <pc:sldMkLst>
          <pc:docMk/>
          <pc:sldMk cId="888207847" sldId="586"/>
        </pc:sldMkLst>
      </pc:sldChg>
      <pc:sldChg chg="modSp new mod">
        <pc:chgData name="Steve Shellhammer" userId="0e71f22d-ee3e-49c0-82ff-dbc290af8082" providerId="ADAL" clId="{C556AF9C-83F3-4A2D-979B-C82D2D5650DE}" dt="2024-03-07T17:38:26.212" v="12307" actId="6549"/>
        <pc:sldMkLst>
          <pc:docMk/>
          <pc:sldMk cId="1683490881" sldId="587"/>
        </pc:sldMkLst>
      </pc:sldChg>
      <pc:sldMasterChg chg="modSldLayout">
        <pc:chgData name="Steve Shellhammer" userId="0e71f22d-ee3e-49c0-82ff-dbc290af8082" providerId="ADAL" clId="{C556AF9C-83F3-4A2D-979B-C82D2D5650DE}" dt="2024-03-07T20:40:05.063" v="12317" actId="20577"/>
        <pc:sldMasterMkLst>
          <pc:docMk/>
          <pc:sldMasterMk cId="0" sldId="2147483648"/>
        </pc:sldMasterMkLst>
        <pc:sldLayoutChg chg="modSp mod">
          <pc:chgData name="Steve Shellhammer" userId="0e71f22d-ee3e-49c0-82ff-dbc290af8082" providerId="ADAL" clId="{C556AF9C-83F3-4A2D-979B-C82D2D5650DE}" dt="2024-03-07T20:40:05.063" v="12317" actId="20577"/>
          <pc:sldLayoutMkLst>
            <pc:docMk/>
            <pc:sldMasterMk cId="0" sldId="2147483648"/>
            <pc:sldLayoutMk cId="0" sldId="2147483650"/>
          </pc:sldLayoutMkLst>
        </pc:sldLayoutChg>
      </pc:sldMaster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sldChg>
      <pc:sldChg chg="modSp mod">
        <pc:chgData name="Steve Shellhammer" userId="0e71f22d-ee3e-49c0-82ff-dbc290af8082" providerId="ADAL" clId="{DF41E3CF-BC06-4119-80BC-6488C9AEF35D}" dt="2020-08-26T17:07:50.174" v="3" actId="6549"/>
        <pc:sldMkLst>
          <pc:docMk/>
          <pc:sldMk cId="1632125" sldId="479"/>
        </pc:sldMkLst>
      </pc:sldChg>
      <pc:sldChg chg="modSp mod">
        <pc:chgData name="Steve Shellhammer" userId="0e71f22d-ee3e-49c0-82ff-dbc290af8082" providerId="ADAL" clId="{DF41E3CF-BC06-4119-80BC-6488C9AEF35D}" dt="2020-09-08T19:41:13.341" v="4" actId="20577"/>
        <pc:sldMkLst>
          <pc:docMk/>
          <pc:sldMk cId="1014374459" sldId="480"/>
        </pc:sldMkLst>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ldChg>
      <pc:sldChg chg="modSp add mod">
        <pc:chgData name="Steve Shellhammer" userId="0e71f22d-ee3e-49c0-82ff-dbc290af8082" providerId="ADAL" clId="{8DDDF9D7-502F-4C2B-B437-AF402FAECEAF}" dt="2021-03-18T23:20:11.920" v="5403" actId="20577"/>
        <pc:sldMkLst>
          <pc:docMk/>
          <pc:sldMk cId="1084003677" sldId="483"/>
        </pc:sldMkLst>
      </pc:sldChg>
      <pc:sldChg chg="addSp modSp new mod">
        <pc:chgData name="Steve Shellhammer" userId="0e71f22d-ee3e-49c0-82ff-dbc290af8082" providerId="ADAL" clId="{8DDDF9D7-502F-4C2B-B437-AF402FAECEAF}" dt="2021-03-17T22:30:15.830" v="3137" actId="207"/>
        <pc:sldMkLst>
          <pc:docMk/>
          <pc:sldMk cId="1098337821" sldId="484"/>
        </pc:sldMkLst>
      </pc:sldChg>
      <pc:sldChg chg="addSp delSp modSp add mod">
        <pc:chgData name="Steve Shellhammer" userId="0e71f22d-ee3e-49c0-82ff-dbc290af8082" providerId="ADAL" clId="{8DDDF9D7-502F-4C2B-B437-AF402FAECEAF}" dt="2021-03-17T22:30:26.793" v="3143" actId="207"/>
        <pc:sldMkLst>
          <pc:docMk/>
          <pc:sldMk cId="658309821" sldId="485"/>
        </pc:sldMkLst>
      </pc:sldChg>
      <pc:sldChg chg="addSp delSp modSp new mod">
        <pc:chgData name="Steve Shellhammer" userId="0e71f22d-ee3e-49c0-82ff-dbc290af8082" providerId="ADAL" clId="{8DDDF9D7-502F-4C2B-B437-AF402FAECEAF}" dt="2021-03-17T22:42:10.509" v="3454" actId="113"/>
        <pc:sldMkLst>
          <pc:docMk/>
          <pc:sldMk cId="3393319472" sldId="486"/>
        </pc:sldMkLst>
      </pc:sldChg>
      <pc:sldChg chg="addSp delSp modSp add mod">
        <pc:chgData name="Steve Shellhammer" userId="0e71f22d-ee3e-49c0-82ff-dbc290af8082" providerId="ADAL" clId="{8DDDF9D7-502F-4C2B-B437-AF402FAECEAF}" dt="2021-03-17T22:30:45.428" v="3149" actId="207"/>
        <pc:sldMkLst>
          <pc:docMk/>
          <pc:sldMk cId="4284133424" sldId="487"/>
        </pc:sldMkLst>
      </pc:sldChg>
      <pc:sldChg chg="modSp add mod">
        <pc:chgData name="Steve Shellhammer" userId="0e71f22d-ee3e-49c0-82ff-dbc290af8082" providerId="ADAL" clId="{8DDDF9D7-502F-4C2B-B437-AF402FAECEAF}" dt="2021-03-17T22:59:49.928" v="3691" actId="207"/>
        <pc:sldMkLst>
          <pc:docMk/>
          <pc:sldMk cId="1663599620" sldId="488"/>
        </pc:sldMkLst>
      </pc:sldChg>
      <pc:sldChg chg="addSp modSp new mod">
        <pc:chgData name="Steve Shellhammer" userId="0e71f22d-ee3e-49c0-82ff-dbc290af8082" providerId="ADAL" clId="{8DDDF9D7-502F-4C2B-B437-AF402FAECEAF}" dt="2021-03-17T23:49:37.921" v="4532" actId="14100"/>
        <pc:sldMkLst>
          <pc:docMk/>
          <pc:sldMk cId="715842681" sldId="489"/>
        </pc:sldMkLst>
      </pc:sldChg>
      <pc:sldChg chg="addSp modSp new mod">
        <pc:chgData name="Steve Shellhammer" userId="0e71f22d-ee3e-49c0-82ff-dbc290af8082" providerId="ADAL" clId="{8DDDF9D7-502F-4C2B-B437-AF402FAECEAF}" dt="2021-03-18T23:46:52.420" v="6295" actId="1076"/>
        <pc:sldMkLst>
          <pc:docMk/>
          <pc:sldMk cId="3250604963" sldId="490"/>
        </pc:sldMkLst>
      </pc:sldChg>
      <pc:sldChg chg="modSp new mod">
        <pc:chgData name="Steve Shellhammer" userId="0e71f22d-ee3e-49c0-82ff-dbc290af8082" providerId="ADAL" clId="{8DDDF9D7-502F-4C2B-B437-AF402FAECEAF}" dt="2021-03-19T15:16:18.062" v="6970" actId="1076"/>
        <pc:sldMkLst>
          <pc:docMk/>
          <pc:sldMk cId="4154146102" sldId="491"/>
        </pc:sldMkLst>
      </pc:sldChg>
      <pc:sldChg chg="addSp delSp modSp new mod">
        <pc:chgData name="Steve Shellhammer" userId="0e71f22d-ee3e-49c0-82ff-dbc290af8082" providerId="ADAL" clId="{8DDDF9D7-502F-4C2B-B437-AF402FAECEAF}" dt="2021-03-19T15:23:05.142" v="7112" actId="22"/>
        <pc:sldMkLst>
          <pc:docMk/>
          <pc:sldMk cId="2084330954" sldId="492"/>
        </pc:sldMkLst>
      </pc:sldChg>
      <pc:sldChg chg="modSp new mod">
        <pc:chgData name="Steve Shellhammer" userId="0e71f22d-ee3e-49c0-82ff-dbc290af8082" providerId="ADAL" clId="{8DDDF9D7-502F-4C2B-B437-AF402FAECEAF}" dt="2021-03-19T15:28:27.385" v="7866" actId="20577"/>
        <pc:sldMkLst>
          <pc:docMk/>
          <pc:sldMk cId="1053439342" sldId="493"/>
        </pc:sldMkLst>
      </pc:sldChg>
      <pc:sldChg chg="addSp delSp modSp new mod">
        <pc:chgData name="Steve Shellhammer" userId="0e71f22d-ee3e-49c0-82ff-dbc290af8082" providerId="ADAL" clId="{8DDDF9D7-502F-4C2B-B437-AF402FAECEAF}" dt="2021-03-19T15:37:47.805" v="8783" actId="1036"/>
        <pc:sldMkLst>
          <pc:docMk/>
          <pc:sldMk cId="573313430" sldId="494"/>
        </pc:sldMkLst>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ldLayoutChg>
      </pc:sldMaster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ldChg>
      <pc:sldChg chg="addSp delSp modSp new mod">
        <pc:chgData name="Steve Shellhammer" userId="0e71f22d-ee3e-49c0-82ff-dbc290af8082" providerId="ADAL" clId="{7FD98EB4-0735-4A71-B6D4-8697D04C3E05}" dt="2021-06-21T22:05:21.526" v="1123" actId="20577"/>
        <pc:sldMkLst>
          <pc:docMk/>
          <pc:sldMk cId="1348969420" sldId="508"/>
        </pc:sldMkLst>
      </pc:sldChg>
      <pc:sldChg chg="modSp new del mod">
        <pc:chgData name="Steve Shellhammer" userId="0e71f22d-ee3e-49c0-82ff-dbc290af8082" providerId="ADAL" clId="{7FD98EB4-0735-4A71-B6D4-8697D04C3E05}" dt="2021-06-21T20:19:45.973" v="229" actId="47"/>
        <pc:sldMkLst>
          <pc:docMk/>
          <pc:sldMk cId="2478688492" sldId="508"/>
        </pc:sldMkLst>
      </pc:sldChg>
      <pc:sldChg chg="addSp modSp new mod">
        <pc:chgData name="Steve Shellhammer" userId="0e71f22d-ee3e-49c0-82ff-dbc290af8082" providerId="ADAL" clId="{7FD98EB4-0735-4A71-B6D4-8697D04C3E05}" dt="2021-06-21T20:29:03.395" v="322" actId="1076"/>
        <pc:sldMkLst>
          <pc:docMk/>
          <pc:sldMk cId="696669391" sldId="509"/>
        </pc:sldMkLst>
      </pc:sldChg>
      <pc:sldChg chg="modSp new mod">
        <pc:chgData name="Steve Shellhammer" userId="0e71f22d-ee3e-49c0-82ff-dbc290af8082" providerId="ADAL" clId="{7FD98EB4-0735-4A71-B6D4-8697D04C3E05}" dt="2021-06-21T22:08:05.287" v="1346" actId="1076"/>
        <pc:sldMkLst>
          <pc:docMk/>
          <pc:sldMk cId="2530872900" sldId="510"/>
        </pc:sldMkLst>
      </pc:sldChg>
      <pc:sldChg chg="addSp modSp new mod">
        <pc:chgData name="Steve Shellhammer" userId="0e71f22d-ee3e-49c0-82ff-dbc290af8082" providerId="ADAL" clId="{7FD98EB4-0735-4A71-B6D4-8697D04C3E05}" dt="2021-06-21T22:23:41.254" v="2636" actId="20577"/>
        <pc:sldMkLst>
          <pc:docMk/>
          <pc:sldMk cId="4109633702" sldId="511"/>
        </pc:sldMkLst>
      </pc:sldChg>
      <pc:sldChg chg="addSp delSp modSp new mod">
        <pc:chgData name="Steve Shellhammer" userId="0e71f22d-ee3e-49c0-82ff-dbc290af8082" providerId="ADAL" clId="{7FD98EB4-0735-4A71-B6D4-8697D04C3E05}" dt="2021-06-21T22:35:20.795" v="2857" actId="1035"/>
        <pc:sldMkLst>
          <pc:docMk/>
          <pc:sldMk cId="892882887" sldId="512"/>
        </pc:sldMkLst>
      </pc:sldChg>
      <pc:sldChg chg="addSp modSp new mod">
        <pc:chgData name="Steve Shellhammer" userId="0e71f22d-ee3e-49c0-82ff-dbc290af8082" providerId="ADAL" clId="{7FD98EB4-0735-4A71-B6D4-8697D04C3E05}" dt="2021-06-22T23:08:55.401" v="4693" actId="20577"/>
        <pc:sldMkLst>
          <pc:docMk/>
          <pc:sldMk cId="2398506557" sldId="513"/>
        </pc:sldMkLst>
      </pc:sldChg>
      <pc:sldChg chg="modSp new mod">
        <pc:chgData name="Steve Shellhammer" userId="0e71f22d-ee3e-49c0-82ff-dbc290af8082" providerId="ADAL" clId="{7FD98EB4-0735-4A71-B6D4-8697D04C3E05}" dt="2021-06-21T22:54:51.003" v="4139" actId="27107"/>
        <pc:sldMkLst>
          <pc:docMk/>
          <pc:sldMk cId="1261565682" sldId="514"/>
        </pc:sldMkLst>
      </pc:sldChg>
      <pc:sldChg chg="modSp new del mod">
        <pc:chgData name="Steve Shellhammer" userId="0e71f22d-ee3e-49c0-82ff-dbc290af8082" providerId="ADAL" clId="{7FD98EB4-0735-4A71-B6D4-8697D04C3E05}" dt="2021-06-21T22:51:33.204" v="3664" actId="47"/>
        <pc:sldMkLst>
          <pc:docMk/>
          <pc:sldMk cId="3160590053" sldId="514"/>
        </pc:sldMkLst>
      </pc:sldChg>
      <pc:sldChg chg="modSp new mod">
        <pc:chgData name="Steve Shellhammer" userId="0e71f22d-ee3e-49c0-82ff-dbc290af8082" providerId="ADAL" clId="{7FD98EB4-0735-4A71-B6D4-8697D04C3E05}" dt="2021-06-21T22:58:07.834" v="4687" actId="20577"/>
        <pc:sldMkLst>
          <pc:docMk/>
          <pc:sldMk cId="158806586" sldId="515"/>
        </pc:sldMkLst>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ldChg>
      <pc:sldChg chg="modSp mod">
        <pc:chgData name="Steve Shellhammer" userId="0e71f22d-ee3e-49c0-82ff-dbc290af8082" providerId="ADAL" clId="{FC49B6D1-531D-4D23-BAE4-B35DFCA18F42}" dt="2020-09-08T19:56:58.713" v="914" actId="20577"/>
        <pc:sldMkLst>
          <pc:docMk/>
          <pc:sldMk cId="1014374459" sldId="480"/>
        </pc:sldMkLst>
      </pc:sldChg>
      <pc:sldChg chg="modSp mod">
        <pc:chgData name="Steve Shellhammer" userId="0e71f22d-ee3e-49c0-82ff-dbc290af8082" providerId="ADAL" clId="{FC49B6D1-531D-4D23-BAE4-B35DFCA18F42}" dt="2020-09-09T18:57:13.266" v="1697" actId="20577"/>
        <pc:sldMkLst>
          <pc:docMk/>
          <pc:sldMk cId="323650932" sldId="483"/>
        </pc:sldMkLst>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ldChg>
      <pc:sldChg chg="modSp new mod">
        <pc:chgData name="Steve Shellhammer" userId="0e71f22d-ee3e-49c0-82ff-dbc290af8082" providerId="ADAL" clId="{FC49B6D1-531D-4D23-BAE4-B35DFCA18F42}" dt="2020-09-08T20:01:57.300" v="989" actId="1076"/>
        <pc:sldMkLst>
          <pc:docMk/>
          <pc:sldMk cId="2263938305" sldId="492"/>
        </pc:sldMkLst>
      </pc:sldChg>
      <pc:sldChg chg="modSp new mod">
        <pc:chgData name="Steve Shellhammer" userId="0e71f22d-ee3e-49c0-82ff-dbc290af8082" providerId="ADAL" clId="{FC49B6D1-531D-4D23-BAE4-B35DFCA18F42}" dt="2020-09-09T19:04:48.053" v="1796" actId="20577"/>
        <pc:sldMkLst>
          <pc:docMk/>
          <pc:sldMk cId="3297841625" sldId="493"/>
        </pc:sldMkLst>
      </pc:sldChg>
      <pc:sldChg chg="modSp new mod">
        <pc:chgData name="Steve Shellhammer" userId="0e71f22d-ee3e-49c0-82ff-dbc290af8082" providerId="ADAL" clId="{FC49B6D1-531D-4D23-BAE4-B35DFCA18F42}" dt="2020-09-09T19:00:12.756" v="1794" actId="20577"/>
        <pc:sldMkLst>
          <pc:docMk/>
          <pc:sldMk cId="346948756" sldId="494"/>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ldChg>
      <pc:sldChg chg="modSp mod">
        <pc:chgData name="Steve Shellhammer" userId="0e71f22d-ee3e-49c0-82ff-dbc290af8082" providerId="ADAL" clId="{9A8F5A9B-1CB4-4C7E-9B2A-DC94F0BD82DD}" dt="2020-08-26T16:51:41.966" v="570" actId="14100"/>
        <pc:sldMkLst>
          <pc:docMk/>
          <pc:sldMk cId="675243109" sldId="487"/>
        </pc:sldMkLst>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ldChg>
      <pc:sldChg chg="modSp mod">
        <pc:chgData name="Steve Shellhammer" userId="0e71f22d-ee3e-49c0-82ff-dbc290af8082" providerId="ADAL" clId="{1209C8A9-9192-43C9-8B39-98BF0F5C28D9}" dt="2021-09-01T17:33:40.403" v="3649" actId="20577"/>
        <pc:sldMkLst>
          <pc:docMk/>
          <pc:sldMk cId="491374436" sldId="529"/>
        </pc:sldMkLst>
      </pc:sldChg>
      <pc:sldChg chg="modSp mod">
        <pc:chgData name="Steve Shellhammer" userId="0e71f22d-ee3e-49c0-82ff-dbc290af8082" providerId="ADAL" clId="{1209C8A9-9192-43C9-8B39-98BF0F5C28D9}" dt="2021-09-01T17:34:22.051" v="3684" actId="20577"/>
        <pc:sldMkLst>
          <pc:docMk/>
          <pc:sldMk cId="1033386959" sldId="530"/>
        </pc:sldMkLst>
      </pc:sldChg>
      <pc:sldChg chg="modSp mod">
        <pc:chgData name="Steve Shellhammer" userId="0e71f22d-ee3e-49c0-82ff-dbc290af8082" providerId="ADAL" clId="{1209C8A9-9192-43C9-8B39-98BF0F5C28D9}" dt="2021-08-31T20:06:21.360" v="1708" actId="1076"/>
        <pc:sldMkLst>
          <pc:docMk/>
          <pc:sldMk cId="3940175403" sldId="531"/>
        </pc:sldMkLst>
      </pc:sldChg>
      <pc:sldChg chg="addSp delSp modSp mod">
        <pc:chgData name="Steve Shellhammer" userId="0e71f22d-ee3e-49c0-82ff-dbc290af8082" providerId="ADAL" clId="{1209C8A9-9192-43C9-8B39-98BF0F5C28D9}" dt="2021-08-31T20:18:28.224" v="1716" actId="1036"/>
        <pc:sldMkLst>
          <pc:docMk/>
          <pc:sldMk cId="3646594998" sldId="532"/>
        </pc:sldMkLst>
      </pc:sldChg>
      <pc:sldChg chg="addSp delSp modSp mod">
        <pc:chgData name="Steve Shellhammer" userId="0e71f22d-ee3e-49c0-82ff-dbc290af8082" providerId="ADAL" clId="{1209C8A9-9192-43C9-8B39-98BF0F5C28D9}" dt="2021-08-31T20:19:57.531" v="1821" actId="20577"/>
        <pc:sldMkLst>
          <pc:docMk/>
          <pc:sldMk cId="1470928392" sldId="533"/>
        </pc:sldMkLst>
      </pc:sldChg>
      <pc:sldChg chg="addSp delSp modSp mod">
        <pc:chgData name="Steve Shellhammer" userId="0e71f22d-ee3e-49c0-82ff-dbc290af8082" providerId="ADAL" clId="{1209C8A9-9192-43C9-8B39-98BF0F5C28D9}" dt="2021-08-31T20:21:01.608" v="1917" actId="1076"/>
        <pc:sldMkLst>
          <pc:docMk/>
          <pc:sldMk cId="3533804203" sldId="534"/>
        </pc:sldMkLst>
      </pc:sldChg>
      <pc:sldChg chg="addSp modSp mod">
        <pc:chgData name="Steve Shellhammer" userId="0e71f22d-ee3e-49c0-82ff-dbc290af8082" providerId="ADAL" clId="{1209C8A9-9192-43C9-8B39-98BF0F5C28D9}" dt="2021-08-31T20:37:19.901" v="2577" actId="20577"/>
        <pc:sldMkLst>
          <pc:docMk/>
          <pc:sldMk cId="767981311" sldId="535"/>
        </pc:sldMkLst>
      </pc:sldChg>
      <pc:sldChg chg="modSp mod">
        <pc:chgData name="Steve Shellhammer" userId="0e71f22d-ee3e-49c0-82ff-dbc290af8082" providerId="ADAL" clId="{1209C8A9-9192-43C9-8B39-98BF0F5C28D9}" dt="2021-09-01T17:39:20.365" v="3877" actId="20577"/>
        <pc:sldMkLst>
          <pc:docMk/>
          <pc:sldMk cId="913928595" sldId="536"/>
        </pc:sldMkLst>
      </pc:sldChg>
      <pc:sldChg chg="modSp new mod">
        <pc:chgData name="Steve Shellhammer" userId="0e71f22d-ee3e-49c0-82ff-dbc290af8082" providerId="ADAL" clId="{1209C8A9-9192-43C9-8B39-98BF0F5C28D9}" dt="2021-09-01T17:35:42.264" v="3710" actId="1076"/>
        <pc:sldMkLst>
          <pc:docMk/>
          <pc:sldMk cId="2716857888" sldId="537"/>
        </pc:sldMkLst>
      </pc:sldChg>
      <pc:sldChg chg="addSp modSp new mod">
        <pc:chgData name="Steve Shellhammer" userId="0e71f22d-ee3e-49c0-82ff-dbc290af8082" providerId="ADAL" clId="{1209C8A9-9192-43C9-8B39-98BF0F5C28D9}" dt="2021-09-01T17:37:48.667" v="3777" actId="14734"/>
        <pc:sldMkLst>
          <pc:docMk/>
          <pc:sldMk cId="2538287792" sldId="538"/>
        </pc:sldMkLst>
      </pc:sldChg>
      <pc:sldChg chg="addSp delSp modSp add mod">
        <pc:chgData name="Steve Shellhammer" userId="0e71f22d-ee3e-49c0-82ff-dbc290af8082" providerId="ADAL" clId="{1209C8A9-9192-43C9-8B39-98BF0F5C28D9}" dt="2021-08-31T20:55:04.072" v="3622" actId="33524"/>
        <pc:sldMkLst>
          <pc:docMk/>
          <pc:sldMk cId="340634408" sldId="539"/>
        </pc:sldMkLst>
      </pc:sldChg>
      <pc:sldChg chg="addSp delSp modSp add mod">
        <pc:chgData name="Steve Shellhammer" userId="0e71f22d-ee3e-49c0-82ff-dbc290af8082" providerId="ADAL" clId="{1209C8A9-9192-43C9-8B39-98BF0F5C28D9}" dt="2021-08-31T20:24:46.246" v="2227" actId="14100"/>
        <pc:sldMkLst>
          <pc:docMk/>
          <pc:sldMk cId="3090575766" sldId="540"/>
        </pc:sldMkLst>
      </pc:sldChg>
      <pc:sldChg chg="addSp delSp modSp add mod">
        <pc:chgData name="Steve Shellhammer" userId="0e71f22d-ee3e-49c0-82ff-dbc290af8082" providerId="ADAL" clId="{1209C8A9-9192-43C9-8B39-98BF0F5C28D9}" dt="2021-08-31T20:25:23.455" v="2238" actId="1076"/>
        <pc:sldMkLst>
          <pc:docMk/>
          <pc:sldMk cId="3549475240" sldId="541"/>
        </pc:sldMkLst>
      </pc:sldChg>
      <pc:sldChg chg="addSp delSp modSp add mod">
        <pc:chgData name="Steve Shellhammer" userId="0e71f22d-ee3e-49c0-82ff-dbc290af8082" providerId="ADAL" clId="{1209C8A9-9192-43C9-8B39-98BF0F5C28D9}" dt="2021-08-31T20:55:16.594" v="3626" actId="20577"/>
        <pc:sldMkLst>
          <pc:docMk/>
          <pc:sldMk cId="3476637942" sldId="542"/>
        </pc:sldMkLst>
      </pc:sldChg>
      <pc:sldChg chg="addSp delSp modSp add mod">
        <pc:chgData name="Steve Shellhammer" userId="0e71f22d-ee3e-49c0-82ff-dbc290af8082" providerId="ADAL" clId="{1209C8A9-9192-43C9-8B39-98BF0F5C28D9}" dt="2021-08-31T20:55:22.562" v="3630" actId="20577"/>
        <pc:sldMkLst>
          <pc:docMk/>
          <pc:sldMk cId="1889909565" sldId="543"/>
        </pc:sldMkLst>
      </pc:sldChg>
      <pc:sldChg chg="addSp delSp modSp add mod">
        <pc:chgData name="Steve Shellhammer" userId="0e71f22d-ee3e-49c0-82ff-dbc290af8082" providerId="ADAL" clId="{1209C8A9-9192-43C9-8B39-98BF0F5C28D9}" dt="2021-08-31T20:55:27.226" v="3634" actId="20577"/>
        <pc:sldMkLst>
          <pc:docMk/>
          <pc:sldMk cId="2976029669" sldId="544"/>
        </pc:sldMkLst>
      </pc:sldChg>
    </pc:docChg>
  </pc:docChgLst>
  <pc:docChgLst>
    <pc:chgData name="Steve Shellhammer" userId="0e71f22d-ee3e-49c0-82ff-dbc290af8082" providerId="ADAL" clId="{1320C1ED-4977-4F4D-9F26-34CFF3446D5E}"/>
    <pc:docChg chg="custSel addSld delSld modSld sldOrd">
      <pc:chgData name="Steve Shellhammer" userId="0e71f22d-ee3e-49c0-82ff-dbc290af8082" providerId="ADAL" clId="{1320C1ED-4977-4F4D-9F26-34CFF3446D5E}" dt="2022-10-20T22:24:22.435" v="2759" actId="20577"/>
      <pc:docMkLst>
        <pc:docMk/>
      </pc:docMkLst>
      <pc:sldChg chg="addSp modSp mod">
        <pc:chgData name="Steve Shellhammer" userId="0e71f22d-ee3e-49c0-82ff-dbc290af8082" providerId="ADAL" clId="{1320C1ED-4977-4F4D-9F26-34CFF3446D5E}" dt="2022-10-17T22:53:46.361" v="226" actId="20577"/>
        <pc:sldMkLst>
          <pc:docMk/>
          <pc:sldMk cId="3754947169" sldId="541"/>
        </pc:sldMkLst>
      </pc:sldChg>
      <pc:sldChg chg="modSp mod">
        <pc:chgData name="Steve Shellhammer" userId="0e71f22d-ee3e-49c0-82ff-dbc290af8082" providerId="ADAL" clId="{1320C1ED-4977-4F4D-9F26-34CFF3446D5E}" dt="2022-10-17T22:54:28.507" v="239" actId="14100"/>
        <pc:sldMkLst>
          <pc:docMk/>
          <pc:sldMk cId="1781948088" sldId="542"/>
        </pc:sldMkLst>
      </pc:sldChg>
      <pc:sldChg chg="modSp mod">
        <pc:chgData name="Steve Shellhammer" userId="0e71f22d-ee3e-49c0-82ff-dbc290af8082" providerId="ADAL" clId="{1320C1ED-4977-4F4D-9F26-34CFF3446D5E}" dt="2022-10-17T23:30:20.630" v="632" actId="1076"/>
        <pc:sldMkLst>
          <pc:docMk/>
          <pc:sldMk cId="1135066213" sldId="543"/>
        </pc:sldMkLst>
      </pc:sldChg>
      <pc:sldChg chg="addSp modSp del mod">
        <pc:chgData name="Steve Shellhammer" userId="0e71f22d-ee3e-49c0-82ff-dbc290af8082" providerId="ADAL" clId="{1320C1ED-4977-4F4D-9F26-34CFF3446D5E}" dt="2022-10-18T20:31:56.338" v="1684" actId="47"/>
        <pc:sldMkLst>
          <pc:docMk/>
          <pc:sldMk cId="4083141371" sldId="547"/>
        </pc:sldMkLst>
      </pc:sldChg>
      <pc:sldChg chg="modSp mod">
        <pc:chgData name="Steve Shellhammer" userId="0e71f22d-ee3e-49c0-82ff-dbc290af8082" providerId="ADAL" clId="{1320C1ED-4977-4F4D-9F26-34CFF3446D5E}" dt="2022-10-20T20:04:35.702" v="1824" actId="20577"/>
        <pc:sldMkLst>
          <pc:docMk/>
          <pc:sldMk cId="1425276553" sldId="548"/>
        </pc:sldMkLst>
      </pc:sldChg>
      <pc:sldChg chg="modSp mod">
        <pc:chgData name="Steve Shellhammer" userId="0e71f22d-ee3e-49c0-82ff-dbc290af8082" providerId="ADAL" clId="{1320C1ED-4977-4F4D-9F26-34CFF3446D5E}" dt="2022-10-20T20:02:40.617" v="1779"/>
        <pc:sldMkLst>
          <pc:docMk/>
          <pc:sldMk cId="2878109814" sldId="549"/>
        </pc:sldMkLst>
      </pc:sldChg>
      <pc:sldChg chg="del">
        <pc:chgData name="Steve Shellhammer" userId="0e71f22d-ee3e-49c0-82ff-dbc290af8082" providerId="ADAL" clId="{1320C1ED-4977-4F4D-9F26-34CFF3446D5E}" dt="2022-10-20T20:05:55.527" v="1855" actId="47"/>
        <pc:sldMkLst>
          <pc:docMk/>
          <pc:sldMk cId="562319474" sldId="552"/>
        </pc:sldMkLst>
      </pc:sldChg>
      <pc:sldChg chg="add del">
        <pc:chgData name="Steve Shellhammer" userId="0e71f22d-ee3e-49c0-82ff-dbc290af8082" providerId="ADAL" clId="{1320C1ED-4977-4F4D-9F26-34CFF3446D5E}" dt="2022-10-17T22:55:06.286" v="241"/>
        <pc:sldMkLst>
          <pc:docMk/>
          <pc:sldMk cId="2146910713" sldId="553"/>
        </pc:sldMkLst>
      </pc:sldChg>
      <pc:sldChg chg="delSp modSp add mod">
        <pc:chgData name="Steve Shellhammer" userId="0e71f22d-ee3e-49c0-82ff-dbc290af8082" providerId="ADAL" clId="{1320C1ED-4977-4F4D-9F26-34CFF3446D5E}" dt="2022-10-17T23:50:52.618" v="1015" actId="20577"/>
        <pc:sldMkLst>
          <pc:docMk/>
          <pc:sldMk cId="2616618060" sldId="553"/>
        </pc:sldMkLst>
      </pc:sldChg>
      <pc:sldChg chg="modSp new mod ord">
        <pc:chgData name="Steve Shellhammer" userId="0e71f22d-ee3e-49c0-82ff-dbc290af8082" providerId="ADAL" clId="{1320C1ED-4977-4F4D-9F26-34CFF3446D5E}" dt="2022-10-18T20:18:47.187" v="1683"/>
        <pc:sldMkLst>
          <pc:docMk/>
          <pc:sldMk cId="4286855190" sldId="554"/>
        </pc:sldMkLst>
      </pc:sldChg>
      <pc:sldChg chg="modSp add mod">
        <pc:chgData name="Steve Shellhammer" userId="0e71f22d-ee3e-49c0-82ff-dbc290af8082" providerId="ADAL" clId="{1320C1ED-4977-4F4D-9F26-34CFF3446D5E}" dt="2022-10-20T20:23:30.636" v="1925" actId="20577"/>
        <pc:sldMkLst>
          <pc:docMk/>
          <pc:sldMk cId="1672664259" sldId="555"/>
        </pc:sldMkLst>
      </pc:sldChg>
      <pc:sldChg chg="addSp delSp modSp new mod">
        <pc:chgData name="Steve Shellhammer" userId="0e71f22d-ee3e-49c0-82ff-dbc290af8082" providerId="ADAL" clId="{1320C1ED-4977-4F4D-9F26-34CFF3446D5E}" dt="2022-10-20T20:19:20.896" v="1911" actId="14100"/>
        <pc:sldMkLst>
          <pc:docMk/>
          <pc:sldMk cId="3412471563" sldId="556"/>
        </pc:sldMkLst>
      </pc:sldChg>
      <pc:sldChg chg="modSp add mod">
        <pc:chgData name="Steve Shellhammer" userId="0e71f22d-ee3e-49c0-82ff-dbc290af8082" providerId="ADAL" clId="{1320C1ED-4977-4F4D-9F26-34CFF3446D5E}" dt="2022-10-20T22:24:11.672" v="2755" actId="14100"/>
        <pc:sldMkLst>
          <pc:docMk/>
          <pc:sldMk cId="2403684380" sldId="557"/>
        </pc:sldMkLst>
      </pc:sldChg>
      <pc:sldChg chg="modSp add mod">
        <pc:chgData name="Steve Shellhammer" userId="0e71f22d-ee3e-49c0-82ff-dbc290af8082" providerId="ADAL" clId="{1320C1ED-4977-4F4D-9F26-34CFF3446D5E}" dt="2022-10-20T22:24:22.435" v="2759" actId="20577"/>
        <pc:sldMkLst>
          <pc:docMk/>
          <pc:sldMk cId="2938677378" sldId="558"/>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ldChg>
      <pc:sldChg chg="modSp mod">
        <pc:chgData name="Steve Shellhammer" userId="0e71f22d-ee3e-49c0-82ff-dbc290af8082" providerId="ADAL" clId="{0C2CC1C2-E273-42E5-8E0F-65847F02E61B}" dt="2020-08-24T19:45:50.772" v="224" actId="20577"/>
        <pc:sldMkLst>
          <pc:docMk/>
          <pc:sldMk cId="675243109" sldId="487"/>
        </pc:sldMkLst>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ldChg>
      <pc:sldChg chg="modSp mod">
        <pc:chgData name="Steve Shellhammer" userId="0e71f22d-ee3e-49c0-82ff-dbc290af8082" providerId="ADAL" clId="{467BD3AC-F198-4FA9-8F8B-0EF76C763259}" dt="2020-08-24T17:50:06.869" v="8" actId="6549"/>
        <pc:sldMkLst>
          <pc:docMk/>
          <pc:sldMk cId="1014374459" sldId="480"/>
        </pc:sldMkLst>
      </pc:sldChg>
      <pc:sldChg chg="modSp mod">
        <pc:chgData name="Steve Shellhammer" userId="0e71f22d-ee3e-49c0-82ff-dbc290af8082" providerId="ADAL" clId="{467BD3AC-F198-4FA9-8F8B-0EF76C763259}" dt="2020-08-24T18:15:30.124" v="670" actId="20577"/>
        <pc:sldMkLst>
          <pc:docMk/>
          <pc:sldMk cId="3145523729" sldId="482"/>
        </pc:sldMkLst>
      </pc:sldChg>
      <pc:sldChg chg="modSp mod">
        <pc:chgData name="Steve Shellhammer" userId="0e71f22d-ee3e-49c0-82ff-dbc290af8082" providerId="ADAL" clId="{467BD3AC-F198-4FA9-8F8B-0EF76C763259}" dt="2020-08-24T17:50:57.965" v="22" actId="20577"/>
        <pc:sldMkLst>
          <pc:docMk/>
          <pc:sldMk cId="323650932" sldId="483"/>
        </pc:sldMkLst>
      </pc:sldChg>
      <pc:sldChg chg="modSp mod">
        <pc:chgData name="Steve Shellhammer" userId="0e71f22d-ee3e-49c0-82ff-dbc290af8082" providerId="ADAL" clId="{467BD3AC-F198-4FA9-8F8B-0EF76C763259}" dt="2020-08-24T17:58:08.830" v="98" actId="1076"/>
        <pc:sldMkLst>
          <pc:docMk/>
          <pc:sldMk cId="1334691016" sldId="485"/>
        </pc:sldMkLst>
      </pc:sldChg>
      <pc:sldChg chg="modSp mod">
        <pc:chgData name="Steve Shellhammer" userId="0e71f22d-ee3e-49c0-82ff-dbc290af8082" providerId="ADAL" clId="{467BD3AC-F198-4FA9-8F8B-0EF76C763259}" dt="2020-08-24T18:07:09.017" v="376" actId="20577"/>
        <pc:sldMkLst>
          <pc:docMk/>
          <pc:sldMk cId="2415202813" sldId="486"/>
        </pc:sldMkLst>
      </pc:sldChg>
      <pc:sldChg chg="addSp modSp mod">
        <pc:chgData name="Steve Shellhammer" userId="0e71f22d-ee3e-49c0-82ff-dbc290af8082" providerId="ADAL" clId="{467BD3AC-F198-4FA9-8F8B-0EF76C763259}" dt="2020-08-24T18:15:00.246" v="653" actId="403"/>
        <pc:sldMkLst>
          <pc:docMk/>
          <pc:sldMk cId="675243109" sldId="487"/>
        </pc:sldMkLst>
      </pc:sldChg>
      <pc:sldChg chg="modSp mod">
        <pc:chgData name="Steve Shellhammer" userId="0e71f22d-ee3e-49c0-82ff-dbc290af8082" providerId="ADAL" clId="{467BD3AC-F198-4FA9-8F8B-0EF76C763259}" dt="2020-08-24T18:15:49.246" v="671" actId="404"/>
        <pc:sldMkLst>
          <pc:docMk/>
          <pc:sldMk cId="3208908905" sldId="488"/>
        </pc:sldMkLst>
      </pc:sldChg>
      <pc:sldChg chg="modSp mod">
        <pc:chgData name="Steve Shellhammer" userId="0e71f22d-ee3e-49c0-82ff-dbc290af8082" providerId="ADAL" clId="{467BD3AC-F198-4FA9-8F8B-0EF76C763259}" dt="2020-08-24T18:15:56.133" v="675" actId="20577"/>
        <pc:sldMkLst>
          <pc:docMk/>
          <pc:sldMk cId="847141214" sldId="489"/>
        </pc:sldMkLst>
      </pc:sldChg>
      <pc:sldChg chg="modSp mod">
        <pc:chgData name="Steve Shellhammer" userId="0e71f22d-ee3e-49c0-82ff-dbc290af8082" providerId="ADAL" clId="{467BD3AC-F198-4FA9-8F8B-0EF76C763259}" dt="2020-08-24T18:01:34.366" v="208" actId="20577"/>
        <pc:sldMkLst>
          <pc:docMk/>
          <pc:sldMk cId="506027600" sldId="490"/>
        </pc:sldMkLst>
      </pc:sldChg>
      <pc:sldChg chg="addSp delSp modSp new del mod">
        <pc:chgData name="Steve Shellhammer" userId="0e71f22d-ee3e-49c0-82ff-dbc290af8082" providerId="ADAL" clId="{467BD3AC-F198-4FA9-8F8B-0EF76C763259}" dt="2020-08-24T18:10:49.857" v="522" actId="47"/>
        <pc:sldMkLst>
          <pc:docMk/>
          <pc:sldMk cId="634102025" sldId="491"/>
        </pc:sldMkLst>
      </pc:sldChg>
      <pc:sldChg chg="modSp new del mod">
        <pc:chgData name="Steve Shellhammer" userId="0e71f22d-ee3e-49c0-82ff-dbc290af8082" providerId="ADAL" clId="{467BD3AC-F198-4FA9-8F8B-0EF76C763259}" dt="2020-08-24T18:09:01.289" v="516" actId="47"/>
        <pc:sldMkLst>
          <pc:docMk/>
          <pc:sldMk cId="1392521135" sldId="492"/>
        </pc:sldMkLst>
      </pc:sldChg>
    </pc:docChg>
  </pc:docChgLst>
  <pc:docChgLst>
    <pc:chgData name="Steve Shellhammer" userId="0e71f22d-ee3e-49c0-82ff-dbc290af8082" providerId="ADAL" clId="{83B6F4FF-6F4D-4601-9F21-D8800378163C}"/>
    <pc:docChg chg="custSel modSld">
      <pc:chgData name="Steve Shellhammer" userId="0e71f22d-ee3e-49c0-82ff-dbc290af8082" providerId="ADAL" clId="{83B6F4FF-6F4D-4601-9F21-D8800378163C}" dt="2022-10-13T21:59:59.947" v="48"/>
      <pc:docMkLst>
        <pc:docMk/>
      </pc:docMkLst>
      <pc:sldChg chg="modSp mod">
        <pc:chgData name="Steve Shellhammer" userId="0e71f22d-ee3e-49c0-82ff-dbc290af8082" providerId="ADAL" clId="{83B6F4FF-6F4D-4601-9F21-D8800378163C}" dt="2022-10-13T21:56:49.379" v="29" actId="20577"/>
        <pc:sldMkLst>
          <pc:docMk/>
          <pc:sldMk cId="491374436" sldId="529"/>
        </pc:sldMkLst>
      </pc:sldChg>
      <pc:sldChg chg="modSp mod">
        <pc:chgData name="Steve Shellhammer" userId="0e71f22d-ee3e-49c0-82ff-dbc290af8082" providerId="ADAL" clId="{83B6F4FF-6F4D-4601-9F21-D8800378163C}" dt="2022-10-13T21:59:36.821" v="45" actId="313"/>
        <pc:sldMkLst>
          <pc:docMk/>
          <pc:sldMk cId="3326374592" sldId="532"/>
        </pc:sldMkLst>
      </pc:sldChg>
      <pc:sldChg chg="modSp mod">
        <pc:chgData name="Steve Shellhammer" userId="0e71f22d-ee3e-49c0-82ff-dbc290af8082" providerId="ADAL" clId="{83B6F4FF-6F4D-4601-9F21-D8800378163C}" dt="2022-10-13T21:59:59.947" v="48"/>
        <pc:sldMkLst>
          <pc:docMk/>
          <pc:sldMk cId="2721194055" sldId="535"/>
        </pc:sldMkLst>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ldChg>
      <pc:sldChg chg="modSp mod">
        <pc:chgData name="Steve Shellhammer" userId="0e71f22d-ee3e-49c0-82ff-dbc290af8082" providerId="ADAL" clId="{EF3E3B6D-9AE2-4C38-81D4-2D257C689DC2}" dt="2021-06-25T22:23:02.268" v="4127" actId="403"/>
        <pc:sldMkLst>
          <pc:docMk/>
          <pc:sldMk cId="158806586" sldId="515"/>
        </pc:sldMkLst>
      </pc:sldChg>
      <pc:sldChg chg="modSp new mod">
        <pc:chgData name="Steve Shellhammer" userId="0e71f22d-ee3e-49c0-82ff-dbc290af8082" providerId="ADAL" clId="{EF3E3B6D-9AE2-4C38-81D4-2D257C689DC2}" dt="2021-06-25T21:38:38.234" v="2044" actId="20577"/>
        <pc:sldMkLst>
          <pc:docMk/>
          <pc:sldMk cId="4023721527" sldId="516"/>
        </pc:sldMkLst>
      </pc:sldChg>
      <pc:sldChg chg="modSp new del mod">
        <pc:chgData name="Steve Shellhammer" userId="0e71f22d-ee3e-49c0-82ff-dbc290af8082" providerId="ADAL" clId="{EF3E3B6D-9AE2-4C38-81D4-2D257C689DC2}" dt="2021-06-25T22:23:09.284" v="4128" actId="47"/>
        <pc:sldMkLst>
          <pc:docMk/>
          <pc:sldMk cId="3838431061" sldId="517"/>
        </pc:sldMkLst>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ldChg>
      <pc:sldChg chg="modSp new del mod">
        <pc:chgData name="Steve Shellhammer" userId="0e71f22d-ee3e-49c0-82ff-dbc290af8082" providerId="ADAL" clId="{EF3E3B6D-9AE2-4C38-81D4-2D257C689DC2}" dt="2021-06-25T21:52:54.334" v="2667" actId="47"/>
        <pc:sldMkLst>
          <pc:docMk/>
          <pc:sldMk cId="3845297638" sldId="521"/>
        </pc:sldMkLst>
      </pc:sldChg>
      <pc:sldChg chg="addSp modSp new mod">
        <pc:chgData name="Steve Shellhammer" userId="0e71f22d-ee3e-49c0-82ff-dbc290af8082" providerId="ADAL" clId="{EF3E3B6D-9AE2-4C38-81D4-2D257C689DC2}" dt="2021-06-25T21:52:29.133" v="2666" actId="1076"/>
        <pc:sldMkLst>
          <pc:docMk/>
          <pc:sldMk cId="3832592430" sldId="522"/>
        </pc:sldMkLst>
      </pc:sldChg>
      <pc:sldChg chg="modSp new mod">
        <pc:chgData name="Steve Shellhammer" userId="0e71f22d-ee3e-49c0-82ff-dbc290af8082" providerId="ADAL" clId="{EF3E3B6D-9AE2-4C38-81D4-2D257C689DC2}" dt="2021-06-25T22:23:30.585" v="4129" actId="14100"/>
        <pc:sldMkLst>
          <pc:docMk/>
          <pc:sldMk cId="2782276938" sldId="523"/>
        </pc:sldMkLst>
      </pc:sldChg>
      <pc:sldChg chg="addSp delSp modSp new mod">
        <pc:chgData name="Steve Shellhammer" userId="0e71f22d-ee3e-49c0-82ff-dbc290af8082" providerId="ADAL" clId="{EF3E3B6D-9AE2-4C38-81D4-2D257C689DC2}" dt="2021-06-25T22:12:29.487" v="3686" actId="1036"/>
        <pc:sldMkLst>
          <pc:docMk/>
          <pc:sldMk cId="1027477533" sldId="524"/>
        </pc:sldMkLst>
      </pc:sldChg>
      <pc:sldChg chg="modSp add mod">
        <pc:chgData name="Steve Shellhammer" userId="0e71f22d-ee3e-49c0-82ff-dbc290af8082" providerId="ADAL" clId="{EF3E3B6D-9AE2-4C38-81D4-2D257C689DC2}" dt="2021-06-25T22:18:02.479" v="3716" actId="20577"/>
        <pc:sldMkLst>
          <pc:docMk/>
          <pc:sldMk cId="2938999793" sldId="525"/>
        </pc:sldMkLst>
      </pc:sldChg>
      <pc:sldChg chg="modSp new mod">
        <pc:chgData name="Steve Shellhammer" userId="0e71f22d-ee3e-49c0-82ff-dbc290af8082" providerId="ADAL" clId="{EF3E3B6D-9AE2-4C38-81D4-2D257C689DC2}" dt="2021-06-25T22:26:04.734" v="4460" actId="20577"/>
        <pc:sldMkLst>
          <pc:docMk/>
          <pc:sldMk cId="2483964135" sldId="526"/>
        </pc:sldMkLst>
      </pc:sldChg>
      <pc:sldChg chg="modSp add mod">
        <pc:chgData name="Steve Shellhammer" userId="0e71f22d-ee3e-49c0-82ff-dbc290af8082" providerId="ADAL" clId="{EF3E3B6D-9AE2-4C38-81D4-2D257C689DC2}" dt="2021-06-25T22:27:32.850" v="4661" actId="20577"/>
        <pc:sldMkLst>
          <pc:docMk/>
          <pc:sldMk cId="3931575800" sldId="527"/>
        </pc:sldMkLst>
      </pc:sldChg>
    </pc:docChg>
  </pc:docChgLst>
  <pc:docChgLst>
    <pc:chgData name="Steve Shellhammer" userId="0e71f22d-ee3e-49c0-82ff-dbc290af8082" providerId="ADAL" clId="{F718944D-3EDF-43E8-890B-133C22958E21}"/>
    <pc:docChg chg="custSel addSld delSld modSld modMainMaster">
      <pc:chgData name="Steve Shellhammer" userId="0e71f22d-ee3e-49c0-82ff-dbc290af8082" providerId="ADAL" clId="{F718944D-3EDF-43E8-890B-133C22958E21}" dt="2025-01-02T23:25:10.979" v="4016" actId="14100"/>
      <pc:docMkLst>
        <pc:docMk/>
      </pc:docMkLst>
      <pc:sldChg chg="modSp mod">
        <pc:chgData name="Steve Shellhammer" userId="0e71f22d-ee3e-49c0-82ff-dbc290af8082" providerId="ADAL" clId="{F718944D-3EDF-43E8-890B-133C22958E21}" dt="2025-01-02T16:20:42.523" v="49" actId="13926"/>
        <pc:sldMkLst>
          <pc:docMk/>
          <pc:sldMk cId="0" sldId="256"/>
        </pc:sldMkLst>
        <pc:spChg chg="mod">
          <ac:chgData name="Steve Shellhammer" userId="0e71f22d-ee3e-49c0-82ff-dbc290af8082" providerId="ADAL" clId="{F718944D-3EDF-43E8-890B-133C22958E21}" dt="2025-01-02T16:17:05.008" v="20" actId="20577"/>
          <ac:spMkLst>
            <pc:docMk/>
            <pc:sldMk cId="0" sldId="256"/>
            <ac:spMk id="3073" creationId="{00000000-0000-0000-0000-000000000000}"/>
          </ac:spMkLst>
        </pc:spChg>
        <pc:spChg chg="mod">
          <ac:chgData name="Steve Shellhammer" userId="0e71f22d-ee3e-49c0-82ff-dbc290af8082" providerId="ADAL" clId="{F718944D-3EDF-43E8-890B-133C22958E21}" dt="2025-01-02T16:20:42.523" v="49" actId="13926"/>
          <ac:spMkLst>
            <pc:docMk/>
            <pc:sldMk cId="0" sldId="256"/>
            <ac:spMk id="3074" creationId="{00000000-0000-0000-0000-000000000000}"/>
          </ac:spMkLst>
        </pc:spChg>
        <pc:graphicFrameChg chg="mod modGraphic">
          <ac:chgData name="Steve Shellhammer" userId="0e71f22d-ee3e-49c0-82ff-dbc290af8082" providerId="ADAL" clId="{F718944D-3EDF-43E8-890B-133C22958E21}" dt="2025-01-02T16:20:28.707" v="48" actId="798"/>
          <ac:graphicFrameMkLst>
            <pc:docMk/>
            <pc:sldMk cId="0" sldId="256"/>
            <ac:graphicFrameMk id="10" creationId="{56BFF8FC-15E6-4208-9DB8-296FB6B5AC3E}"/>
          </ac:graphicFrameMkLst>
        </pc:graphicFrameChg>
      </pc:sldChg>
      <pc:sldChg chg="del">
        <pc:chgData name="Steve Shellhammer" userId="0e71f22d-ee3e-49c0-82ff-dbc290af8082" providerId="ADAL" clId="{F718944D-3EDF-43E8-890B-133C22958E21}" dt="2025-01-02T17:28:27.957" v="2701" actId="47"/>
        <pc:sldMkLst>
          <pc:docMk/>
          <pc:sldMk cId="2060461938" sldId="607"/>
        </pc:sldMkLst>
      </pc:sldChg>
      <pc:sldChg chg="del">
        <pc:chgData name="Steve Shellhammer" userId="0e71f22d-ee3e-49c0-82ff-dbc290af8082" providerId="ADAL" clId="{F718944D-3EDF-43E8-890B-133C22958E21}" dt="2025-01-02T17:28:27.957" v="2701" actId="47"/>
        <pc:sldMkLst>
          <pc:docMk/>
          <pc:sldMk cId="2460021355" sldId="609"/>
        </pc:sldMkLst>
      </pc:sldChg>
      <pc:sldChg chg="del">
        <pc:chgData name="Steve Shellhammer" userId="0e71f22d-ee3e-49c0-82ff-dbc290af8082" providerId="ADAL" clId="{F718944D-3EDF-43E8-890B-133C22958E21}" dt="2025-01-02T17:28:27.957" v="2701" actId="47"/>
        <pc:sldMkLst>
          <pc:docMk/>
          <pc:sldMk cId="1145829403" sldId="610"/>
        </pc:sldMkLst>
      </pc:sldChg>
      <pc:sldChg chg="del">
        <pc:chgData name="Steve Shellhammer" userId="0e71f22d-ee3e-49c0-82ff-dbc290af8082" providerId="ADAL" clId="{F718944D-3EDF-43E8-890B-133C22958E21}" dt="2025-01-02T17:28:27.957" v="2701" actId="47"/>
        <pc:sldMkLst>
          <pc:docMk/>
          <pc:sldMk cId="2835748976" sldId="611"/>
        </pc:sldMkLst>
      </pc:sldChg>
      <pc:sldChg chg="del">
        <pc:chgData name="Steve Shellhammer" userId="0e71f22d-ee3e-49c0-82ff-dbc290af8082" providerId="ADAL" clId="{F718944D-3EDF-43E8-890B-133C22958E21}" dt="2025-01-02T17:28:27.957" v="2701" actId="47"/>
        <pc:sldMkLst>
          <pc:docMk/>
          <pc:sldMk cId="3660220991" sldId="613"/>
        </pc:sldMkLst>
      </pc:sldChg>
      <pc:sldChg chg="del">
        <pc:chgData name="Steve Shellhammer" userId="0e71f22d-ee3e-49c0-82ff-dbc290af8082" providerId="ADAL" clId="{F718944D-3EDF-43E8-890B-133C22958E21}" dt="2025-01-02T17:28:27.957" v="2701" actId="47"/>
        <pc:sldMkLst>
          <pc:docMk/>
          <pc:sldMk cId="843504882" sldId="614"/>
        </pc:sldMkLst>
      </pc:sldChg>
      <pc:sldChg chg="del">
        <pc:chgData name="Steve Shellhammer" userId="0e71f22d-ee3e-49c0-82ff-dbc290af8082" providerId="ADAL" clId="{F718944D-3EDF-43E8-890B-133C22958E21}" dt="2025-01-02T17:28:27.957" v="2701" actId="47"/>
        <pc:sldMkLst>
          <pc:docMk/>
          <pc:sldMk cId="4049907211" sldId="615"/>
        </pc:sldMkLst>
      </pc:sldChg>
      <pc:sldChg chg="del">
        <pc:chgData name="Steve Shellhammer" userId="0e71f22d-ee3e-49c0-82ff-dbc290af8082" providerId="ADAL" clId="{F718944D-3EDF-43E8-890B-133C22958E21}" dt="2025-01-02T17:28:27.957" v="2701" actId="47"/>
        <pc:sldMkLst>
          <pc:docMk/>
          <pc:sldMk cId="3571426537" sldId="616"/>
        </pc:sldMkLst>
      </pc:sldChg>
      <pc:sldChg chg="del">
        <pc:chgData name="Steve Shellhammer" userId="0e71f22d-ee3e-49c0-82ff-dbc290af8082" providerId="ADAL" clId="{F718944D-3EDF-43E8-890B-133C22958E21}" dt="2025-01-02T17:28:27.957" v="2701" actId="47"/>
        <pc:sldMkLst>
          <pc:docMk/>
          <pc:sldMk cId="437436726" sldId="617"/>
        </pc:sldMkLst>
      </pc:sldChg>
      <pc:sldChg chg="del">
        <pc:chgData name="Steve Shellhammer" userId="0e71f22d-ee3e-49c0-82ff-dbc290af8082" providerId="ADAL" clId="{F718944D-3EDF-43E8-890B-133C22958E21}" dt="2025-01-02T17:28:27.957" v="2701" actId="47"/>
        <pc:sldMkLst>
          <pc:docMk/>
          <pc:sldMk cId="101363789" sldId="619"/>
        </pc:sldMkLst>
      </pc:sldChg>
      <pc:sldChg chg="del">
        <pc:chgData name="Steve Shellhammer" userId="0e71f22d-ee3e-49c0-82ff-dbc290af8082" providerId="ADAL" clId="{F718944D-3EDF-43E8-890B-133C22958E21}" dt="2025-01-02T17:28:27.957" v="2701" actId="47"/>
        <pc:sldMkLst>
          <pc:docMk/>
          <pc:sldMk cId="3330696826" sldId="620"/>
        </pc:sldMkLst>
      </pc:sldChg>
      <pc:sldChg chg="del">
        <pc:chgData name="Steve Shellhammer" userId="0e71f22d-ee3e-49c0-82ff-dbc290af8082" providerId="ADAL" clId="{F718944D-3EDF-43E8-890B-133C22958E21}" dt="2025-01-02T17:28:27.957" v="2701" actId="47"/>
        <pc:sldMkLst>
          <pc:docMk/>
          <pc:sldMk cId="1431270486" sldId="622"/>
        </pc:sldMkLst>
      </pc:sldChg>
      <pc:sldChg chg="delSp modSp new del mod">
        <pc:chgData name="Steve Shellhammer" userId="0e71f22d-ee3e-49c0-82ff-dbc290af8082" providerId="ADAL" clId="{F718944D-3EDF-43E8-890B-133C22958E21}" dt="2025-01-02T17:28:28.959" v="2702" actId="47"/>
        <pc:sldMkLst>
          <pc:docMk/>
          <pc:sldMk cId="2320276300" sldId="623"/>
        </pc:sldMkLst>
      </pc:sldChg>
      <pc:sldChg chg="modSp add mod">
        <pc:chgData name="Steve Shellhammer" userId="0e71f22d-ee3e-49c0-82ff-dbc290af8082" providerId="ADAL" clId="{F718944D-3EDF-43E8-890B-133C22958E21}" dt="2025-01-02T16:54:59.695" v="1657" actId="1035"/>
        <pc:sldMkLst>
          <pc:docMk/>
          <pc:sldMk cId="1698326807" sldId="624"/>
        </pc:sldMkLst>
      </pc:sldChg>
      <pc:sldChg chg="modSp new mod">
        <pc:chgData name="Steve Shellhammer" userId="0e71f22d-ee3e-49c0-82ff-dbc290af8082" providerId="ADAL" clId="{F718944D-3EDF-43E8-890B-133C22958E21}" dt="2025-01-02T23:18:22.529" v="3863" actId="20577"/>
        <pc:sldMkLst>
          <pc:docMk/>
          <pc:sldMk cId="1462831651" sldId="625"/>
        </pc:sldMkLst>
      </pc:sldChg>
      <pc:sldChg chg="modSp new mod">
        <pc:chgData name="Steve Shellhammer" userId="0e71f22d-ee3e-49c0-82ff-dbc290af8082" providerId="ADAL" clId="{F718944D-3EDF-43E8-890B-133C22958E21}" dt="2025-01-02T23:19:38.343" v="3885" actId="20577"/>
        <pc:sldMkLst>
          <pc:docMk/>
          <pc:sldMk cId="2546294348" sldId="626"/>
        </pc:sldMkLst>
      </pc:sldChg>
      <pc:sldChg chg="modSp new mod">
        <pc:chgData name="Steve Shellhammer" userId="0e71f22d-ee3e-49c0-82ff-dbc290af8082" providerId="ADAL" clId="{F718944D-3EDF-43E8-890B-133C22958E21}" dt="2025-01-02T23:21:16.753" v="3920" actId="14100"/>
        <pc:sldMkLst>
          <pc:docMk/>
          <pc:sldMk cId="2427450657" sldId="627"/>
        </pc:sldMkLst>
      </pc:sldChg>
      <pc:sldChg chg="addSp modSp new mod">
        <pc:chgData name="Steve Shellhammer" userId="0e71f22d-ee3e-49c0-82ff-dbc290af8082" providerId="ADAL" clId="{F718944D-3EDF-43E8-890B-133C22958E21}" dt="2025-01-02T23:22:50.944" v="3961" actId="1076"/>
        <pc:sldMkLst>
          <pc:docMk/>
          <pc:sldMk cId="3435654242" sldId="628"/>
        </pc:sldMkLst>
      </pc:sldChg>
      <pc:sldChg chg="modSp new mod">
        <pc:chgData name="Steve Shellhammer" userId="0e71f22d-ee3e-49c0-82ff-dbc290af8082" providerId="ADAL" clId="{F718944D-3EDF-43E8-890B-133C22958E21}" dt="2025-01-02T23:23:16.567" v="3973" actId="20577"/>
        <pc:sldMkLst>
          <pc:docMk/>
          <pc:sldMk cId="456884260" sldId="629"/>
        </pc:sldMkLst>
      </pc:sldChg>
      <pc:sldChg chg="addSp modSp new mod">
        <pc:chgData name="Steve Shellhammer" userId="0e71f22d-ee3e-49c0-82ff-dbc290af8082" providerId="ADAL" clId="{F718944D-3EDF-43E8-890B-133C22958E21}" dt="2025-01-02T23:19:49.403" v="3886" actId="113"/>
        <pc:sldMkLst>
          <pc:docMk/>
          <pc:sldMk cId="3384019841" sldId="630"/>
        </pc:sldMkLst>
      </pc:sldChg>
      <pc:sldChg chg="addSp delSp modSp new mod">
        <pc:chgData name="Steve Shellhammer" userId="0e71f22d-ee3e-49c0-82ff-dbc290af8082" providerId="ADAL" clId="{F718944D-3EDF-43E8-890B-133C22958E21}" dt="2025-01-02T23:23:55.573" v="4014" actId="20577"/>
        <pc:sldMkLst>
          <pc:docMk/>
          <pc:sldMk cId="2753591371" sldId="631"/>
        </pc:sldMkLst>
      </pc:sldChg>
      <pc:sldChg chg="modSp new mod">
        <pc:chgData name="Steve Shellhammer" userId="0e71f22d-ee3e-49c0-82ff-dbc290af8082" providerId="ADAL" clId="{F718944D-3EDF-43E8-890B-133C22958E21}" dt="2025-01-02T23:25:10.979" v="4016" actId="14100"/>
        <pc:sldMkLst>
          <pc:docMk/>
          <pc:sldMk cId="1857020960" sldId="632"/>
        </pc:sldMkLst>
      </pc:sldChg>
      <pc:sldMasterChg chg="modSldLayout">
        <pc:chgData name="Steve Shellhammer" userId="0e71f22d-ee3e-49c0-82ff-dbc290af8082" providerId="ADAL" clId="{F718944D-3EDF-43E8-890B-133C22958E21}" dt="2025-01-02T16:18:06.624" v="34" actId="20577"/>
        <pc:sldMasterMkLst>
          <pc:docMk/>
          <pc:sldMasterMk cId="0" sldId="2147483648"/>
        </pc:sldMasterMkLst>
        <pc:sldLayoutChg chg="modSp mod">
          <pc:chgData name="Steve Shellhammer" userId="0e71f22d-ee3e-49c0-82ff-dbc290af8082" providerId="ADAL" clId="{F718944D-3EDF-43E8-890B-133C22958E21}" dt="2025-01-02T16:18:06.624" v="34" actId="20577"/>
          <pc:sldLayoutMkLst>
            <pc:docMk/>
            <pc:sldMasterMk cId="0" sldId="2147483648"/>
            <pc:sldLayoutMk cId="0" sldId="2147483650"/>
          </pc:sldLayoutMkLst>
          <pc:spChg chg="mod">
            <ac:chgData name="Steve Shellhammer" userId="0e71f22d-ee3e-49c0-82ff-dbc290af8082" providerId="ADAL" clId="{F718944D-3EDF-43E8-890B-133C22958E21}" dt="2025-01-02T16:18:06.624" v="3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ldChg>
      <pc:sldChg chg="addSp delSp modSp mod">
        <pc:chgData name="Steve Shellhammer" userId="0e71f22d-ee3e-49c0-82ff-dbc290af8082" providerId="ADAL" clId="{BC1A68F2-2C94-409D-B15B-E70CE4D3DE2B}" dt="2021-07-13T21:13:09.740" v="225" actId="1036"/>
        <pc:sldMkLst>
          <pc:docMk/>
          <pc:sldMk cId="4109633702" sldId="511"/>
        </pc:sldMkLst>
      </pc:sldChg>
      <pc:sldChg chg="modSp mod">
        <pc:chgData name="Steve Shellhammer" userId="0e71f22d-ee3e-49c0-82ff-dbc290af8082" providerId="ADAL" clId="{BC1A68F2-2C94-409D-B15B-E70CE4D3DE2B}" dt="2021-07-13T21:07:39.558" v="131" actId="115"/>
        <pc:sldMkLst>
          <pc:docMk/>
          <pc:sldMk cId="4023721527" sldId="516"/>
        </pc:sldMkLst>
      </pc:sldChg>
      <pc:sldChg chg="modSp mod">
        <pc:chgData name="Steve Shellhammer" userId="0e71f22d-ee3e-49c0-82ff-dbc290af8082" providerId="ADAL" clId="{BC1A68F2-2C94-409D-B15B-E70CE4D3DE2B}" dt="2021-07-13T21:13:39.358" v="241" actId="20577"/>
        <pc:sldMkLst>
          <pc:docMk/>
          <pc:sldMk cId="296882006" sldId="520"/>
        </pc:sldMkLst>
      </pc:sldChg>
      <pc:sldChg chg="modSp mod">
        <pc:chgData name="Steve Shellhammer" userId="0e71f22d-ee3e-49c0-82ff-dbc290af8082" providerId="ADAL" clId="{BC1A68F2-2C94-409D-B15B-E70CE4D3DE2B}" dt="2021-07-13T19:50:38.116" v="89" actId="14100"/>
        <pc:sldMkLst>
          <pc:docMk/>
          <pc:sldMk cId="3832592430" sldId="522"/>
        </pc:sldMkLst>
      </pc:sldChg>
    </pc:docChg>
  </pc:docChgLst>
  <pc:docChgLst>
    <pc:chgData name="Steve Shellhammer" userId="0e71f22d-ee3e-49c0-82ff-dbc290af8082" providerId="ADAL" clId="{14B9AAD7-46F4-4570-9030-D7105D40EA4E}"/>
    <pc:docChg chg="undo custSel addSld delSld modSld modMainMaster">
      <pc:chgData name="Steve Shellhammer" userId="0e71f22d-ee3e-49c0-82ff-dbc290af8082" providerId="ADAL" clId="{14B9AAD7-46F4-4570-9030-D7105D40EA4E}" dt="2025-03-09T17:52:18.349" v="2591" actId="6549"/>
      <pc:docMkLst>
        <pc:docMk/>
      </pc:docMkLst>
      <pc:sldChg chg="modSp mod">
        <pc:chgData name="Steve Shellhammer" userId="0e71f22d-ee3e-49c0-82ff-dbc290af8082" providerId="ADAL" clId="{14B9AAD7-46F4-4570-9030-D7105D40EA4E}" dt="2025-03-09T17:52:18.349" v="2591" actId="6549"/>
        <pc:sldMkLst>
          <pc:docMk/>
          <pc:sldMk cId="0" sldId="256"/>
        </pc:sldMkLst>
        <pc:spChg chg="mod">
          <ac:chgData name="Steve Shellhammer" userId="0e71f22d-ee3e-49c0-82ff-dbc290af8082" providerId="ADAL" clId="{14B9AAD7-46F4-4570-9030-D7105D40EA4E}" dt="2025-02-06T21:57:40.624" v="57" actId="255"/>
          <ac:spMkLst>
            <pc:docMk/>
            <pc:sldMk cId="0" sldId="256"/>
            <ac:spMk id="3073" creationId="{00000000-0000-0000-0000-000000000000}"/>
          </ac:spMkLst>
        </pc:spChg>
        <pc:spChg chg="mod">
          <ac:chgData name="Steve Shellhammer" userId="0e71f22d-ee3e-49c0-82ff-dbc290af8082" providerId="ADAL" clId="{14B9AAD7-46F4-4570-9030-D7105D40EA4E}" dt="2025-03-09T17:52:18.349" v="2591" actId="6549"/>
          <ac:spMkLst>
            <pc:docMk/>
            <pc:sldMk cId="0" sldId="256"/>
            <ac:spMk id="3074" creationId="{00000000-0000-0000-0000-000000000000}"/>
          </ac:spMkLst>
        </pc:spChg>
      </pc:sldChg>
      <pc:sldChg chg="add del">
        <pc:chgData name="Steve Shellhammer" userId="0e71f22d-ee3e-49c0-82ff-dbc290af8082" providerId="ADAL" clId="{14B9AAD7-46F4-4570-9030-D7105D40EA4E}" dt="2025-02-07T18:57:43.601" v="2086" actId="47"/>
        <pc:sldMkLst>
          <pc:docMk/>
          <pc:sldMk cId="2427450657" sldId="627"/>
        </pc:sldMkLst>
      </pc:sldChg>
      <pc:sldChg chg="modSp add mod">
        <pc:chgData name="Steve Shellhammer" userId="0e71f22d-ee3e-49c0-82ff-dbc290af8082" providerId="ADAL" clId="{14B9AAD7-46F4-4570-9030-D7105D40EA4E}" dt="2025-02-07T18:45:03.650" v="1122" actId="20577"/>
        <pc:sldMkLst>
          <pc:docMk/>
          <pc:sldMk cId="3384019841" sldId="630"/>
        </pc:sldMkLst>
        <pc:spChg chg="mod">
          <ac:chgData name="Steve Shellhammer" userId="0e71f22d-ee3e-49c0-82ff-dbc290af8082" providerId="ADAL" clId="{14B9AAD7-46F4-4570-9030-D7105D40EA4E}" dt="2025-02-07T18:45:03.650" v="1122" actId="20577"/>
          <ac:spMkLst>
            <pc:docMk/>
            <pc:sldMk cId="3384019841" sldId="630"/>
            <ac:spMk id="3" creationId="{29604BDB-C3F4-A574-A79D-0FAC0D009822}"/>
          </ac:spMkLst>
        </pc:spChg>
      </pc:sldChg>
      <pc:sldChg chg="del">
        <pc:chgData name="Steve Shellhammer" userId="0e71f22d-ee3e-49c0-82ff-dbc290af8082" providerId="ADAL" clId="{14B9AAD7-46F4-4570-9030-D7105D40EA4E}" dt="2025-02-06T22:00:40.410" v="76" actId="47"/>
        <pc:sldMkLst>
          <pc:docMk/>
          <pc:sldMk cId="4013849007" sldId="634"/>
        </pc:sldMkLst>
      </pc:sldChg>
      <pc:sldChg chg="modSp mod">
        <pc:chgData name="Steve Shellhammer" userId="0e71f22d-ee3e-49c0-82ff-dbc290af8082" providerId="ADAL" clId="{14B9AAD7-46F4-4570-9030-D7105D40EA4E}" dt="2025-02-07T18:58:18.277" v="2089" actId="255"/>
        <pc:sldMkLst>
          <pc:docMk/>
          <pc:sldMk cId="3606286561" sldId="635"/>
        </pc:sldMkLst>
        <pc:spChg chg="mod">
          <ac:chgData name="Steve Shellhammer" userId="0e71f22d-ee3e-49c0-82ff-dbc290af8082" providerId="ADAL" clId="{14B9AAD7-46F4-4570-9030-D7105D40EA4E}" dt="2025-02-07T18:58:18.277" v="2089" actId="255"/>
          <ac:spMkLst>
            <pc:docMk/>
            <pc:sldMk cId="3606286561" sldId="635"/>
            <ac:spMk id="3" creationId="{F15FFAF4-AC3D-2C3C-CF5A-2F291662BDC6}"/>
          </ac:spMkLst>
        </pc:spChg>
      </pc:sldChg>
      <pc:sldChg chg="del">
        <pc:chgData name="Steve Shellhammer" userId="0e71f22d-ee3e-49c0-82ff-dbc290af8082" providerId="ADAL" clId="{14B9AAD7-46F4-4570-9030-D7105D40EA4E}" dt="2025-02-06T22:00:40.410" v="76" actId="47"/>
        <pc:sldMkLst>
          <pc:docMk/>
          <pc:sldMk cId="1631464364" sldId="636"/>
        </pc:sldMkLst>
      </pc:sldChg>
      <pc:sldChg chg="modSp new mod">
        <pc:chgData name="Steve Shellhammer" userId="0e71f22d-ee3e-49c0-82ff-dbc290af8082" providerId="ADAL" clId="{14B9AAD7-46F4-4570-9030-D7105D40EA4E}" dt="2025-02-06T22:04:48.967" v="514" actId="20577"/>
        <pc:sldMkLst>
          <pc:docMk/>
          <pc:sldMk cId="1688886565" sldId="636"/>
        </pc:sldMkLst>
        <pc:spChg chg="mod">
          <ac:chgData name="Steve Shellhammer" userId="0e71f22d-ee3e-49c0-82ff-dbc290af8082" providerId="ADAL" clId="{14B9AAD7-46F4-4570-9030-D7105D40EA4E}" dt="2025-02-06T22:00:50.133" v="87" actId="20577"/>
          <ac:spMkLst>
            <pc:docMk/>
            <pc:sldMk cId="1688886565" sldId="636"/>
            <ac:spMk id="2" creationId="{B6E67FCE-2A67-9758-D239-859D12D96B56}"/>
          </ac:spMkLst>
        </pc:spChg>
        <pc:spChg chg="mod">
          <ac:chgData name="Steve Shellhammer" userId="0e71f22d-ee3e-49c0-82ff-dbc290af8082" providerId="ADAL" clId="{14B9AAD7-46F4-4570-9030-D7105D40EA4E}" dt="2025-02-06T22:04:48.967" v="514" actId="20577"/>
          <ac:spMkLst>
            <pc:docMk/>
            <pc:sldMk cId="1688886565" sldId="636"/>
            <ac:spMk id="3" creationId="{239CACCC-5CCA-CC61-5079-2BAF5520DCCE}"/>
          </ac:spMkLst>
        </pc:spChg>
      </pc:sldChg>
      <pc:sldChg chg="del">
        <pc:chgData name="Steve Shellhammer" userId="0e71f22d-ee3e-49c0-82ff-dbc290af8082" providerId="ADAL" clId="{14B9AAD7-46F4-4570-9030-D7105D40EA4E}" dt="2025-02-06T22:00:40.410" v="76" actId="47"/>
        <pc:sldMkLst>
          <pc:docMk/>
          <pc:sldMk cId="992177834" sldId="637"/>
        </pc:sldMkLst>
      </pc:sldChg>
      <pc:sldChg chg="modSp new mod">
        <pc:chgData name="Steve Shellhammer" userId="0e71f22d-ee3e-49c0-82ff-dbc290af8082" providerId="ADAL" clId="{14B9AAD7-46F4-4570-9030-D7105D40EA4E}" dt="2025-02-07T18:45:26.713" v="1130" actId="313"/>
        <pc:sldMkLst>
          <pc:docMk/>
          <pc:sldMk cId="1310214259" sldId="637"/>
        </pc:sldMkLst>
        <pc:spChg chg="mod">
          <ac:chgData name="Steve Shellhammer" userId="0e71f22d-ee3e-49c0-82ff-dbc290af8082" providerId="ADAL" clId="{14B9AAD7-46F4-4570-9030-D7105D40EA4E}" dt="2025-02-06T22:24:22.679" v="1119" actId="403"/>
          <ac:spMkLst>
            <pc:docMk/>
            <pc:sldMk cId="1310214259" sldId="637"/>
            <ac:spMk id="2" creationId="{D10EB85F-20B6-9EFE-AF47-E4B9E1C7B30D}"/>
          </ac:spMkLst>
        </pc:spChg>
        <pc:spChg chg="mod">
          <ac:chgData name="Steve Shellhammer" userId="0e71f22d-ee3e-49c0-82ff-dbc290af8082" providerId="ADAL" clId="{14B9AAD7-46F4-4570-9030-D7105D40EA4E}" dt="2025-02-07T18:45:26.713" v="1130" actId="313"/>
          <ac:spMkLst>
            <pc:docMk/>
            <pc:sldMk cId="1310214259" sldId="637"/>
            <ac:spMk id="3" creationId="{4806B6ED-CA72-922C-72C5-119DA68EDC17}"/>
          </ac:spMkLst>
        </pc:spChg>
      </pc:sldChg>
      <pc:sldChg chg="del">
        <pc:chgData name="Steve Shellhammer" userId="0e71f22d-ee3e-49c0-82ff-dbc290af8082" providerId="ADAL" clId="{14B9AAD7-46F4-4570-9030-D7105D40EA4E}" dt="2025-02-06T22:00:40.410" v="76" actId="47"/>
        <pc:sldMkLst>
          <pc:docMk/>
          <pc:sldMk cId="1578110694" sldId="638"/>
        </pc:sldMkLst>
      </pc:sldChg>
      <pc:sldChg chg="modSp new mod">
        <pc:chgData name="Steve Shellhammer" userId="0e71f22d-ee3e-49c0-82ff-dbc290af8082" providerId="ADAL" clId="{14B9AAD7-46F4-4570-9030-D7105D40EA4E}" dt="2025-02-07T18:54:59.608" v="1856" actId="14100"/>
        <pc:sldMkLst>
          <pc:docMk/>
          <pc:sldMk cId="1619666711" sldId="638"/>
        </pc:sldMkLst>
        <pc:spChg chg="mod">
          <ac:chgData name="Steve Shellhammer" userId="0e71f22d-ee3e-49c0-82ff-dbc290af8082" providerId="ADAL" clId="{14B9AAD7-46F4-4570-9030-D7105D40EA4E}" dt="2025-02-07T18:54:59.608" v="1856" actId="14100"/>
          <ac:spMkLst>
            <pc:docMk/>
            <pc:sldMk cId="1619666711" sldId="638"/>
            <ac:spMk id="2" creationId="{3B40F282-CBEC-023B-357B-2F1BCFCBD815}"/>
          </ac:spMkLst>
        </pc:spChg>
        <pc:spChg chg="mod">
          <ac:chgData name="Steve Shellhammer" userId="0e71f22d-ee3e-49c0-82ff-dbc290af8082" providerId="ADAL" clId="{14B9AAD7-46F4-4570-9030-D7105D40EA4E}" dt="2025-02-07T18:49:04.894" v="1584" actId="14100"/>
          <ac:spMkLst>
            <pc:docMk/>
            <pc:sldMk cId="1619666711" sldId="638"/>
            <ac:spMk id="3" creationId="{E5D246A5-7758-97C4-A2B4-C2F785984779}"/>
          </ac:spMkLst>
        </pc:spChg>
      </pc:sldChg>
      <pc:sldChg chg="del">
        <pc:chgData name="Steve Shellhammer" userId="0e71f22d-ee3e-49c0-82ff-dbc290af8082" providerId="ADAL" clId="{14B9AAD7-46F4-4570-9030-D7105D40EA4E}" dt="2025-02-06T22:00:40.410" v="76" actId="47"/>
        <pc:sldMkLst>
          <pc:docMk/>
          <pc:sldMk cId="894862674" sldId="639"/>
        </pc:sldMkLst>
      </pc:sldChg>
      <pc:sldChg chg="modSp new mod">
        <pc:chgData name="Steve Shellhammer" userId="0e71f22d-ee3e-49c0-82ff-dbc290af8082" providerId="ADAL" clId="{14B9AAD7-46F4-4570-9030-D7105D40EA4E}" dt="2025-02-07T18:55:46.866" v="1895" actId="20577"/>
        <pc:sldMkLst>
          <pc:docMk/>
          <pc:sldMk cId="2139498603" sldId="639"/>
        </pc:sldMkLst>
        <pc:spChg chg="mod">
          <ac:chgData name="Steve Shellhammer" userId="0e71f22d-ee3e-49c0-82ff-dbc290af8082" providerId="ADAL" clId="{14B9AAD7-46F4-4570-9030-D7105D40EA4E}" dt="2025-02-07T18:54:49.210" v="1854" actId="404"/>
          <ac:spMkLst>
            <pc:docMk/>
            <pc:sldMk cId="2139498603" sldId="639"/>
            <ac:spMk id="2" creationId="{D56C6636-06B1-3C0C-F2B9-287FE2BFD0DE}"/>
          </ac:spMkLst>
        </pc:spChg>
        <pc:spChg chg="mod">
          <ac:chgData name="Steve Shellhammer" userId="0e71f22d-ee3e-49c0-82ff-dbc290af8082" providerId="ADAL" clId="{14B9AAD7-46F4-4570-9030-D7105D40EA4E}" dt="2025-02-07T18:55:46.866" v="1895" actId="20577"/>
          <ac:spMkLst>
            <pc:docMk/>
            <pc:sldMk cId="2139498603" sldId="639"/>
            <ac:spMk id="3" creationId="{3407812C-CE39-53DC-A4C6-0D212096ACA4}"/>
          </ac:spMkLst>
        </pc:spChg>
      </pc:sldChg>
      <pc:sldChg chg="addSp modSp new mod">
        <pc:chgData name="Steve Shellhammer" userId="0e71f22d-ee3e-49c0-82ff-dbc290af8082" providerId="ADAL" clId="{14B9AAD7-46F4-4570-9030-D7105D40EA4E}" dt="2025-02-07T18:56:59.843" v="2085" actId="255"/>
        <pc:sldMkLst>
          <pc:docMk/>
          <pc:sldMk cId="1370628363" sldId="640"/>
        </pc:sldMkLst>
        <pc:spChg chg="mod">
          <ac:chgData name="Steve Shellhammer" userId="0e71f22d-ee3e-49c0-82ff-dbc290af8082" providerId="ADAL" clId="{14B9AAD7-46F4-4570-9030-D7105D40EA4E}" dt="2025-02-07T18:54:37.041" v="1853" actId="404"/>
          <ac:spMkLst>
            <pc:docMk/>
            <pc:sldMk cId="1370628363" sldId="640"/>
            <ac:spMk id="2" creationId="{122F99E3-6741-6D05-E62F-22A46761C662}"/>
          </ac:spMkLst>
        </pc:spChg>
        <pc:spChg chg="mod">
          <ac:chgData name="Steve Shellhammer" userId="0e71f22d-ee3e-49c0-82ff-dbc290af8082" providerId="ADAL" clId="{14B9AAD7-46F4-4570-9030-D7105D40EA4E}" dt="2025-02-07T18:56:59.843" v="2085" actId="255"/>
          <ac:spMkLst>
            <pc:docMk/>
            <pc:sldMk cId="1370628363" sldId="640"/>
            <ac:spMk id="3" creationId="{89C78FA7-5FEF-5AF6-7D9B-2FCEA3EBA442}"/>
          </ac:spMkLst>
        </pc:spChg>
        <pc:picChg chg="add mod ord">
          <ac:chgData name="Steve Shellhammer" userId="0e71f22d-ee3e-49c0-82ff-dbc290af8082" providerId="ADAL" clId="{14B9AAD7-46F4-4570-9030-D7105D40EA4E}" dt="2025-02-07T18:55:15.768" v="1857" actId="167"/>
          <ac:picMkLst>
            <pc:docMk/>
            <pc:sldMk cId="1370628363" sldId="640"/>
            <ac:picMk id="7" creationId="{E3E55551-AE17-8508-63B4-E6AB51B7A721}"/>
          </ac:picMkLst>
        </pc:picChg>
      </pc:sldChg>
      <pc:sldChg chg="del">
        <pc:chgData name="Steve Shellhammer" userId="0e71f22d-ee3e-49c0-82ff-dbc290af8082" providerId="ADAL" clId="{14B9AAD7-46F4-4570-9030-D7105D40EA4E}" dt="2025-02-06T22:00:40.410" v="76" actId="47"/>
        <pc:sldMkLst>
          <pc:docMk/>
          <pc:sldMk cId="1624919653" sldId="640"/>
        </pc:sldMkLst>
      </pc:sldChg>
      <pc:sldChg chg="modSp new mod">
        <pc:chgData name="Steve Shellhammer" userId="0e71f22d-ee3e-49c0-82ff-dbc290af8082" providerId="ADAL" clId="{14B9AAD7-46F4-4570-9030-D7105D40EA4E}" dt="2025-02-07T19:01:51.047" v="2577" actId="20577"/>
        <pc:sldMkLst>
          <pc:docMk/>
          <pc:sldMk cId="1049511865" sldId="641"/>
        </pc:sldMkLst>
        <pc:spChg chg="mod">
          <ac:chgData name="Steve Shellhammer" userId="0e71f22d-ee3e-49c0-82ff-dbc290af8082" providerId="ADAL" clId="{14B9AAD7-46F4-4570-9030-D7105D40EA4E}" dt="2025-02-07T18:58:38.963" v="2101" actId="20577"/>
          <ac:spMkLst>
            <pc:docMk/>
            <pc:sldMk cId="1049511865" sldId="641"/>
            <ac:spMk id="2" creationId="{9CF4477C-6B89-BF77-B021-91CF3F74DA44}"/>
          </ac:spMkLst>
        </pc:spChg>
        <pc:spChg chg="mod">
          <ac:chgData name="Steve Shellhammer" userId="0e71f22d-ee3e-49c0-82ff-dbc290af8082" providerId="ADAL" clId="{14B9AAD7-46F4-4570-9030-D7105D40EA4E}" dt="2025-02-07T19:01:51.047" v="2577" actId="20577"/>
          <ac:spMkLst>
            <pc:docMk/>
            <pc:sldMk cId="1049511865" sldId="641"/>
            <ac:spMk id="3" creationId="{CA4BD947-1418-4579-B4D4-4A8968866B81}"/>
          </ac:spMkLst>
        </pc:spChg>
      </pc:sldChg>
      <pc:sldChg chg="del">
        <pc:chgData name="Steve Shellhammer" userId="0e71f22d-ee3e-49c0-82ff-dbc290af8082" providerId="ADAL" clId="{14B9AAD7-46F4-4570-9030-D7105D40EA4E}" dt="2025-02-06T22:00:40.410" v="76" actId="47"/>
        <pc:sldMkLst>
          <pc:docMk/>
          <pc:sldMk cId="3255288430" sldId="641"/>
        </pc:sldMkLst>
      </pc:sldChg>
      <pc:sldChg chg="del">
        <pc:chgData name="Steve Shellhammer" userId="0e71f22d-ee3e-49c0-82ff-dbc290af8082" providerId="ADAL" clId="{14B9AAD7-46F4-4570-9030-D7105D40EA4E}" dt="2025-02-06T22:00:40.410" v="76" actId="47"/>
        <pc:sldMkLst>
          <pc:docMk/>
          <pc:sldMk cId="831515860" sldId="642"/>
        </pc:sldMkLst>
      </pc:sldChg>
      <pc:sldChg chg="del">
        <pc:chgData name="Steve Shellhammer" userId="0e71f22d-ee3e-49c0-82ff-dbc290af8082" providerId="ADAL" clId="{14B9AAD7-46F4-4570-9030-D7105D40EA4E}" dt="2025-02-06T22:00:40.410" v="76" actId="47"/>
        <pc:sldMkLst>
          <pc:docMk/>
          <pc:sldMk cId="62595888" sldId="643"/>
        </pc:sldMkLst>
      </pc:sldChg>
      <pc:sldChg chg="del">
        <pc:chgData name="Steve Shellhammer" userId="0e71f22d-ee3e-49c0-82ff-dbc290af8082" providerId="ADAL" clId="{14B9AAD7-46F4-4570-9030-D7105D40EA4E}" dt="2025-02-06T22:00:40.410" v="76" actId="47"/>
        <pc:sldMkLst>
          <pc:docMk/>
          <pc:sldMk cId="2886095469" sldId="644"/>
        </pc:sldMkLst>
      </pc:sldChg>
      <pc:sldChg chg="del">
        <pc:chgData name="Steve Shellhammer" userId="0e71f22d-ee3e-49c0-82ff-dbc290af8082" providerId="ADAL" clId="{14B9AAD7-46F4-4570-9030-D7105D40EA4E}" dt="2025-02-06T22:00:40.410" v="76" actId="47"/>
        <pc:sldMkLst>
          <pc:docMk/>
          <pc:sldMk cId="4146410871" sldId="645"/>
        </pc:sldMkLst>
      </pc:sldChg>
      <pc:sldChg chg="del">
        <pc:chgData name="Steve Shellhammer" userId="0e71f22d-ee3e-49c0-82ff-dbc290af8082" providerId="ADAL" clId="{14B9AAD7-46F4-4570-9030-D7105D40EA4E}" dt="2025-02-06T22:00:40.410" v="76" actId="47"/>
        <pc:sldMkLst>
          <pc:docMk/>
          <pc:sldMk cId="2415556959" sldId="646"/>
        </pc:sldMkLst>
      </pc:sldChg>
      <pc:sldChg chg="del">
        <pc:chgData name="Steve Shellhammer" userId="0e71f22d-ee3e-49c0-82ff-dbc290af8082" providerId="ADAL" clId="{14B9AAD7-46F4-4570-9030-D7105D40EA4E}" dt="2025-02-06T22:00:40.410" v="76" actId="47"/>
        <pc:sldMkLst>
          <pc:docMk/>
          <pc:sldMk cId="2251468163" sldId="647"/>
        </pc:sldMkLst>
      </pc:sldChg>
      <pc:sldChg chg="del">
        <pc:chgData name="Steve Shellhammer" userId="0e71f22d-ee3e-49c0-82ff-dbc290af8082" providerId="ADAL" clId="{14B9AAD7-46F4-4570-9030-D7105D40EA4E}" dt="2025-02-06T22:00:40.410" v="76" actId="47"/>
        <pc:sldMkLst>
          <pc:docMk/>
          <pc:sldMk cId="1581088768" sldId="648"/>
        </pc:sldMkLst>
      </pc:sldChg>
      <pc:sldChg chg="del">
        <pc:chgData name="Steve Shellhammer" userId="0e71f22d-ee3e-49c0-82ff-dbc290af8082" providerId="ADAL" clId="{14B9AAD7-46F4-4570-9030-D7105D40EA4E}" dt="2025-02-06T22:00:40.410" v="76" actId="47"/>
        <pc:sldMkLst>
          <pc:docMk/>
          <pc:sldMk cId="84412064" sldId="649"/>
        </pc:sldMkLst>
      </pc:sldChg>
      <pc:sldChg chg="del">
        <pc:chgData name="Steve Shellhammer" userId="0e71f22d-ee3e-49c0-82ff-dbc290af8082" providerId="ADAL" clId="{14B9AAD7-46F4-4570-9030-D7105D40EA4E}" dt="2025-02-06T22:00:40.410" v="76" actId="47"/>
        <pc:sldMkLst>
          <pc:docMk/>
          <pc:sldMk cId="612221100" sldId="650"/>
        </pc:sldMkLst>
      </pc:sldChg>
      <pc:sldChg chg="del">
        <pc:chgData name="Steve Shellhammer" userId="0e71f22d-ee3e-49c0-82ff-dbc290af8082" providerId="ADAL" clId="{14B9AAD7-46F4-4570-9030-D7105D40EA4E}" dt="2025-02-06T22:00:40.410" v="76" actId="47"/>
        <pc:sldMkLst>
          <pc:docMk/>
          <pc:sldMk cId="1284441577" sldId="651"/>
        </pc:sldMkLst>
      </pc:sldChg>
      <pc:sldMasterChg chg="modSldLayout">
        <pc:chgData name="Steve Shellhammer" userId="0e71f22d-ee3e-49c0-82ff-dbc290af8082" providerId="ADAL" clId="{14B9AAD7-46F4-4570-9030-D7105D40EA4E}" dt="2025-03-05T15:55:27.855" v="2587" actId="20577"/>
        <pc:sldMasterMkLst>
          <pc:docMk/>
          <pc:sldMasterMk cId="0" sldId="2147483648"/>
        </pc:sldMasterMkLst>
        <pc:sldLayoutChg chg="modSp mod">
          <pc:chgData name="Steve Shellhammer" userId="0e71f22d-ee3e-49c0-82ff-dbc290af8082" providerId="ADAL" clId="{14B9AAD7-46F4-4570-9030-D7105D40EA4E}" dt="2025-03-05T15:55:27.855" v="2587" actId="20577"/>
          <pc:sldLayoutMkLst>
            <pc:docMk/>
            <pc:sldMasterMk cId="0" sldId="2147483648"/>
            <pc:sldLayoutMk cId="0" sldId="2147483650"/>
          </pc:sldLayoutMkLst>
          <pc:spChg chg="mod">
            <ac:chgData name="Steve Shellhammer" userId="0e71f22d-ee3e-49c0-82ff-dbc290af8082" providerId="ADAL" clId="{14B9AAD7-46F4-4570-9030-D7105D40EA4E}" dt="2025-03-05T15:55:27.855" v="258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ldChg>
      <pc:sldChg chg="modSp new mod">
        <pc:chgData name="Steve Shellhammer" userId="0e71f22d-ee3e-49c0-82ff-dbc290af8082" providerId="ADAL" clId="{D51FAECE-D089-466E-95E7-7851295A8625}" dt="2021-08-23T17:44:39.994" v="1064"/>
        <pc:sldMkLst>
          <pc:docMk/>
          <pc:sldMk cId="1033386959" sldId="530"/>
        </pc:sldMkLst>
      </pc:sldChg>
      <pc:sldChg chg="addSp modSp new mod">
        <pc:chgData name="Steve Shellhammer" userId="0e71f22d-ee3e-49c0-82ff-dbc290af8082" providerId="ADAL" clId="{D51FAECE-D089-466E-95E7-7851295A8625}" dt="2021-08-23T17:50:26.425" v="1705" actId="1036"/>
        <pc:sldMkLst>
          <pc:docMk/>
          <pc:sldMk cId="3940175403" sldId="531"/>
        </pc:sldMkLst>
      </pc:sldChg>
      <pc:sldChg chg="addSp modSp new mod">
        <pc:chgData name="Steve Shellhammer" userId="0e71f22d-ee3e-49c0-82ff-dbc290af8082" providerId="ADAL" clId="{D51FAECE-D089-466E-95E7-7851295A8625}" dt="2021-08-23T17:53:49.065" v="1861" actId="255"/>
        <pc:sldMkLst>
          <pc:docMk/>
          <pc:sldMk cId="3646594998" sldId="532"/>
        </pc:sldMkLst>
      </pc:sldChg>
      <pc:sldChg chg="addSp delSp modSp add mod">
        <pc:chgData name="Steve Shellhammer" userId="0e71f22d-ee3e-49c0-82ff-dbc290af8082" providerId="ADAL" clId="{D51FAECE-D089-466E-95E7-7851295A8625}" dt="2021-08-23T17:54:29.228" v="1866"/>
        <pc:sldMkLst>
          <pc:docMk/>
          <pc:sldMk cId="1470928392" sldId="533"/>
        </pc:sldMkLst>
      </pc:sldChg>
      <pc:sldChg chg="addSp delSp modSp add mod">
        <pc:chgData name="Steve Shellhammer" userId="0e71f22d-ee3e-49c0-82ff-dbc290af8082" providerId="ADAL" clId="{D51FAECE-D089-466E-95E7-7851295A8625}" dt="2021-08-23T17:54:53.993" v="1871" actId="1076"/>
        <pc:sldMkLst>
          <pc:docMk/>
          <pc:sldMk cId="3533804203" sldId="534"/>
        </pc:sldMkLst>
      </pc:sldChg>
      <pc:sldChg chg="addSp delSp modSp new mod">
        <pc:chgData name="Steve Shellhammer" userId="0e71f22d-ee3e-49c0-82ff-dbc290af8082" providerId="ADAL" clId="{D51FAECE-D089-466E-95E7-7851295A8625}" dt="2021-08-23T18:55:09.150" v="2082" actId="20577"/>
        <pc:sldMkLst>
          <pc:docMk/>
          <pc:sldMk cId="767981311" sldId="535"/>
        </pc:sldMkLst>
      </pc:sldChg>
      <pc:sldChg chg="modSp new mod">
        <pc:chgData name="Steve Shellhammer" userId="0e71f22d-ee3e-49c0-82ff-dbc290af8082" providerId="ADAL" clId="{D51FAECE-D089-466E-95E7-7851295A8625}" dt="2021-08-23T18:56:59.597" v="2379" actId="33524"/>
        <pc:sldMkLst>
          <pc:docMk/>
          <pc:sldMk cId="913928595" sldId="536"/>
        </pc:sldMkLst>
      </pc:sldChg>
    </pc:docChg>
  </pc:docChgLst>
  <pc:docChgLst>
    <pc:chgData name="Steve Shellhammer" userId="0e71f22d-ee3e-49c0-82ff-dbc290af8082" providerId="ADAL" clId="{F520BEC8-AE19-4105-8353-B9CB856426EC}"/>
    <pc:docChg chg="undo custSel addSld delSld modSld sldOrd modMainMaster">
      <pc:chgData name="Steve Shellhammer" userId="0e71f22d-ee3e-49c0-82ff-dbc290af8082" providerId="ADAL" clId="{F520BEC8-AE19-4105-8353-B9CB856426EC}" dt="2024-07-10T16:00:03.410" v="6142" actId="20577"/>
      <pc:docMkLst>
        <pc:docMk/>
      </pc:docMkLst>
      <pc:sldChg chg="modSp mod">
        <pc:chgData name="Steve Shellhammer" userId="0e71f22d-ee3e-49c0-82ff-dbc290af8082" providerId="ADAL" clId="{F520BEC8-AE19-4105-8353-B9CB856426EC}" dt="2024-07-10T15:58:01.009" v="6134" actId="6549"/>
        <pc:sldMkLst>
          <pc:docMk/>
          <pc:sldMk cId="0" sldId="256"/>
        </pc:sldMkLst>
      </pc:sldChg>
      <pc:sldChg chg="modSp mod">
        <pc:chgData name="Steve Shellhammer" userId="0e71f22d-ee3e-49c0-82ff-dbc290af8082" providerId="ADAL" clId="{F520BEC8-AE19-4105-8353-B9CB856426EC}" dt="2024-06-21T00:09:07.534" v="609" actId="14100"/>
        <pc:sldMkLst>
          <pc:docMk/>
          <pc:sldMk cId="993489634" sldId="562"/>
        </pc:sldMkLst>
      </pc:sldChg>
      <pc:sldChg chg="del">
        <pc:chgData name="Steve Shellhammer" userId="0e71f22d-ee3e-49c0-82ff-dbc290af8082" providerId="ADAL" clId="{F520BEC8-AE19-4105-8353-B9CB856426EC}" dt="2024-06-21T17:38:50.944" v="2458" actId="47"/>
        <pc:sldMkLst>
          <pc:docMk/>
          <pc:sldMk cId="1352232393" sldId="563"/>
        </pc:sldMkLst>
      </pc:sldChg>
      <pc:sldChg chg="del">
        <pc:chgData name="Steve Shellhammer" userId="0e71f22d-ee3e-49c0-82ff-dbc290af8082" providerId="ADAL" clId="{F520BEC8-AE19-4105-8353-B9CB856426EC}" dt="2024-06-21T17:38:50.944" v="2458" actId="47"/>
        <pc:sldMkLst>
          <pc:docMk/>
          <pc:sldMk cId="3439122583" sldId="565"/>
        </pc:sldMkLst>
      </pc:sldChg>
      <pc:sldChg chg="del">
        <pc:chgData name="Steve Shellhammer" userId="0e71f22d-ee3e-49c0-82ff-dbc290af8082" providerId="ADAL" clId="{F520BEC8-AE19-4105-8353-B9CB856426EC}" dt="2024-06-21T17:38:50.944" v="2458" actId="47"/>
        <pc:sldMkLst>
          <pc:docMk/>
          <pc:sldMk cId="2807226184" sldId="566"/>
        </pc:sldMkLst>
      </pc:sldChg>
      <pc:sldChg chg="del">
        <pc:chgData name="Steve Shellhammer" userId="0e71f22d-ee3e-49c0-82ff-dbc290af8082" providerId="ADAL" clId="{F520BEC8-AE19-4105-8353-B9CB856426EC}" dt="2024-06-21T17:38:50.944" v="2458" actId="47"/>
        <pc:sldMkLst>
          <pc:docMk/>
          <pc:sldMk cId="2688041361" sldId="567"/>
        </pc:sldMkLst>
      </pc:sldChg>
      <pc:sldChg chg="del">
        <pc:chgData name="Steve Shellhammer" userId="0e71f22d-ee3e-49c0-82ff-dbc290af8082" providerId="ADAL" clId="{F520BEC8-AE19-4105-8353-B9CB856426EC}" dt="2024-06-21T17:38:50.944" v="2458" actId="47"/>
        <pc:sldMkLst>
          <pc:docMk/>
          <pc:sldMk cId="122521580" sldId="568"/>
        </pc:sldMkLst>
      </pc:sldChg>
      <pc:sldChg chg="del">
        <pc:chgData name="Steve Shellhammer" userId="0e71f22d-ee3e-49c0-82ff-dbc290af8082" providerId="ADAL" clId="{F520BEC8-AE19-4105-8353-B9CB856426EC}" dt="2024-06-21T17:38:50.944" v="2458" actId="47"/>
        <pc:sldMkLst>
          <pc:docMk/>
          <pc:sldMk cId="2113331865" sldId="569"/>
        </pc:sldMkLst>
      </pc:sldChg>
      <pc:sldChg chg="del">
        <pc:chgData name="Steve Shellhammer" userId="0e71f22d-ee3e-49c0-82ff-dbc290af8082" providerId="ADAL" clId="{F520BEC8-AE19-4105-8353-B9CB856426EC}" dt="2024-06-21T17:38:50.944" v="2458" actId="47"/>
        <pc:sldMkLst>
          <pc:docMk/>
          <pc:sldMk cId="4029833144" sldId="571"/>
        </pc:sldMkLst>
      </pc:sldChg>
      <pc:sldChg chg="del">
        <pc:chgData name="Steve Shellhammer" userId="0e71f22d-ee3e-49c0-82ff-dbc290af8082" providerId="ADAL" clId="{F520BEC8-AE19-4105-8353-B9CB856426EC}" dt="2024-06-21T17:38:50.944" v="2458" actId="47"/>
        <pc:sldMkLst>
          <pc:docMk/>
          <pc:sldMk cId="3709006339" sldId="572"/>
        </pc:sldMkLst>
      </pc:sldChg>
      <pc:sldChg chg="del">
        <pc:chgData name="Steve Shellhammer" userId="0e71f22d-ee3e-49c0-82ff-dbc290af8082" providerId="ADAL" clId="{F520BEC8-AE19-4105-8353-B9CB856426EC}" dt="2024-06-21T17:38:50.944" v="2458" actId="47"/>
        <pc:sldMkLst>
          <pc:docMk/>
          <pc:sldMk cId="1969590804" sldId="573"/>
        </pc:sldMkLst>
      </pc:sldChg>
      <pc:sldChg chg="del">
        <pc:chgData name="Steve Shellhammer" userId="0e71f22d-ee3e-49c0-82ff-dbc290af8082" providerId="ADAL" clId="{F520BEC8-AE19-4105-8353-B9CB856426EC}" dt="2024-06-21T17:38:50.944" v="2458" actId="47"/>
        <pc:sldMkLst>
          <pc:docMk/>
          <pc:sldMk cId="3803452206" sldId="574"/>
        </pc:sldMkLst>
      </pc:sldChg>
      <pc:sldChg chg="del">
        <pc:chgData name="Steve Shellhammer" userId="0e71f22d-ee3e-49c0-82ff-dbc290af8082" providerId="ADAL" clId="{F520BEC8-AE19-4105-8353-B9CB856426EC}" dt="2024-06-21T17:38:50.944" v="2458" actId="47"/>
        <pc:sldMkLst>
          <pc:docMk/>
          <pc:sldMk cId="1417826229" sldId="575"/>
        </pc:sldMkLst>
      </pc:sldChg>
      <pc:sldChg chg="del">
        <pc:chgData name="Steve Shellhammer" userId="0e71f22d-ee3e-49c0-82ff-dbc290af8082" providerId="ADAL" clId="{F520BEC8-AE19-4105-8353-B9CB856426EC}" dt="2024-06-21T17:38:50.944" v="2458" actId="47"/>
        <pc:sldMkLst>
          <pc:docMk/>
          <pc:sldMk cId="3443101857" sldId="576"/>
        </pc:sldMkLst>
      </pc:sldChg>
      <pc:sldChg chg="del">
        <pc:chgData name="Steve Shellhammer" userId="0e71f22d-ee3e-49c0-82ff-dbc290af8082" providerId="ADAL" clId="{F520BEC8-AE19-4105-8353-B9CB856426EC}" dt="2024-06-21T17:38:50.944" v="2458" actId="47"/>
        <pc:sldMkLst>
          <pc:docMk/>
          <pc:sldMk cId="3894305849" sldId="577"/>
        </pc:sldMkLst>
      </pc:sldChg>
      <pc:sldChg chg="del">
        <pc:chgData name="Steve Shellhammer" userId="0e71f22d-ee3e-49c0-82ff-dbc290af8082" providerId="ADAL" clId="{F520BEC8-AE19-4105-8353-B9CB856426EC}" dt="2024-06-21T17:38:50.944" v="2458" actId="47"/>
        <pc:sldMkLst>
          <pc:docMk/>
          <pc:sldMk cId="4178946698" sldId="578"/>
        </pc:sldMkLst>
      </pc:sldChg>
      <pc:sldChg chg="del">
        <pc:chgData name="Steve Shellhammer" userId="0e71f22d-ee3e-49c0-82ff-dbc290af8082" providerId="ADAL" clId="{F520BEC8-AE19-4105-8353-B9CB856426EC}" dt="2024-06-21T17:38:50.944" v="2458" actId="47"/>
        <pc:sldMkLst>
          <pc:docMk/>
          <pc:sldMk cId="355909902" sldId="579"/>
        </pc:sldMkLst>
      </pc:sldChg>
      <pc:sldChg chg="del">
        <pc:chgData name="Steve Shellhammer" userId="0e71f22d-ee3e-49c0-82ff-dbc290af8082" providerId="ADAL" clId="{F520BEC8-AE19-4105-8353-B9CB856426EC}" dt="2024-06-21T17:38:50.944" v="2458" actId="47"/>
        <pc:sldMkLst>
          <pc:docMk/>
          <pc:sldMk cId="3960370175" sldId="580"/>
        </pc:sldMkLst>
      </pc:sldChg>
      <pc:sldChg chg="del">
        <pc:chgData name="Steve Shellhammer" userId="0e71f22d-ee3e-49c0-82ff-dbc290af8082" providerId="ADAL" clId="{F520BEC8-AE19-4105-8353-B9CB856426EC}" dt="2024-06-21T17:38:50.944" v="2458" actId="47"/>
        <pc:sldMkLst>
          <pc:docMk/>
          <pc:sldMk cId="4032376208" sldId="581"/>
        </pc:sldMkLst>
      </pc:sldChg>
      <pc:sldChg chg="del">
        <pc:chgData name="Steve Shellhammer" userId="0e71f22d-ee3e-49c0-82ff-dbc290af8082" providerId="ADAL" clId="{F520BEC8-AE19-4105-8353-B9CB856426EC}" dt="2024-06-21T17:38:50.944" v="2458" actId="47"/>
        <pc:sldMkLst>
          <pc:docMk/>
          <pc:sldMk cId="1182489786" sldId="582"/>
        </pc:sldMkLst>
      </pc:sldChg>
      <pc:sldChg chg="del">
        <pc:chgData name="Steve Shellhammer" userId="0e71f22d-ee3e-49c0-82ff-dbc290af8082" providerId="ADAL" clId="{F520BEC8-AE19-4105-8353-B9CB856426EC}" dt="2024-06-21T17:38:50.944" v="2458" actId="47"/>
        <pc:sldMkLst>
          <pc:docMk/>
          <pc:sldMk cId="2007742443" sldId="583"/>
        </pc:sldMkLst>
      </pc:sldChg>
      <pc:sldChg chg="del">
        <pc:chgData name="Steve Shellhammer" userId="0e71f22d-ee3e-49c0-82ff-dbc290af8082" providerId="ADAL" clId="{F520BEC8-AE19-4105-8353-B9CB856426EC}" dt="2024-06-21T17:38:50.944" v="2458" actId="47"/>
        <pc:sldMkLst>
          <pc:docMk/>
          <pc:sldMk cId="1123477143" sldId="584"/>
        </pc:sldMkLst>
      </pc:sldChg>
      <pc:sldChg chg="del">
        <pc:chgData name="Steve Shellhammer" userId="0e71f22d-ee3e-49c0-82ff-dbc290af8082" providerId="ADAL" clId="{F520BEC8-AE19-4105-8353-B9CB856426EC}" dt="2024-06-21T17:38:50.944" v="2458" actId="47"/>
        <pc:sldMkLst>
          <pc:docMk/>
          <pc:sldMk cId="770980165" sldId="585"/>
        </pc:sldMkLst>
      </pc:sldChg>
      <pc:sldChg chg="del">
        <pc:chgData name="Steve Shellhammer" userId="0e71f22d-ee3e-49c0-82ff-dbc290af8082" providerId="ADAL" clId="{F520BEC8-AE19-4105-8353-B9CB856426EC}" dt="2024-06-21T17:38:50.944" v="2458" actId="47"/>
        <pc:sldMkLst>
          <pc:docMk/>
          <pc:sldMk cId="888207847" sldId="586"/>
        </pc:sldMkLst>
      </pc:sldChg>
      <pc:sldChg chg="del">
        <pc:chgData name="Steve Shellhammer" userId="0e71f22d-ee3e-49c0-82ff-dbc290af8082" providerId="ADAL" clId="{F520BEC8-AE19-4105-8353-B9CB856426EC}" dt="2024-06-21T17:38:50.944" v="2458" actId="47"/>
        <pc:sldMkLst>
          <pc:docMk/>
          <pc:sldMk cId="1683490881" sldId="587"/>
        </pc:sldMkLst>
      </pc:sldChg>
      <pc:sldChg chg="modSp add mod">
        <pc:chgData name="Steve Shellhammer" userId="0e71f22d-ee3e-49c0-82ff-dbc290af8082" providerId="ADAL" clId="{F520BEC8-AE19-4105-8353-B9CB856426EC}" dt="2024-06-21T16:08:14.065" v="2102" actId="255"/>
        <pc:sldMkLst>
          <pc:docMk/>
          <pc:sldMk cId="1405330531" sldId="588"/>
        </pc:sldMkLst>
      </pc:sldChg>
      <pc:sldChg chg="addSp delSp modSp new del mod">
        <pc:chgData name="Steve Shellhammer" userId="0e71f22d-ee3e-49c0-82ff-dbc290af8082" providerId="ADAL" clId="{F520BEC8-AE19-4105-8353-B9CB856426EC}" dt="2024-06-21T17:38:50.944" v="2458" actId="47"/>
        <pc:sldMkLst>
          <pc:docMk/>
          <pc:sldMk cId="3364792125" sldId="589"/>
        </pc:sldMkLst>
      </pc:sldChg>
      <pc:sldChg chg="modSp new del mod">
        <pc:chgData name="Steve Shellhammer" userId="0e71f22d-ee3e-49c0-82ff-dbc290af8082" providerId="ADAL" clId="{F520BEC8-AE19-4105-8353-B9CB856426EC}" dt="2024-06-21T00:24:40.591" v="1067" actId="47"/>
        <pc:sldMkLst>
          <pc:docMk/>
          <pc:sldMk cId="1566893768" sldId="590"/>
        </pc:sldMkLst>
      </pc:sldChg>
      <pc:sldChg chg="addSp modSp add mod">
        <pc:chgData name="Steve Shellhammer" userId="0e71f22d-ee3e-49c0-82ff-dbc290af8082" providerId="ADAL" clId="{F520BEC8-AE19-4105-8353-B9CB856426EC}" dt="2024-07-01T22:06:54.231" v="5537" actId="20577"/>
        <pc:sldMkLst>
          <pc:docMk/>
          <pc:sldMk cId="470537490" sldId="591"/>
        </pc:sldMkLst>
      </pc:sldChg>
      <pc:sldChg chg="addSp delSp modSp new mod">
        <pc:chgData name="Steve Shellhammer" userId="0e71f22d-ee3e-49c0-82ff-dbc290af8082" providerId="ADAL" clId="{F520BEC8-AE19-4105-8353-B9CB856426EC}" dt="2024-07-10T15:56:39.355" v="6130" actId="1035"/>
        <pc:sldMkLst>
          <pc:docMk/>
          <pc:sldMk cId="1083766750" sldId="592"/>
        </pc:sldMkLst>
      </pc:sldChg>
      <pc:sldChg chg="modSp new del mod">
        <pc:chgData name="Steve Shellhammer" userId="0e71f22d-ee3e-49c0-82ff-dbc290af8082" providerId="ADAL" clId="{F520BEC8-AE19-4105-8353-B9CB856426EC}" dt="2024-06-21T16:03:11.766" v="1863" actId="47"/>
        <pc:sldMkLst>
          <pc:docMk/>
          <pc:sldMk cId="1586299038" sldId="593"/>
        </pc:sldMkLst>
      </pc:sldChg>
      <pc:sldChg chg="modSp new mod">
        <pc:chgData name="Steve Shellhammer" userId="0e71f22d-ee3e-49c0-82ff-dbc290af8082" providerId="ADAL" clId="{F520BEC8-AE19-4105-8353-B9CB856426EC}" dt="2024-06-21T20:48:38.540" v="4805" actId="20577"/>
        <pc:sldMkLst>
          <pc:docMk/>
          <pc:sldMk cId="2480858265" sldId="593"/>
        </pc:sldMkLst>
      </pc:sldChg>
      <pc:sldChg chg="modSp new mod">
        <pc:chgData name="Steve Shellhammer" userId="0e71f22d-ee3e-49c0-82ff-dbc290af8082" providerId="ADAL" clId="{F520BEC8-AE19-4105-8353-B9CB856426EC}" dt="2024-06-21T18:31:52.736" v="4715" actId="20577"/>
        <pc:sldMkLst>
          <pc:docMk/>
          <pc:sldMk cId="1517107591" sldId="594"/>
        </pc:sldMkLst>
      </pc:sldChg>
      <pc:sldChg chg="addSp modSp new mod">
        <pc:chgData name="Steve Shellhammer" userId="0e71f22d-ee3e-49c0-82ff-dbc290af8082" providerId="ADAL" clId="{F520BEC8-AE19-4105-8353-B9CB856426EC}" dt="2024-06-21T17:51:45.833" v="2900" actId="20577"/>
        <pc:sldMkLst>
          <pc:docMk/>
          <pc:sldMk cId="2562261222" sldId="595"/>
        </pc:sldMkLst>
      </pc:sldChg>
      <pc:sldChg chg="addSp modSp new del mod">
        <pc:chgData name="Steve Shellhammer" userId="0e71f22d-ee3e-49c0-82ff-dbc290af8082" providerId="ADAL" clId="{F520BEC8-AE19-4105-8353-B9CB856426EC}" dt="2024-06-21T18:24:56.498" v="4166" actId="47"/>
        <pc:sldMkLst>
          <pc:docMk/>
          <pc:sldMk cId="1015676089" sldId="596"/>
        </pc:sldMkLst>
      </pc:sldChg>
      <pc:sldChg chg="modSp add mod ord">
        <pc:chgData name="Steve Shellhammer" userId="0e71f22d-ee3e-49c0-82ff-dbc290af8082" providerId="ADAL" clId="{F520BEC8-AE19-4105-8353-B9CB856426EC}" dt="2024-06-21T20:49:23.058" v="4814" actId="20577"/>
        <pc:sldMkLst>
          <pc:docMk/>
          <pc:sldMk cId="3428602540" sldId="597"/>
        </pc:sldMkLst>
      </pc:sldChg>
      <pc:sldChg chg="addSp modSp new del mod">
        <pc:chgData name="Steve Shellhammer" userId="0e71f22d-ee3e-49c0-82ff-dbc290af8082" providerId="ADAL" clId="{F520BEC8-AE19-4105-8353-B9CB856426EC}" dt="2024-07-01T23:06:20.485" v="5564" actId="47"/>
        <pc:sldMkLst>
          <pc:docMk/>
          <pc:sldMk cId="4064899680" sldId="598"/>
        </pc:sldMkLst>
      </pc:sldChg>
      <pc:sldChg chg="addSp delSp modSp new mod">
        <pc:chgData name="Steve Shellhammer" userId="0e71f22d-ee3e-49c0-82ff-dbc290af8082" providerId="ADAL" clId="{F520BEC8-AE19-4105-8353-B9CB856426EC}" dt="2024-06-21T18:13:30.609" v="3888" actId="1037"/>
        <pc:sldMkLst>
          <pc:docMk/>
          <pc:sldMk cId="4060783297" sldId="599"/>
        </pc:sldMkLst>
      </pc:sldChg>
      <pc:sldChg chg="modSp new del mod">
        <pc:chgData name="Steve Shellhammer" userId="0e71f22d-ee3e-49c0-82ff-dbc290af8082" providerId="ADAL" clId="{F520BEC8-AE19-4105-8353-B9CB856426EC}" dt="2024-06-21T18:25:14.692" v="4167" actId="47"/>
        <pc:sldMkLst>
          <pc:docMk/>
          <pc:sldMk cId="1863598346" sldId="600"/>
        </pc:sldMkLst>
      </pc:sldChg>
      <pc:sldChg chg="modSp new mod">
        <pc:chgData name="Steve Shellhammer" userId="0e71f22d-ee3e-49c0-82ff-dbc290af8082" providerId="ADAL" clId="{F520BEC8-AE19-4105-8353-B9CB856426EC}" dt="2024-06-21T20:50:11.342" v="4838" actId="6549"/>
        <pc:sldMkLst>
          <pc:docMk/>
          <pc:sldMk cId="251378730" sldId="601"/>
        </pc:sldMkLst>
      </pc:sldChg>
      <pc:sldChg chg="modSp new mod">
        <pc:chgData name="Steve Shellhammer" userId="0e71f22d-ee3e-49c0-82ff-dbc290af8082" providerId="ADAL" clId="{F520BEC8-AE19-4105-8353-B9CB856426EC}" dt="2024-06-21T18:35:45.092" v="4778" actId="20577"/>
        <pc:sldMkLst>
          <pc:docMk/>
          <pc:sldMk cId="386115416" sldId="602"/>
        </pc:sldMkLst>
      </pc:sldChg>
      <pc:sldChg chg="addSp modSp new mod">
        <pc:chgData name="Steve Shellhammer" userId="0e71f22d-ee3e-49c0-82ff-dbc290af8082" providerId="ADAL" clId="{F520BEC8-AE19-4105-8353-B9CB856426EC}" dt="2024-06-21T18:23:53.682" v="4163" actId="20577"/>
        <pc:sldMkLst>
          <pc:docMk/>
          <pc:sldMk cId="2782558786" sldId="603"/>
        </pc:sldMkLst>
      </pc:sldChg>
      <pc:sldChg chg="addSp delSp modSp new mod">
        <pc:chgData name="Steve Shellhammer" userId="0e71f22d-ee3e-49c0-82ff-dbc290af8082" providerId="ADAL" clId="{F520BEC8-AE19-4105-8353-B9CB856426EC}" dt="2024-07-01T23:06:47.036" v="5595" actId="478"/>
        <pc:sldMkLst>
          <pc:docMk/>
          <pc:sldMk cId="793655961" sldId="604"/>
        </pc:sldMkLst>
      </pc:sldChg>
      <pc:sldChg chg="modSp new mod">
        <pc:chgData name="Steve Shellhammer" userId="0e71f22d-ee3e-49c0-82ff-dbc290af8082" providerId="ADAL" clId="{F520BEC8-AE19-4105-8353-B9CB856426EC}" dt="2024-06-28T00:08:20.895" v="5528" actId="20577"/>
        <pc:sldMkLst>
          <pc:docMk/>
          <pc:sldMk cId="36714341" sldId="605"/>
        </pc:sldMkLst>
      </pc:sldChg>
      <pc:sldChg chg="modSp new mod">
        <pc:chgData name="Steve Shellhammer" userId="0e71f22d-ee3e-49c0-82ff-dbc290af8082" providerId="ADAL" clId="{F520BEC8-AE19-4105-8353-B9CB856426EC}" dt="2024-07-01T23:09:13.883" v="5878" actId="20577"/>
        <pc:sldMkLst>
          <pc:docMk/>
          <pc:sldMk cId="3572002730" sldId="606"/>
        </pc:sldMkLst>
      </pc:sldChg>
      <pc:sldMasterChg chg="modSldLayout">
        <pc:chgData name="Steve Shellhammer" userId="0e71f22d-ee3e-49c0-82ff-dbc290af8082" providerId="ADAL" clId="{F520BEC8-AE19-4105-8353-B9CB856426EC}" dt="2024-07-10T16:00:03.410" v="6142" actId="20577"/>
        <pc:sldMasterMkLst>
          <pc:docMk/>
          <pc:sldMasterMk cId="0" sldId="2147483648"/>
        </pc:sldMasterMkLst>
        <pc:sldLayoutChg chg="modSp mod">
          <pc:chgData name="Steve Shellhammer" userId="0e71f22d-ee3e-49c0-82ff-dbc290af8082" providerId="ADAL" clId="{F520BEC8-AE19-4105-8353-B9CB856426EC}" dt="2024-07-10T16:00:03.410" v="6142" actId="20577"/>
          <pc:sldLayoutMkLst>
            <pc:docMk/>
            <pc:sldMasterMk cId="0" sldId="2147483648"/>
            <pc:sldLayoutMk cId="0" sldId="2147483650"/>
          </pc:sldLayoutMkLst>
        </pc:sldLayoutChg>
      </pc:sldMasterChg>
    </pc:docChg>
  </pc:docChgLst>
  <pc:docChgLst>
    <pc:chgData name="Steve Shellhammer" userId="0e71f22d-ee3e-49c0-82ff-dbc290af8082" providerId="ADAL" clId="{7AAD319A-8CEB-432F-B924-872CA495F27D}"/>
    <pc:docChg chg="undo custSel addSld delSld modSld">
      <pc:chgData name="Steve Shellhammer" userId="0e71f22d-ee3e-49c0-82ff-dbc290af8082" providerId="ADAL" clId="{7AAD319A-8CEB-432F-B924-872CA495F27D}" dt="2023-05-19T23:22:23.470" v="3334"/>
      <pc:docMkLst>
        <pc:docMk/>
      </pc:docMkLst>
      <pc:sldChg chg="modSp mod">
        <pc:chgData name="Steve Shellhammer" userId="0e71f22d-ee3e-49c0-82ff-dbc290af8082" providerId="ADAL" clId="{7AAD319A-8CEB-432F-B924-872CA495F27D}" dt="2023-05-19T22:08:35.243" v="24" actId="20577"/>
        <pc:sldMkLst>
          <pc:docMk/>
          <pc:sldMk cId="0" sldId="256"/>
        </pc:sldMkLst>
      </pc:sldChg>
      <pc:sldChg chg="del">
        <pc:chgData name="Steve Shellhammer" userId="0e71f22d-ee3e-49c0-82ff-dbc290af8082" providerId="ADAL" clId="{7AAD319A-8CEB-432F-B924-872CA495F27D}" dt="2023-05-19T22:18:17.659" v="691" actId="47"/>
        <pc:sldMkLst>
          <pc:docMk/>
          <pc:sldMk cId="529197180" sldId="538"/>
        </pc:sldMkLst>
      </pc:sldChg>
      <pc:sldChg chg="del">
        <pc:chgData name="Steve Shellhammer" userId="0e71f22d-ee3e-49c0-82ff-dbc290af8082" providerId="ADAL" clId="{7AAD319A-8CEB-432F-B924-872CA495F27D}" dt="2023-05-19T22:18:17.659" v="691" actId="47"/>
        <pc:sldMkLst>
          <pc:docMk/>
          <pc:sldMk cId="2856481569" sldId="539"/>
        </pc:sldMkLst>
      </pc:sldChg>
      <pc:sldChg chg="del">
        <pc:chgData name="Steve Shellhammer" userId="0e71f22d-ee3e-49c0-82ff-dbc290af8082" providerId="ADAL" clId="{7AAD319A-8CEB-432F-B924-872CA495F27D}" dt="2023-05-19T22:18:17.659" v="691" actId="47"/>
        <pc:sldMkLst>
          <pc:docMk/>
          <pc:sldMk cId="2321826473" sldId="540"/>
        </pc:sldMkLst>
      </pc:sldChg>
      <pc:sldChg chg="del">
        <pc:chgData name="Steve Shellhammer" userId="0e71f22d-ee3e-49c0-82ff-dbc290af8082" providerId="ADAL" clId="{7AAD319A-8CEB-432F-B924-872CA495F27D}" dt="2023-05-19T22:18:17.659" v="691" actId="47"/>
        <pc:sldMkLst>
          <pc:docMk/>
          <pc:sldMk cId="547413672" sldId="541"/>
        </pc:sldMkLst>
      </pc:sldChg>
      <pc:sldChg chg="del">
        <pc:chgData name="Steve Shellhammer" userId="0e71f22d-ee3e-49c0-82ff-dbc290af8082" providerId="ADAL" clId="{7AAD319A-8CEB-432F-B924-872CA495F27D}" dt="2023-05-19T22:18:17.659" v="691" actId="47"/>
        <pc:sldMkLst>
          <pc:docMk/>
          <pc:sldMk cId="3322368629" sldId="542"/>
        </pc:sldMkLst>
      </pc:sldChg>
      <pc:sldChg chg="del">
        <pc:chgData name="Steve Shellhammer" userId="0e71f22d-ee3e-49c0-82ff-dbc290af8082" providerId="ADAL" clId="{7AAD319A-8CEB-432F-B924-872CA495F27D}" dt="2023-05-19T22:18:17.659" v="691" actId="47"/>
        <pc:sldMkLst>
          <pc:docMk/>
          <pc:sldMk cId="4081781769" sldId="543"/>
        </pc:sldMkLst>
      </pc:sldChg>
      <pc:sldChg chg="del">
        <pc:chgData name="Steve Shellhammer" userId="0e71f22d-ee3e-49c0-82ff-dbc290af8082" providerId="ADAL" clId="{7AAD319A-8CEB-432F-B924-872CA495F27D}" dt="2023-05-19T22:18:17.659" v="691" actId="47"/>
        <pc:sldMkLst>
          <pc:docMk/>
          <pc:sldMk cId="713590355" sldId="544"/>
        </pc:sldMkLst>
      </pc:sldChg>
      <pc:sldChg chg="del">
        <pc:chgData name="Steve Shellhammer" userId="0e71f22d-ee3e-49c0-82ff-dbc290af8082" providerId="ADAL" clId="{7AAD319A-8CEB-432F-B924-872CA495F27D}" dt="2023-05-19T22:18:17.659" v="691" actId="47"/>
        <pc:sldMkLst>
          <pc:docMk/>
          <pc:sldMk cId="294370876" sldId="545"/>
        </pc:sldMkLst>
      </pc:sldChg>
      <pc:sldChg chg="del">
        <pc:chgData name="Steve Shellhammer" userId="0e71f22d-ee3e-49c0-82ff-dbc290af8082" providerId="ADAL" clId="{7AAD319A-8CEB-432F-B924-872CA495F27D}" dt="2023-05-19T22:18:17.659" v="691" actId="47"/>
        <pc:sldMkLst>
          <pc:docMk/>
          <pc:sldMk cId="2773607339" sldId="546"/>
        </pc:sldMkLst>
      </pc:sldChg>
      <pc:sldChg chg="del">
        <pc:chgData name="Steve Shellhammer" userId="0e71f22d-ee3e-49c0-82ff-dbc290af8082" providerId="ADAL" clId="{7AAD319A-8CEB-432F-B924-872CA495F27D}" dt="2023-05-19T22:18:17.659" v="691" actId="47"/>
        <pc:sldMkLst>
          <pc:docMk/>
          <pc:sldMk cId="906805146" sldId="547"/>
        </pc:sldMkLst>
      </pc:sldChg>
      <pc:sldChg chg="del">
        <pc:chgData name="Steve Shellhammer" userId="0e71f22d-ee3e-49c0-82ff-dbc290af8082" providerId="ADAL" clId="{7AAD319A-8CEB-432F-B924-872CA495F27D}" dt="2023-05-19T22:18:17.659" v="691" actId="47"/>
        <pc:sldMkLst>
          <pc:docMk/>
          <pc:sldMk cId="1671508115" sldId="548"/>
        </pc:sldMkLst>
      </pc:sldChg>
      <pc:sldChg chg="del">
        <pc:chgData name="Steve Shellhammer" userId="0e71f22d-ee3e-49c0-82ff-dbc290af8082" providerId="ADAL" clId="{7AAD319A-8CEB-432F-B924-872CA495F27D}" dt="2023-05-19T22:18:17.659" v="691" actId="47"/>
        <pc:sldMkLst>
          <pc:docMk/>
          <pc:sldMk cId="70344728" sldId="549"/>
        </pc:sldMkLst>
      </pc:sldChg>
      <pc:sldChg chg="del">
        <pc:chgData name="Steve Shellhammer" userId="0e71f22d-ee3e-49c0-82ff-dbc290af8082" providerId="ADAL" clId="{7AAD319A-8CEB-432F-B924-872CA495F27D}" dt="2023-05-19T22:18:17.659" v="691" actId="47"/>
        <pc:sldMkLst>
          <pc:docMk/>
          <pc:sldMk cId="745406975" sldId="550"/>
        </pc:sldMkLst>
      </pc:sldChg>
      <pc:sldChg chg="modSp new mod">
        <pc:chgData name="Steve Shellhammer" userId="0e71f22d-ee3e-49c0-82ff-dbc290af8082" providerId="ADAL" clId="{7AAD319A-8CEB-432F-B924-872CA495F27D}" dt="2023-05-19T22:26:17.581" v="1055" actId="14100"/>
        <pc:sldMkLst>
          <pc:docMk/>
          <pc:sldMk cId="3395715029" sldId="551"/>
        </pc:sldMkLst>
      </pc:sldChg>
      <pc:sldChg chg="modSp new mod">
        <pc:chgData name="Steve Shellhammer" userId="0e71f22d-ee3e-49c0-82ff-dbc290af8082" providerId="ADAL" clId="{7AAD319A-8CEB-432F-B924-872CA495F27D}" dt="2023-05-19T22:49:12.263" v="2425" actId="20577"/>
        <pc:sldMkLst>
          <pc:docMk/>
          <pc:sldMk cId="2326612348" sldId="552"/>
        </pc:sldMkLst>
      </pc:sldChg>
      <pc:sldChg chg="addSp modSp new mod">
        <pc:chgData name="Steve Shellhammer" userId="0e71f22d-ee3e-49c0-82ff-dbc290af8082" providerId="ADAL" clId="{7AAD319A-8CEB-432F-B924-872CA495F27D}" dt="2023-05-19T22:25:32.341" v="1052" actId="5793"/>
        <pc:sldMkLst>
          <pc:docMk/>
          <pc:sldMk cId="3670325964" sldId="553"/>
        </pc:sldMkLst>
      </pc:sldChg>
      <pc:sldChg chg="addSp delSp modSp new mod">
        <pc:chgData name="Steve Shellhammer" userId="0e71f22d-ee3e-49c0-82ff-dbc290af8082" providerId="ADAL" clId="{7AAD319A-8CEB-432F-B924-872CA495F27D}" dt="2023-05-19T22:40:29.704" v="2076" actId="20577"/>
        <pc:sldMkLst>
          <pc:docMk/>
          <pc:sldMk cId="2659424328" sldId="554"/>
        </pc:sldMkLst>
      </pc:sldChg>
      <pc:sldChg chg="addSp modSp new mod">
        <pc:chgData name="Steve Shellhammer" userId="0e71f22d-ee3e-49c0-82ff-dbc290af8082" providerId="ADAL" clId="{7AAD319A-8CEB-432F-B924-872CA495F27D}" dt="2023-05-19T22:55:05.055" v="2879" actId="1076"/>
        <pc:sldMkLst>
          <pc:docMk/>
          <pc:sldMk cId="483761716" sldId="555"/>
        </pc:sldMkLst>
      </pc:sldChg>
      <pc:sldChg chg="modSp new del mod">
        <pc:chgData name="Steve Shellhammer" userId="0e71f22d-ee3e-49c0-82ff-dbc290af8082" providerId="ADAL" clId="{7AAD319A-8CEB-432F-B924-872CA495F27D}" dt="2023-05-19T22:39:10.177" v="2069" actId="47"/>
        <pc:sldMkLst>
          <pc:docMk/>
          <pc:sldMk cId="1034569709" sldId="556"/>
        </pc:sldMkLst>
      </pc:sldChg>
      <pc:sldChg chg="addSp modSp new mod">
        <pc:chgData name="Steve Shellhammer" userId="0e71f22d-ee3e-49c0-82ff-dbc290af8082" providerId="ADAL" clId="{7AAD319A-8CEB-432F-B924-872CA495F27D}" dt="2023-05-19T22:54:49.073" v="2876" actId="1076"/>
        <pc:sldMkLst>
          <pc:docMk/>
          <pc:sldMk cId="1773911635" sldId="556"/>
        </pc:sldMkLst>
      </pc:sldChg>
      <pc:sldChg chg="modSp new del mod">
        <pc:chgData name="Steve Shellhammer" userId="0e71f22d-ee3e-49c0-82ff-dbc290af8082" providerId="ADAL" clId="{7AAD319A-8CEB-432F-B924-872CA495F27D}" dt="2023-05-19T22:44:17.179" v="2311" actId="47"/>
        <pc:sldMkLst>
          <pc:docMk/>
          <pc:sldMk cId="3260903130" sldId="556"/>
        </pc:sldMkLst>
      </pc:sldChg>
      <pc:sldChg chg="addSp modSp new mod">
        <pc:chgData name="Steve Shellhammer" userId="0e71f22d-ee3e-49c0-82ff-dbc290af8082" providerId="ADAL" clId="{7AAD319A-8CEB-432F-B924-872CA495F27D}" dt="2023-05-19T23:22:23.470" v="3334"/>
        <pc:sldMkLst>
          <pc:docMk/>
          <pc:sldMk cId="540504664" sldId="557"/>
        </pc:sldMkLst>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ldChg>
      <pc:sldChg chg="modSp mod">
        <pc:chgData name="Steve Shellhammer" userId="0e71f22d-ee3e-49c0-82ff-dbc290af8082" providerId="ADAL" clId="{5F0A67CB-CEDB-45B7-8A9A-ED3672DC8F3B}" dt="2021-07-02T22:24:51.268" v="43" actId="1076"/>
        <pc:sldMkLst>
          <pc:docMk/>
          <pc:sldMk cId="4109633702" sldId="511"/>
        </pc:sldMkLst>
      </pc:sldChg>
    </pc:docChg>
  </pc:docChgLst>
  <pc:docChgLst>
    <pc:chgData name="Steve Shellhammer" userId="0e71f22d-ee3e-49c0-82ff-dbc290af8082" providerId="ADAL" clId="{DB7312C4-8440-4E4F-BB1C-80ACDCB5D505}"/>
    <pc:docChg chg="delSld modSld">
      <pc:chgData name="Steve Shellhammer" userId="0e71f22d-ee3e-49c0-82ff-dbc290af8082" providerId="ADAL" clId="{DB7312C4-8440-4E4F-BB1C-80ACDCB5D505}" dt="2022-10-21T16:27:14.683" v="168" actId="47"/>
      <pc:docMkLst>
        <pc:docMk/>
      </pc:docMkLst>
      <pc:sldChg chg="modSp mod">
        <pc:chgData name="Steve Shellhammer" userId="0e71f22d-ee3e-49c0-82ff-dbc290af8082" providerId="ADAL" clId="{DB7312C4-8440-4E4F-BB1C-80ACDCB5D505}" dt="2022-10-21T16:23:40.914" v="19" actId="20577"/>
        <pc:sldMkLst>
          <pc:docMk/>
          <pc:sldMk cId="3270413454" sldId="540"/>
        </pc:sldMkLst>
      </pc:sldChg>
      <pc:sldChg chg="modSp mod">
        <pc:chgData name="Steve Shellhammer" userId="0e71f22d-ee3e-49c0-82ff-dbc290af8082" providerId="ADAL" clId="{DB7312C4-8440-4E4F-BB1C-80ACDCB5D505}" dt="2022-10-21T16:24:18.985" v="21" actId="20577"/>
        <pc:sldMkLst>
          <pc:docMk/>
          <pc:sldMk cId="3754947169" sldId="541"/>
        </pc:sldMkLst>
      </pc:sldChg>
      <pc:sldChg chg="modSp mod">
        <pc:chgData name="Steve Shellhammer" userId="0e71f22d-ee3e-49c0-82ff-dbc290af8082" providerId="ADAL" clId="{DB7312C4-8440-4E4F-BB1C-80ACDCB5D505}" dt="2022-10-21T16:25:14.573" v="45" actId="255"/>
        <pc:sldMkLst>
          <pc:docMk/>
          <pc:sldMk cId="1781948088" sldId="542"/>
        </pc:sldMkLst>
      </pc:sldChg>
      <pc:sldChg chg="del">
        <pc:chgData name="Steve Shellhammer" userId="0e71f22d-ee3e-49c0-82ff-dbc290af8082" providerId="ADAL" clId="{DB7312C4-8440-4E4F-BB1C-80ACDCB5D505}" dt="2022-10-21T16:25:25.298" v="46" actId="47"/>
        <pc:sldMkLst>
          <pc:docMk/>
          <pc:sldMk cId="1135066213" sldId="543"/>
        </pc:sldMkLst>
      </pc:sldChg>
      <pc:sldChg chg="del">
        <pc:chgData name="Steve Shellhammer" userId="0e71f22d-ee3e-49c0-82ff-dbc290af8082" providerId="ADAL" clId="{DB7312C4-8440-4E4F-BB1C-80ACDCB5D505}" dt="2022-10-21T16:27:11.802" v="167" actId="47"/>
        <pc:sldMkLst>
          <pc:docMk/>
          <pc:sldMk cId="1425276553" sldId="548"/>
        </pc:sldMkLst>
      </pc:sldChg>
      <pc:sldChg chg="modSp mod">
        <pc:chgData name="Steve Shellhammer" userId="0e71f22d-ee3e-49c0-82ff-dbc290af8082" providerId="ADAL" clId="{DB7312C4-8440-4E4F-BB1C-80ACDCB5D505}" dt="2022-10-21T16:26:56.839" v="166" actId="20577"/>
        <pc:sldMkLst>
          <pc:docMk/>
          <pc:sldMk cId="2878109814" sldId="549"/>
        </pc:sldMkLst>
      </pc:sldChg>
      <pc:sldChg chg="del">
        <pc:chgData name="Steve Shellhammer" userId="0e71f22d-ee3e-49c0-82ff-dbc290af8082" providerId="ADAL" clId="{DB7312C4-8440-4E4F-BB1C-80ACDCB5D505}" dt="2022-10-21T16:27:11.802" v="167" actId="47"/>
        <pc:sldMkLst>
          <pc:docMk/>
          <pc:sldMk cId="1027423436" sldId="550"/>
        </pc:sldMkLst>
      </pc:sldChg>
      <pc:sldChg chg="del">
        <pc:chgData name="Steve Shellhammer" userId="0e71f22d-ee3e-49c0-82ff-dbc290af8082" providerId="ADAL" clId="{DB7312C4-8440-4E4F-BB1C-80ACDCB5D505}" dt="2022-10-21T16:27:11.802" v="167" actId="47"/>
        <pc:sldMkLst>
          <pc:docMk/>
          <pc:sldMk cId="1632774051" sldId="551"/>
        </pc:sldMkLst>
      </pc:sldChg>
      <pc:sldChg chg="del">
        <pc:chgData name="Steve Shellhammer" userId="0e71f22d-ee3e-49c0-82ff-dbc290af8082" providerId="ADAL" clId="{DB7312C4-8440-4E4F-BB1C-80ACDCB5D505}" dt="2022-10-21T16:25:25.298" v="46" actId="47"/>
        <pc:sldMkLst>
          <pc:docMk/>
          <pc:sldMk cId="2616618060" sldId="553"/>
        </pc:sldMkLst>
      </pc:sldChg>
      <pc:sldChg chg="del">
        <pc:chgData name="Steve Shellhammer" userId="0e71f22d-ee3e-49c0-82ff-dbc290af8082" providerId="ADAL" clId="{DB7312C4-8440-4E4F-BB1C-80ACDCB5D505}" dt="2022-10-21T16:27:11.802" v="167" actId="47"/>
        <pc:sldMkLst>
          <pc:docMk/>
          <pc:sldMk cId="1672664259" sldId="555"/>
        </pc:sldMkLst>
      </pc:sldChg>
      <pc:sldChg chg="del">
        <pc:chgData name="Steve Shellhammer" userId="0e71f22d-ee3e-49c0-82ff-dbc290af8082" providerId="ADAL" clId="{DB7312C4-8440-4E4F-BB1C-80ACDCB5D505}" dt="2022-10-21T16:27:14.683" v="168" actId="47"/>
        <pc:sldMkLst>
          <pc:docMk/>
          <pc:sldMk cId="3412471563" sldId="556"/>
        </pc:sldMkLst>
      </pc:sldChg>
      <pc:sldChg chg="del">
        <pc:chgData name="Steve Shellhammer" userId="0e71f22d-ee3e-49c0-82ff-dbc290af8082" providerId="ADAL" clId="{DB7312C4-8440-4E4F-BB1C-80ACDCB5D505}" dt="2022-10-21T16:27:11.802" v="167" actId="47"/>
        <pc:sldMkLst>
          <pc:docMk/>
          <pc:sldMk cId="2403684380" sldId="557"/>
        </pc:sldMkLst>
      </pc:sldChg>
      <pc:sldChg chg="del">
        <pc:chgData name="Steve Shellhammer" userId="0e71f22d-ee3e-49c0-82ff-dbc290af8082" providerId="ADAL" clId="{DB7312C4-8440-4E4F-BB1C-80ACDCB5D505}" dt="2022-10-21T16:27:11.802" v="167" actId="47"/>
        <pc:sldMkLst>
          <pc:docMk/>
          <pc:sldMk cId="2938677378" sldId="558"/>
        </pc:sldMkLst>
      </pc:sldChg>
    </pc:docChg>
  </pc:docChgLst>
  <pc:docChgLst>
    <pc:chgData name="Steve Shellhammer" userId="0e71f22d-ee3e-49c0-82ff-dbc290af8082" providerId="ADAL" clId="{45A3FF76-3816-4680-880A-C8354C4368AB}"/>
    <pc:docChg chg="undo custSel addSld delSld modSld modMainMaster">
      <pc:chgData name="Steve Shellhammer" userId="0e71f22d-ee3e-49c0-82ff-dbc290af8082" providerId="ADAL" clId="{45A3FF76-3816-4680-880A-C8354C4368AB}" dt="2023-03-20T23:09:30.819" v="7177" actId="20577"/>
      <pc:docMkLst>
        <pc:docMk/>
      </pc:docMkLst>
      <pc:sldChg chg="modSp mod">
        <pc:chgData name="Steve Shellhammer" userId="0e71f22d-ee3e-49c0-82ff-dbc290af8082" providerId="ADAL" clId="{45A3FF76-3816-4680-880A-C8354C4368AB}" dt="2023-03-20T15:42:09.508" v="3392" actId="13926"/>
        <pc:sldMkLst>
          <pc:docMk/>
          <pc:sldMk cId="0" sldId="256"/>
        </pc:sldMkLst>
      </pc:sldChg>
      <pc:sldChg chg="modSp mod">
        <pc:chgData name="Steve Shellhammer" userId="0e71f22d-ee3e-49c0-82ff-dbc290af8082" providerId="ADAL" clId="{45A3FF76-3816-4680-880A-C8354C4368AB}" dt="2023-03-20T15:42:16.503" v="3393" actId="1076"/>
        <pc:sldMkLst>
          <pc:docMk/>
          <pc:sldMk cId="529197180" sldId="538"/>
        </pc:sldMkLst>
      </pc:sldChg>
      <pc:sldChg chg="modSp new mod">
        <pc:chgData name="Steve Shellhammer" userId="0e71f22d-ee3e-49c0-82ff-dbc290af8082" providerId="ADAL" clId="{45A3FF76-3816-4680-880A-C8354C4368AB}" dt="2023-03-20T23:03:02.758" v="6719" actId="20577"/>
        <pc:sldMkLst>
          <pc:docMk/>
          <pc:sldMk cId="2856481569" sldId="539"/>
        </pc:sldMkLst>
      </pc:sldChg>
      <pc:sldChg chg="del">
        <pc:chgData name="Steve Shellhammer" userId="0e71f22d-ee3e-49c0-82ff-dbc290af8082" providerId="ADAL" clId="{45A3FF76-3816-4680-880A-C8354C4368AB}" dt="2023-03-13T18:00:15.551" v="1024" actId="47"/>
        <pc:sldMkLst>
          <pc:docMk/>
          <pc:sldMk cId="3739150511" sldId="539"/>
        </pc:sldMkLst>
      </pc:sldChg>
      <pc:sldChg chg="modSp new mod">
        <pc:chgData name="Steve Shellhammer" userId="0e71f22d-ee3e-49c0-82ff-dbc290af8082" providerId="ADAL" clId="{45A3FF76-3816-4680-880A-C8354C4368AB}" dt="2023-03-20T23:04:39.125" v="6834" actId="20577"/>
        <pc:sldMkLst>
          <pc:docMk/>
          <pc:sldMk cId="2321826473" sldId="540"/>
        </pc:sldMkLst>
      </pc:sldChg>
      <pc:sldChg chg="del">
        <pc:chgData name="Steve Shellhammer" userId="0e71f22d-ee3e-49c0-82ff-dbc290af8082" providerId="ADAL" clId="{45A3FF76-3816-4680-880A-C8354C4368AB}" dt="2023-03-13T18:00:15.551" v="1024" actId="47"/>
        <pc:sldMkLst>
          <pc:docMk/>
          <pc:sldMk cId="3270413454" sldId="540"/>
        </pc:sldMkLst>
      </pc:sldChg>
      <pc:sldChg chg="modSp new mod">
        <pc:chgData name="Steve Shellhammer" userId="0e71f22d-ee3e-49c0-82ff-dbc290af8082" providerId="ADAL" clId="{45A3FF76-3816-4680-880A-C8354C4368AB}" dt="2023-03-20T15:46:03.550" v="3861" actId="20577"/>
        <pc:sldMkLst>
          <pc:docMk/>
          <pc:sldMk cId="547413672" sldId="541"/>
        </pc:sldMkLst>
      </pc:sldChg>
      <pc:sldChg chg="del">
        <pc:chgData name="Steve Shellhammer" userId="0e71f22d-ee3e-49c0-82ff-dbc290af8082" providerId="ADAL" clId="{45A3FF76-3816-4680-880A-C8354C4368AB}" dt="2023-03-13T18:00:15.551" v="1024" actId="47"/>
        <pc:sldMkLst>
          <pc:docMk/>
          <pc:sldMk cId="3754947169" sldId="541"/>
        </pc:sldMkLst>
      </pc:sldChg>
      <pc:sldChg chg="del">
        <pc:chgData name="Steve Shellhammer" userId="0e71f22d-ee3e-49c0-82ff-dbc290af8082" providerId="ADAL" clId="{45A3FF76-3816-4680-880A-C8354C4368AB}" dt="2023-03-13T18:00:15.551" v="1024" actId="47"/>
        <pc:sldMkLst>
          <pc:docMk/>
          <pc:sldMk cId="1781948088" sldId="542"/>
        </pc:sldMkLst>
      </pc:sldChg>
      <pc:sldChg chg="modSp add mod">
        <pc:chgData name="Steve Shellhammer" userId="0e71f22d-ee3e-49c0-82ff-dbc290af8082" providerId="ADAL" clId="{45A3FF76-3816-4680-880A-C8354C4368AB}" dt="2023-03-20T23:06:25.594" v="6896" actId="20577"/>
        <pc:sldMkLst>
          <pc:docMk/>
          <pc:sldMk cId="3322368629" sldId="542"/>
        </pc:sldMkLst>
      </pc:sldChg>
      <pc:sldChg chg="modSp new mod">
        <pc:chgData name="Steve Shellhammer" userId="0e71f22d-ee3e-49c0-82ff-dbc290af8082" providerId="ADAL" clId="{45A3FF76-3816-4680-880A-C8354C4368AB}" dt="2023-03-20T23:06:52.726" v="6932" actId="20577"/>
        <pc:sldMkLst>
          <pc:docMk/>
          <pc:sldMk cId="4081781769" sldId="543"/>
        </pc:sldMkLst>
      </pc:sldChg>
      <pc:sldChg chg="modSp new mod">
        <pc:chgData name="Steve Shellhammer" userId="0e71f22d-ee3e-49c0-82ff-dbc290af8082" providerId="ADAL" clId="{45A3FF76-3816-4680-880A-C8354C4368AB}" dt="2023-03-20T15:56:39.860" v="5497" actId="12"/>
        <pc:sldMkLst>
          <pc:docMk/>
          <pc:sldMk cId="713590355" sldId="544"/>
        </pc:sldMkLst>
      </pc:sldChg>
      <pc:sldChg chg="del">
        <pc:chgData name="Steve Shellhammer" userId="0e71f22d-ee3e-49c0-82ff-dbc290af8082" providerId="ADAL" clId="{45A3FF76-3816-4680-880A-C8354C4368AB}" dt="2023-03-13T18:00:15.551" v="1024" actId="47"/>
        <pc:sldMkLst>
          <pc:docMk/>
          <pc:sldMk cId="3185913972" sldId="544"/>
        </pc:sldMkLst>
      </pc:sldChg>
      <pc:sldChg chg="modSp new mod">
        <pc:chgData name="Steve Shellhammer" userId="0e71f22d-ee3e-49c0-82ff-dbc290af8082" providerId="ADAL" clId="{45A3FF76-3816-4680-880A-C8354C4368AB}" dt="2023-03-20T15:59:22.628" v="5842" actId="20577"/>
        <pc:sldMkLst>
          <pc:docMk/>
          <pc:sldMk cId="294370876" sldId="545"/>
        </pc:sldMkLst>
      </pc:sldChg>
      <pc:sldChg chg="modSp new mod">
        <pc:chgData name="Steve Shellhammer" userId="0e71f22d-ee3e-49c0-82ff-dbc290af8082" providerId="ADAL" clId="{45A3FF76-3816-4680-880A-C8354C4368AB}" dt="2023-03-20T16:00:12.570" v="5966" actId="12"/>
        <pc:sldMkLst>
          <pc:docMk/>
          <pc:sldMk cId="2773607339" sldId="546"/>
        </pc:sldMkLst>
      </pc:sldChg>
      <pc:sldChg chg="modSp new mod">
        <pc:chgData name="Steve Shellhammer" userId="0e71f22d-ee3e-49c0-82ff-dbc290af8082" providerId="ADAL" clId="{45A3FF76-3816-4680-880A-C8354C4368AB}" dt="2023-03-20T23:08:14.646" v="6959" actId="20577"/>
        <pc:sldMkLst>
          <pc:docMk/>
          <pc:sldMk cId="906805146" sldId="547"/>
        </pc:sldMkLst>
      </pc:sldChg>
      <pc:sldChg chg="modSp add mod">
        <pc:chgData name="Steve Shellhammer" userId="0e71f22d-ee3e-49c0-82ff-dbc290af8082" providerId="ADAL" clId="{45A3FF76-3816-4680-880A-C8354C4368AB}" dt="2023-03-20T23:08:42.173" v="6978" actId="20577"/>
        <pc:sldMkLst>
          <pc:docMk/>
          <pc:sldMk cId="1671508115" sldId="548"/>
        </pc:sldMkLst>
      </pc:sldChg>
      <pc:sldChg chg="addSp modSp new mod">
        <pc:chgData name="Steve Shellhammer" userId="0e71f22d-ee3e-49c0-82ff-dbc290af8082" providerId="ADAL" clId="{45A3FF76-3816-4680-880A-C8354C4368AB}" dt="2023-03-20T23:01:50.881" v="6697" actId="14100"/>
        <pc:sldMkLst>
          <pc:docMk/>
          <pc:sldMk cId="70344728" sldId="549"/>
        </pc:sldMkLst>
      </pc:sldChg>
      <pc:sldChg chg="del">
        <pc:chgData name="Steve Shellhammer" userId="0e71f22d-ee3e-49c0-82ff-dbc290af8082" providerId="ADAL" clId="{45A3FF76-3816-4680-880A-C8354C4368AB}" dt="2023-03-13T18:00:15.551" v="1024" actId="47"/>
        <pc:sldMkLst>
          <pc:docMk/>
          <pc:sldMk cId="2878109814" sldId="549"/>
        </pc:sldMkLst>
      </pc:sldChg>
      <pc:sldChg chg="modSp new mod">
        <pc:chgData name="Steve Shellhammer" userId="0e71f22d-ee3e-49c0-82ff-dbc290af8082" providerId="ADAL" clId="{45A3FF76-3816-4680-880A-C8354C4368AB}" dt="2023-03-20T23:09:30.819" v="7177" actId="20577"/>
        <pc:sldMkLst>
          <pc:docMk/>
          <pc:sldMk cId="745406975" sldId="550"/>
        </pc:sldMkLst>
      </pc:sldChg>
      <pc:sldChg chg="del">
        <pc:chgData name="Steve Shellhammer" userId="0e71f22d-ee3e-49c0-82ff-dbc290af8082" providerId="ADAL" clId="{45A3FF76-3816-4680-880A-C8354C4368AB}" dt="2023-03-13T18:00:15.551" v="1024" actId="47"/>
        <pc:sldMkLst>
          <pc:docMk/>
          <pc:sldMk cId="4286855190" sldId="554"/>
        </pc:sldMkLst>
      </pc:sldChg>
      <pc:sldChg chg="del">
        <pc:chgData name="Steve Shellhammer" userId="0e71f22d-ee3e-49c0-82ff-dbc290af8082" providerId="ADAL" clId="{45A3FF76-3816-4680-880A-C8354C4368AB}" dt="2023-03-13T18:00:15.551" v="1024" actId="47"/>
        <pc:sldMkLst>
          <pc:docMk/>
          <pc:sldMk cId="287235473" sldId="555"/>
        </pc:sldMkLst>
      </pc:sldChg>
      <pc:sldChg chg="del">
        <pc:chgData name="Steve Shellhammer" userId="0e71f22d-ee3e-49c0-82ff-dbc290af8082" providerId="ADAL" clId="{45A3FF76-3816-4680-880A-C8354C4368AB}" dt="2023-03-13T18:00:15.551" v="1024" actId="47"/>
        <pc:sldMkLst>
          <pc:docMk/>
          <pc:sldMk cId="3794324091" sldId="556"/>
        </pc:sldMkLst>
      </pc:sldChg>
      <pc:sldChg chg="del">
        <pc:chgData name="Steve Shellhammer" userId="0e71f22d-ee3e-49c0-82ff-dbc290af8082" providerId="ADAL" clId="{45A3FF76-3816-4680-880A-C8354C4368AB}" dt="2023-03-13T18:00:15.551" v="1024" actId="47"/>
        <pc:sldMkLst>
          <pc:docMk/>
          <pc:sldMk cId="4033374927" sldId="557"/>
        </pc:sldMkLst>
      </pc:sldChg>
      <pc:sldChg chg="del">
        <pc:chgData name="Steve Shellhammer" userId="0e71f22d-ee3e-49c0-82ff-dbc290af8082" providerId="ADAL" clId="{45A3FF76-3816-4680-880A-C8354C4368AB}" dt="2023-03-13T18:00:15.551" v="1024" actId="47"/>
        <pc:sldMkLst>
          <pc:docMk/>
          <pc:sldMk cId="3007808864" sldId="558"/>
        </pc:sldMkLst>
      </pc:sldChg>
      <pc:sldChg chg="del">
        <pc:chgData name="Steve Shellhammer" userId="0e71f22d-ee3e-49c0-82ff-dbc290af8082" providerId="ADAL" clId="{45A3FF76-3816-4680-880A-C8354C4368AB}" dt="2023-03-13T18:00:15.551" v="1024" actId="47"/>
        <pc:sldMkLst>
          <pc:docMk/>
          <pc:sldMk cId="3180985409" sldId="559"/>
        </pc:sldMkLst>
      </pc:sldChg>
      <pc:sldChg chg="del">
        <pc:chgData name="Steve Shellhammer" userId="0e71f22d-ee3e-49c0-82ff-dbc290af8082" providerId="ADAL" clId="{45A3FF76-3816-4680-880A-C8354C4368AB}" dt="2023-03-13T18:00:15.551" v="1024" actId="47"/>
        <pc:sldMkLst>
          <pc:docMk/>
          <pc:sldMk cId="2172269271" sldId="560"/>
        </pc:sldMkLst>
      </pc:sldChg>
      <pc:sldChg chg="del">
        <pc:chgData name="Steve Shellhammer" userId="0e71f22d-ee3e-49c0-82ff-dbc290af8082" providerId="ADAL" clId="{45A3FF76-3816-4680-880A-C8354C4368AB}" dt="2023-03-13T18:00:15.551" v="1024" actId="47"/>
        <pc:sldMkLst>
          <pc:docMk/>
          <pc:sldMk cId="1464544389" sldId="561"/>
        </pc:sldMkLst>
      </pc:sldChg>
      <pc:sldChg chg="del">
        <pc:chgData name="Steve Shellhammer" userId="0e71f22d-ee3e-49c0-82ff-dbc290af8082" providerId="ADAL" clId="{45A3FF76-3816-4680-880A-C8354C4368AB}" dt="2023-03-13T18:00:15.551" v="1024" actId="47"/>
        <pc:sldMkLst>
          <pc:docMk/>
          <pc:sldMk cId="1976483129" sldId="562"/>
        </pc:sldMkLst>
      </pc:sldChg>
      <pc:sldChg chg="del">
        <pc:chgData name="Steve Shellhammer" userId="0e71f22d-ee3e-49c0-82ff-dbc290af8082" providerId="ADAL" clId="{45A3FF76-3816-4680-880A-C8354C4368AB}" dt="2023-03-13T18:00:15.551" v="1024" actId="47"/>
        <pc:sldMkLst>
          <pc:docMk/>
          <pc:sldMk cId="3972056907" sldId="563"/>
        </pc:sldMkLst>
      </pc:sldChg>
      <pc:sldChg chg="del">
        <pc:chgData name="Steve Shellhammer" userId="0e71f22d-ee3e-49c0-82ff-dbc290af8082" providerId="ADAL" clId="{45A3FF76-3816-4680-880A-C8354C4368AB}" dt="2023-03-13T18:00:15.551" v="1024" actId="47"/>
        <pc:sldMkLst>
          <pc:docMk/>
          <pc:sldMk cId="949041964" sldId="564"/>
        </pc:sldMkLst>
      </pc:sldChg>
      <pc:sldChg chg="del">
        <pc:chgData name="Steve Shellhammer" userId="0e71f22d-ee3e-49c0-82ff-dbc290af8082" providerId="ADAL" clId="{45A3FF76-3816-4680-880A-C8354C4368AB}" dt="2023-03-13T18:00:15.551" v="1024" actId="47"/>
        <pc:sldMkLst>
          <pc:docMk/>
          <pc:sldMk cId="2743555411" sldId="565"/>
        </pc:sldMkLst>
      </pc:sldChg>
      <pc:sldChg chg="del">
        <pc:chgData name="Steve Shellhammer" userId="0e71f22d-ee3e-49c0-82ff-dbc290af8082" providerId="ADAL" clId="{45A3FF76-3816-4680-880A-C8354C4368AB}" dt="2023-03-13T18:00:15.551" v="1024" actId="47"/>
        <pc:sldMkLst>
          <pc:docMk/>
          <pc:sldMk cId="1755746894" sldId="566"/>
        </pc:sldMkLst>
      </pc:sldChg>
      <pc:sldMasterChg chg="modSldLayout">
        <pc:chgData name="Steve Shellhammer" userId="0e71f22d-ee3e-49c0-82ff-dbc290af8082" providerId="ADAL" clId="{45A3FF76-3816-4680-880A-C8354C4368AB}" dt="2023-03-13T18:00:46.620" v="1034" actId="20577"/>
        <pc:sldMasterMkLst>
          <pc:docMk/>
          <pc:sldMasterMk cId="0" sldId="2147483648"/>
        </pc:sldMasterMkLst>
        <pc:sldLayoutChg chg="modSp mod">
          <pc:chgData name="Steve Shellhammer" userId="0e71f22d-ee3e-49c0-82ff-dbc290af8082" providerId="ADAL" clId="{45A3FF76-3816-4680-880A-C8354C4368AB}" dt="2023-03-13T18:00:46.620" v="1034" actId="20577"/>
          <pc:sldLayoutMkLst>
            <pc:docMk/>
            <pc:sldMasterMk cId="0" sldId="2147483648"/>
            <pc:sldLayoutMk cId="0" sldId="2147483650"/>
          </pc:sldLayoutMkLst>
        </pc:sldLayoutChg>
      </pc:sldMasterChg>
    </pc:docChg>
  </pc:docChgLst>
  <pc:docChgLst>
    <pc:chgData name="Steve Shellhammer" userId="0e71f22d-ee3e-49c0-82ff-dbc290af8082" providerId="ADAL" clId="{3567A114-1E4A-4313-8A4D-7E56C7A27B67}"/>
    <pc:docChg chg="undo redo custSel addSld delSld modSld modMainMaster">
      <pc:chgData name="Steve Shellhammer" userId="0e71f22d-ee3e-49c0-82ff-dbc290af8082" providerId="ADAL" clId="{3567A114-1E4A-4313-8A4D-7E56C7A27B67}" dt="2023-12-13T01:02:15.700" v="3868" actId="14100"/>
      <pc:docMkLst>
        <pc:docMk/>
      </pc:docMkLst>
      <pc:sldChg chg="modSp mod">
        <pc:chgData name="Steve Shellhammer" userId="0e71f22d-ee3e-49c0-82ff-dbc290af8082" providerId="ADAL" clId="{3567A114-1E4A-4313-8A4D-7E56C7A27B67}" dt="2023-12-12T20:34:08.123" v="135" actId="20577"/>
        <pc:sldMkLst>
          <pc:docMk/>
          <pc:sldMk cId="0" sldId="256"/>
        </pc:sldMkLst>
      </pc:sldChg>
      <pc:sldChg chg="modSp mod">
        <pc:chgData name="Steve Shellhammer" userId="0e71f22d-ee3e-49c0-82ff-dbc290af8082" providerId="ADAL" clId="{3567A114-1E4A-4313-8A4D-7E56C7A27B67}" dt="2023-12-12T20:40:21.520" v="692" actId="14100"/>
        <pc:sldMkLst>
          <pc:docMk/>
          <pc:sldMk cId="3395715029" sldId="551"/>
        </pc:sldMkLst>
      </pc:sldChg>
      <pc:sldChg chg="modSp mod">
        <pc:chgData name="Steve Shellhammer" userId="0e71f22d-ee3e-49c0-82ff-dbc290af8082" providerId="ADAL" clId="{3567A114-1E4A-4313-8A4D-7E56C7A27B67}" dt="2023-12-13T01:02:15.700" v="3868" actId="14100"/>
        <pc:sldMkLst>
          <pc:docMk/>
          <pc:sldMk cId="2326612348" sldId="552"/>
        </pc:sldMkLst>
      </pc:sldChg>
      <pc:sldChg chg="addSp modSp new mod">
        <pc:chgData name="Steve Shellhammer" userId="0e71f22d-ee3e-49c0-82ff-dbc290af8082" providerId="ADAL" clId="{3567A114-1E4A-4313-8A4D-7E56C7A27B67}" dt="2023-12-12T20:52:28.963" v="1436" actId="6549"/>
        <pc:sldMkLst>
          <pc:docMk/>
          <pc:sldMk cId="1604637952" sldId="553"/>
        </pc:sldMkLst>
      </pc:sldChg>
      <pc:sldChg chg="del">
        <pc:chgData name="Steve Shellhammer" userId="0e71f22d-ee3e-49c0-82ff-dbc290af8082" providerId="ADAL" clId="{3567A114-1E4A-4313-8A4D-7E56C7A27B67}" dt="2023-12-12T20:35:03.683" v="156" actId="47"/>
        <pc:sldMkLst>
          <pc:docMk/>
          <pc:sldMk cId="3670325964" sldId="553"/>
        </pc:sldMkLst>
      </pc:sldChg>
      <pc:sldChg chg="del">
        <pc:chgData name="Steve Shellhammer" userId="0e71f22d-ee3e-49c0-82ff-dbc290af8082" providerId="ADAL" clId="{3567A114-1E4A-4313-8A4D-7E56C7A27B67}" dt="2023-12-12T20:35:03.683" v="156" actId="47"/>
        <pc:sldMkLst>
          <pc:docMk/>
          <pc:sldMk cId="2659424328" sldId="554"/>
        </pc:sldMkLst>
      </pc:sldChg>
      <pc:sldChg chg="addSp modSp new mod">
        <pc:chgData name="Steve Shellhammer" userId="0e71f22d-ee3e-49c0-82ff-dbc290af8082" providerId="ADAL" clId="{3567A114-1E4A-4313-8A4D-7E56C7A27B67}" dt="2023-12-12T20:52:46.976" v="1437" actId="20577"/>
        <pc:sldMkLst>
          <pc:docMk/>
          <pc:sldMk cId="3457085430" sldId="554"/>
        </pc:sldMkLst>
      </pc:sldChg>
      <pc:sldChg chg="del">
        <pc:chgData name="Steve Shellhammer" userId="0e71f22d-ee3e-49c0-82ff-dbc290af8082" providerId="ADAL" clId="{3567A114-1E4A-4313-8A4D-7E56C7A27B67}" dt="2023-12-12T20:35:03.683" v="156" actId="47"/>
        <pc:sldMkLst>
          <pc:docMk/>
          <pc:sldMk cId="483761716" sldId="555"/>
        </pc:sldMkLst>
      </pc:sldChg>
      <pc:sldChg chg="addSp modSp new mod">
        <pc:chgData name="Steve Shellhammer" userId="0e71f22d-ee3e-49c0-82ff-dbc290af8082" providerId="ADAL" clId="{3567A114-1E4A-4313-8A4D-7E56C7A27B67}" dt="2023-12-13T00:00:23.586" v="1490" actId="2711"/>
        <pc:sldMkLst>
          <pc:docMk/>
          <pc:sldMk cId="1453849157" sldId="555"/>
        </pc:sldMkLst>
      </pc:sldChg>
      <pc:sldChg chg="del">
        <pc:chgData name="Steve Shellhammer" userId="0e71f22d-ee3e-49c0-82ff-dbc290af8082" providerId="ADAL" clId="{3567A114-1E4A-4313-8A4D-7E56C7A27B67}" dt="2023-12-12T20:35:03.683" v="156" actId="47"/>
        <pc:sldMkLst>
          <pc:docMk/>
          <pc:sldMk cId="1773911635" sldId="556"/>
        </pc:sldMkLst>
      </pc:sldChg>
      <pc:sldChg chg="addSp delSp modSp add mod">
        <pc:chgData name="Steve Shellhammer" userId="0e71f22d-ee3e-49c0-82ff-dbc290af8082" providerId="ADAL" clId="{3567A114-1E4A-4313-8A4D-7E56C7A27B67}" dt="2023-12-13T00:06:47.951" v="1650" actId="1076"/>
        <pc:sldMkLst>
          <pc:docMk/>
          <pc:sldMk cId="1812002114" sldId="556"/>
        </pc:sldMkLst>
      </pc:sldChg>
      <pc:sldChg chg="del">
        <pc:chgData name="Steve Shellhammer" userId="0e71f22d-ee3e-49c0-82ff-dbc290af8082" providerId="ADAL" clId="{3567A114-1E4A-4313-8A4D-7E56C7A27B67}" dt="2023-12-12T20:35:03.683" v="156" actId="47"/>
        <pc:sldMkLst>
          <pc:docMk/>
          <pc:sldMk cId="540504664" sldId="557"/>
        </pc:sldMkLst>
      </pc:sldChg>
      <pc:sldChg chg="addSp delSp modSp new mod">
        <pc:chgData name="Steve Shellhammer" userId="0e71f22d-ee3e-49c0-82ff-dbc290af8082" providerId="ADAL" clId="{3567A114-1E4A-4313-8A4D-7E56C7A27B67}" dt="2023-12-13T00:25:51.562" v="2490" actId="1038"/>
        <pc:sldMkLst>
          <pc:docMk/>
          <pc:sldMk cId="1225879143" sldId="557"/>
        </pc:sldMkLst>
      </pc:sldChg>
      <pc:sldChg chg="delSp modSp add mod">
        <pc:chgData name="Steve Shellhammer" userId="0e71f22d-ee3e-49c0-82ff-dbc290af8082" providerId="ADAL" clId="{3567A114-1E4A-4313-8A4D-7E56C7A27B67}" dt="2023-12-13T00:44:52.258" v="3266" actId="14100"/>
        <pc:sldMkLst>
          <pc:docMk/>
          <pc:sldMk cId="4256139869" sldId="558"/>
        </pc:sldMkLst>
      </pc:sldChg>
      <pc:sldChg chg="addSp modSp new mod">
        <pc:chgData name="Steve Shellhammer" userId="0e71f22d-ee3e-49c0-82ff-dbc290af8082" providerId="ADAL" clId="{3567A114-1E4A-4313-8A4D-7E56C7A27B67}" dt="2023-12-13T01:00:40.649" v="3861" actId="14100"/>
        <pc:sldMkLst>
          <pc:docMk/>
          <pc:sldMk cId="1550233356" sldId="559"/>
        </pc:sldMkLst>
      </pc:sldChg>
      <pc:sldChg chg="addSp modSp new mod">
        <pc:chgData name="Steve Shellhammer" userId="0e71f22d-ee3e-49c0-82ff-dbc290af8082" providerId="ADAL" clId="{3567A114-1E4A-4313-8A4D-7E56C7A27B67}" dt="2023-12-13T00:46:06.614" v="3352" actId="1076"/>
        <pc:sldMkLst>
          <pc:docMk/>
          <pc:sldMk cId="3031651474" sldId="560"/>
        </pc:sldMkLst>
      </pc:sldChg>
      <pc:sldChg chg="modSp new mod">
        <pc:chgData name="Steve Shellhammer" userId="0e71f22d-ee3e-49c0-82ff-dbc290af8082" providerId="ADAL" clId="{3567A114-1E4A-4313-8A4D-7E56C7A27B67}" dt="2023-12-13T01:01:48.696" v="3867" actId="20577"/>
        <pc:sldMkLst>
          <pc:docMk/>
          <pc:sldMk cId="3574499274" sldId="561"/>
        </pc:sldMkLst>
      </pc:sldChg>
      <pc:sldMasterChg chg="modSldLayout">
        <pc:chgData name="Steve Shellhammer" userId="0e71f22d-ee3e-49c0-82ff-dbc290af8082" providerId="ADAL" clId="{3567A114-1E4A-4313-8A4D-7E56C7A27B67}" dt="2023-12-12T20:34:24.315" v="137" actId="20577"/>
        <pc:sldMasterMkLst>
          <pc:docMk/>
          <pc:sldMasterMk cId="0" sldId="2147483648"/>
        </pc:sldMasterMkLst>
        <pc:sldLayoutChg chg="modSp mod">
          <pc:chgData name="Steve Shellhammer" userId="0e71f22d-ee3e-49c0-82ff-dbc290af8082" providerId="ADAL" clId="{3567A114-1E4A-4313-8A4D-7E56C7A27B67}" dt="2023-12-12T20:34:24.315" v="137" actId="20577"/>
          <pc:sldLayoutMkLst>
            <pc:docMk/>
            <pc:sldMasterMk cId="0" sldId="2147483648"/>
            <pc:sldLayoutMk cId="0" sldId="2147483650"/>
          </pc:sldLayoutMkLst>
        </pc:sldLayoutChg>
      </pc:sldMasterChg>
    </pc:docChg>
  </pc:docChgLst>
  <pc:docChgLst>
    <pc:chgData name="Steve Shellhammer" userId="0e71f22d-ee3e-49c0-82ff-dbc290af8082" providerId="ADAL" clId="{59724F5F-E1DF-4D51-93D8-D0CDD9087A14}"/>
    <pc:docChg chg="undo custSel addSld delSld modSld sldOrd">
      <pc:chgData name="Steve Shellhammer" userId="0e71f22d-ee3e-49c0-82ff-dbc290af8082" providerId="ADAL" clId="{59724F5F-E1DF-4D51-93D8-D0CDD9087A14}" dt="2021-09-20T17:03:37.320" v="1466" actId="20577"/>
      <pc:docMkLst>
        <pc:docMk/>
      </pc:docMkLst>
      <pc:sldChg chg="modSp mod">
        <pc:chgData name="Steve Shellhammer" userId="0e71f22d-ee3e-49c0-82ff-dbc290af8082" providerId="ADAL" clId="{59724F5F-E1DF-4D51-93D8-D0CDD9087A14}" dt="2021-09-17T20:10:29.559" v="889" actId="14100"/>
        <pc:sldMkLst>
          <pc:docMk/>
          <pc:sldMk cId="1033386959" sldId="530"/>
        </pc:sldMkLst>
      </pc:sldChg>
      <pc:sldChg chg="del">
        <pc:chgData name="Steve Shellhammer" userId="0e71f22d-ee3e-49c0-82ff-dbc290af8082" providerId="ADAL" clId="{59724F5F-E1DF-4D51-93D8-D0CDD9087A14}" dt="2021-09-17T20:08:19.889" v="784" actId="47"/>
        <pc:sldMkLst>
          <pc:docMk/>
          <pc:sldMk cId="767981311" sldId="535"/>
        </pc:sldMkLst>
      </pc:sldChg>
      <pc:sldChg chg="modSp mod">
        <pc:chgData name="Steve Shellhammer" userId="0e71f22d-ee3e-49c0-82ff-dbc290af8082" providerId="ADAL" clId="{59724F5F-E1DF-4D51-93D8-D0CDD9087A14}" dt="2021-09-17T20:04:59.060" v="656" actId="403"/>
        <pc:sldMkLst>
          <pc:docMk/>
          <pc:sldMk cId="913928595" sldId="536"/>
        </pc:sldMkLst>
      </pc:sldChg>
      <pc:sldChg chg="modSp new mod">
        <pc:chgData name="Steve Shellhammer" userId="0e71f22d-ee3e-49c0-82ff-dbc290af8082" providerId="ADAL" clId="{59724F5F-E1DF-4D51-93D8-D0CDD9087A14}" dt="2021-09-17T20:06:02.966" v="765" actId="20577"/>
        <pc:sldMkLst>
          <pc:docMk/>
          <pc:sldMk cId="2437962698" sldId="545"/>
        </pc:sldMkLst>
      </pc:sldChg>
      <pc:sldChg chg="addSp delSp modSp new mod">
        <pc:chgData name="Steve Shellhammer" userId="0e71f22d-ee3e-49c0-82ff-dbc290af8082" providerId="ADAL" clId="{59724F5F-E1DF-4D51-93D8-D0CDD9087A14}" dt="2021-09-17T20:04:44.230" v="655" actId="20577"/>
        <pc:sldMkLst>
          <pc:docMk/>
          <pc:sldMk cId="4045638809" sldId="546"/>
        </pc:sldMkLst>
      </pc:sldChg>
      <pc:sldChg chg="addSp delSp modSp new mod ord">
        <pc:chgData name="Steve Shellhammer" userId="0e71f22d-ee3e-49c0-82ff-dbc290af8082" providerId="ADAL" clId="{59724F5F-E1DF-4D51-93D8-D0CDD9087A14}" dt="2021-09-17T20:16:48.697" v="1254"/>
        <pc:sldMkLst>
          <pc:docMk/>
          <pc:sldMk cId="2429976484" sldId="547"/>
        </pc:sldMkLst>
      </pc:sldChg>
      <pc:sldChg chg="addSp modSp new mod">
        <pc:chgData name="Steve Shellhammer" userId="0e71f22d-ee3e-49c0-82ff-dbc290af8082" providerId="ADAL" clId="{59724F5F-E1DF-4D51-93D8-D0CDD9087A14}" dt="2021-09-20T17:03:37.320" v="1466" actId="20577"/>
        <pc:sldMkLst>
          <pc:docMk/>
          <pc:sldMk cId="2300417582" sldId="548"/>
        </pc:sldMkLst>
      </pc:sldChg>
      <pc:sldChg chg="modSp new mod">
        <pc:chgData name="Steve Shellhammer" userId="0e71f22d-ee3e-49c0-82ff-dbc290af8082" providerId="ADAL" clId="{59724F5F-E1DF-4D51-93D8-D0CDD9087A14}" dt="2021-09-17T20:17:55.987" v="1440" actId="20577"/>
        <pc:sldMkLst>
          <pc:docMk/>
          <pc:sldMk cId="341061038" sldId="549"/>
        </pc:sldMkLst>
      </pc:sldChg>
    </pc:docChg>
  </pc:docChgLst>
  <pc:docChgLst>
    <pc:chgData name="Steve Shellhammer" userId="0e71f22d-ee3e-49c0-82ff-dbc290af8082" providerId="ADAL" clId="{AC8AA1CB-7231-4F9F-8873-6A0E9D52CE32}"/>
    <pc:docChg chg="custSel addSld delSld modSld modMainMaster">
      <pc:chgData name="Steve Shellhammer" userId="0e71f22d-ee3e-49c0-82ff-dbc290af8082" providerId="ADAL" clId="{AC8AA1CB-7231-4F9F-8873-6A0E9D52CE32}" dt="2021-10-19T21:35:57.847" v="2554" actId="20577"/>
      <pc:docMkLst>
        <pc:docMk/>
      </pc:docMkLst>
      <pc:sldChg chg="modSp mod">
        <pc:chgData name="Steve Shellhammer" userId="0e71f22d-ee3e-49c0-82ff-dbc290af8082" providerId="ADAL" clId="{AC8AA1CB-7231-4F9F-8873-6A0E9D52CE32}" dt="2021-10-19T21:35:27.222" v="2547" actId="1037"/>
        <pc:sldMkLst>
          <pc:docMk/>
          <pc:sldMk cId="0" sldId="256"/>
        </pc:sldMkLst>
      </pc:sldChg>
      <pc:sldChg chg="modSp mod">
        <pc:chgData name="Steve Shellhammer" userId="0e71f22d-ee3e-49c0-82ff-dbc290af8082" providerId="ADAL" clId="{AC8AA1CB-7231-4F9F-8873-6A0E9D52CE32}" dt="2021-10-19T20:57:31.291" v="1455" actId="20577"/>
        <pc:sldMkLst>
          <pc:docMk/>
          <pc:sldMk cId="491374436" sldId="529"/>
        </pc:sldMkLst>
      </pc:sldChg>
      <pc:sldChg chg="del">
        <pc:chgData name="Steve Shellhammer" userId="0e71f22d-ee3e-49c0-82ff-dbc290af8082" providerId="ADAL" clId="{AC8AA1CB-7231-4F9F-8873-6A0E9D52CE32}" dt="2021-10-19T18:18:34.775" v="59" actId="47"/>
        <pc:sldMkLst>
          <pc:docMk/>
          <pc:sldMk cId="1033386959" sldId="530"/>
        </pc:sldMkLst>
      </pc:sldChg>
      <pc:sldChg chg="addSp modSp new mod">
        <pc:chgData name="Steve Shellhammer" userId="0e71f22d-ee3e-49c0-82ff-dbc290af8082" providerId="ADAL" clId="{AC8AA1CB-7231-4F9F-8873-6A0E9D52CE32}" dt="2021-10-19T21:00:34.967" v="1744" actId="14100"/>
        <pc:sldMkLst>
          <pc:docMk/>
          <pc:sldMk cId="1522346237" sldId="530"/>
        </pc:sldMkLst>
      </pc:sldChg>
      <pc:sldChg chg="addSp modSp new mod">
        <pc:chgData name="Steve Shellhammer" userId="0e71f22d-ee3e-49c0-82ff-dbc290af8082" providerId="ADAL" clId="{AC8AA1CB-7231-4F9F-8873-6A0E9D52CE32}" dt="2021-10-19T21:35:57.847" v="2554" actId="20577"/>
        <pc:sldMkLst>
          <pc:docMk/>
          <pc:sldMk cId="3091154829" sldId="531"/>
        </pc:sldMkLst>
      </pc:sldChg>
      <pc:sldChg chg="del">
        <pc:chgData name="Steve Shellhammer" userId="0e71f22d-ee3e-49c0-82ff-dbc290af8082" providerId="ADAL" clId="{AC8AA1CB-7231-4F9F-8873-6A0E9D52CE32}" dt="2021-10-19T18:18:34.775" v="59" actId="47"/>
        <pc:sldMkLst>
          <pc:docMk/>
          <pc:sldMk cId="3940175403" sldId="531"/>
        </pc:sldMkLst>
      </pc:sldChg>
      <pc:sldChg chg="addSp modSp new mod">
        <pc:chgData name="Steve Shellhammer" userId="0e71f22d-ee3e-49c0-82ff-dbc290af8082" providerId="ADAL" clId="{AC8AA1CB-7231-4F9F-8873-6A0E9D52CE32}" dt="2021-10-19T21:14:49.461" v="2259" actId="14100"/>
        <pc:sldMkLst>
          <pc:docMk/>
          <pc:sldMk cId="3611220658" sldId="532"/>
        </pc:sldMkLst>
      </pc:sldChg>
      <pc:sldChg chg="del">
        <pc:chgData name="Steve Shellhammer" userId="0e71f22d-ee3e-49c0-82ff-dbc290af8082" providerId="ADAL" clId="{AC8AA1CB-7231-4F9F-8873-6A0E9D52CE32}" dt="2021-10-19T18:18:34.775" v="59" actId="47"/>
        <pc:sldMkLst>
          <pc:docMk/>
          <pc:sldMk cId="3646594998" sldId="532"/>
        </pc:sldMkLst>
      </pc:sldChg>
      <pc:sldChg chg="modSp new mod">
        <pc:chgData name="Steve Shellhammer" userId="0e71f22d-ee3e-49c0-82ff-dbc290af8082" providerId="ADAL" clId="{AC8AA1CB-7231-4F9F-8873-6A0E9D52CE32}" dt="2021-10-19T21:16:10.747" v="2531" actId="15"/>
        <pc:sldMkLst>
          <pc:docMk/>
          <pc:sldMk cId="696924047" sldId="533"/>
        </pc:sldMkLst>
      </pc:sldChg>
      <pc:sldChg chg="del">
        <pc:chgData name="Steve Shellhammer" userId="0e71f22d-ee3e-49c0-82ff-dbc290af8082" providerId="ADAL" clId="{AC8AA1CB-7231-4F9F-8873-6A0E9D52CE32}" dt="2021-10-19T18:18:34.775" v="59" actId="47"/>
        <pc:sldMkLst>
          <pc:docMk/>
          <pc:sldMk cId="1470928392" sldId="533"/>
        </pc:sldMkLst>
      </pc:sldChg>
      <pc:sldChg chg="modSp new del mod">
        <pc:chgData name="Steve Shellhammer" userId="0e71f22d-ee3e-49c0-82ff-dbc290af8082" providerId="ADAL" clId="{AC8AA1CB-7231-4F9F-8873-6A0E9D52CE32}" dt="2021-10-19T21:14:43.273" v="2258" actId="47"/>
        <pc:sldMkLst>
          <pc:docMk/>
          <pc:sldMk cId="3412841901" sldId="533"/>
        </pc:sldMkLst>
      </pc:sldChg>
      <pc:sldChg chg="del">
        <pc:chgData name="Steve Shellhammer" userId="0e71f22d-ee3e-49c0-82ff-dbc290af8082" providerId="ADAL" clId="{AC8AA1CB-7231-4F9F-8873-6A0E9D52CE32}" dt="2021-10-19T18:18:34.775" v="59" actId="47"/>
        <pc:sldMkLst>
          <pc:docMk/>
          <pc:sldMk cId="3533804203" sldId="534"/>
        </pc:sldMkLst>
      </pc:sldChg>
      <pc:sldChg chg="del">
        <pc:chgData name="Steve Shellhammer" userId="0e71f22d-ee3e-49c0-82ff-dbc290af8082" providerId="ADAL" clId="{AC8AA1CB-7231-4F9F-8873-6A0E9D52CE32}" dt="2021-10-19T18:18:34.775" v="59" actId="47"/>
        <pc:sldMkLst>
          <pc:docMk/>
          <pc:sldMk cId="913928595" sldId="536"/>
        </pc:sldMkLst>
      </pc:sldChg>
      <pc:sldChg chg="del">
        <pc:chgData name="Steve Shellhammer" userId="0e71f22d-ee3e-49c0-82ff-dbc290af8082" providerId="ADAL" clId="{AC8AA1CB-7231-4F9F-8873-6A0E9D52CE32}" dt="2021-10-19T18:18:34.775" v="59" actId="47"/>
        <pc:sldMkLst>
          <pc:docMk/>
          <pc:sldMk cId="2716857888" sldId="537"/>
        </pc:sldMkLst>
      </pc:sldChg>
      <pc:sldChg chg="del">
        <pc:chgData name="Steve Shellhammer" userId="0e71f22d-ee3e-49c0-82ff-dbc290af8082" providerId="ADAL" clId="{AC8AA1CB-7231-4F9F-8873-6A0E9D52CE32}" dt="2021-10-19T18:18:34.775" v="59" actId="47"/>
        <pc:sldMkLst>
          <pc:docMk/>
          <pc:sldMk cId="2538287792" sldId="538"/>
        </pc:sldMkLst>
      </pc:sldChg>
      <pc:sldChg chg="del">
        <pc:chgData name="Steve Shellhammer" userId="0e71f22d-ee3e-49c0-82ff-dbc290af8082" providerId="ADAL" clId="{AC8AA1CB-7231-4F9F-8873-6A0E9D52CE32}" dt="2021-10-19T18:18:34.775" v="59" actId="47"/>
        <pc:sldMkLst>
          <pc:docMk/>
          <pc:sldMk cId="340634408" sldId="539"/>
        </pc:sldMkLst>
      </pc:sldChg>
      <pc:sldChg chg="del">
        <pc:chgData name="Steve Shellhammer" userId="0e71f22d-ee3e-49c0-82ff-dbc290af8082" providerId="ADAL" clId="{AC8AA1CB-7231-4F9F-8873-6A0E9D52CE32}" dt="2021-10-19T18:18:34.775" v="59" actId="47"/>
        <pc:sldMkLst>
          <pc:docMk/>
          <pc:sldMk cId="3090575766" sldId="540"/>
        </pc:sldMkLst>
      </pc:sldChg>
      <pc:sldChg chg="del">
        <pc:chgData name="Steve Shellhammer" userId="0e71f22d-ee3e-49c0-82ff-dbc290af8082" providerId="ADAL" clId="{AC8AA1CB-7231-4F9F-8873-6A0E9D52CE32}" dt="2021-10-19T18:18:34.775" v="59" actId="47"/>
        <pc:sldMkLst>
          <pc:docMk/>
          <pc:sldMk cId="3549475240" sldId="541"/>
        </pc:sldMkLst>
      </pc:sldChg>
      <pc:sldChg chg="del">
        <pc:chgData name="Steve Shellhammer" userId="0e71f22d-ee3e-49c0-82ff-dbc290af8082" providerId="ADAL" clId="{AC8AA1CB-7231-4F9F-8873-6A0E9D52CE32}" dt="2021-10-19T18:18:34.775" v="59" actId="47"/>
        <pc:sldMkLst>
          <pc:docMk/>
          <pc:sldMk cId="3476637942" sldId="542"/>
        </pc:sldMkLst>
      </pc:sldChg>
      <pc:sldChg chg="del">
        <pc:chgData name="Steve Shellhammer" userId="0e71f22d-ee3e-49c0-82ff-dbc290af8082" providerId="ADAL" clId="{AC8AA1CB-7231-4F9F-8873-6A0E9D52CE32}" dt="2021-10-19T18:18:34.775" v="59" actId="47"/>
        <pc:sldMkLst>
          <pc:docMk/>
          <pc:sldMk cId="1889909565" sldId="543"/>
        </pc:sldMkLst>
      </pc:sldChg>
      <pc:sldChg chg="del">
        <pc:chgData name="Steve Shellhammer" userId="0e71f22d-ee3e-49c0-82ff-dbc290af8082" providerId="ADAL" clId="{AC8AA1CB-7231-4F9F-8873-6A0E9D52CE32}" dt="2021-10-19T18:18:34.775" v="59" actId="47"/>
        <pc:sldMkLst>
          <pc:docMk/>
          <pc:sldMk cId="2976029669" sldId="544"/>
        </pc:sldMkLst>
      </pc:sldChg>
      <pc:sldChg chg="del">
        <pc:chgData name="Steve Shellhammer" userId="0e71f22d-ee3e-49c0-82ff-dbc290af8082" providerId="ADAL" clId="{AC8AA1CB-7231-4F9F-8873-6A0E9D52CE32}" dt="2021-10-19T18:18:34.775" v="59" actId="47"/>
        <pc:sldMkLst>
          <pc:docMk/>
          <pc:sldMk cId="2437962698" sldId="545"/>
        </pc:sldMkLst>
      </pc:sldChg>
      <pc:sldChg chg="del">
        <pc:chgData name="Steve Shellhammer" userId="0e71f22d-ee3e-49c0-82ff-dbc290af8082" providerId="ADAL" clId="{AC8AA1CB-7231-4F9F-8873-6A0E9D52CE32}" dt="2021-10-19T18:18:34.775" v="59" actId="47"/>
        <pc:sldMkLst>
          <pc:docMk/>
          <pc:sldMk cId="4045638809" sldId="546"/>
        </pc:sldMkLst>
      </pc:sldChg>
      <pc:sldChg chg="del">
        <pc:chgData name="Steve Shellhammer" userId="0e71f22d-ee3e-49c0-82ff-dbc290af8082" providerId="ADAL" clId="{AC8AA1CB-7231-4F9F-8873-6A0E9D52CE32}" dt="2021-10-19T18:18:34.775" v="59" actId="47"/>
        <pc:sldMkLst>
          <pc:docMk/>
          <pc:sldMk cId="2429976484" sldId="547"/>
        </pc:sldMkLst>
      </pc:sldChg>
      <pc:sldChg chg="del">
        <pc:chgData name="Steve Shellhammer" userId="0e71f22d-ee3e-49c0-82ff-dbc290af8082" providerId="ADAL" clId="{AC8AA1CB-7231-4F9F-8873-6A0E9D52CE32}" dt="2021-10-19T18:18:34.775" v="59" actId="47"/>
        <pc:sldMkLst>
          <pc:docMk/>
          <pc:sldMk cId="2300417582" sldId="548"/>
        </pc:sldMkLst>
      </pc:sldChg>
      <pc:sldChg chg="del">
        <pc:chgData name="Steve Shellhammer" userId="0e71f22d-ee3e-49c0-82ff-dbc290af8082" providerId="ADAL" clId="{AC8AA1CB-7231-4F9F-8873-6A0E9D52CE32}" dt="2021-10-19T18:18:34.775" v="59" actId="47"/>
        <pc:sldMkLst>
          <pc:docMk/>
          <pc:sldMk cId="341061038" sldId="549"/>
        </pc:sldMkLst>
      </pc:sldChg>
      <pc:sldMasterChg chg="modSldLayout">
        <pc:chgData name="Steve Shellhammer" userId="0e71f22d-ee3e-49c0-82ff-dbc290af8082" providerId="ADAL" clId="{AC8AA1CB-7231-4F9F-8873-6A0E9D52CE32}" dt="2021-10-19T21:34:57.895" v="2539" actId="20577"/>
        <pc:sldMasterMkLst>
          <pc:docMk/>
          <pc:sldMasterMk cId="0" sldId="2147483648"/>
        </pc:sldMasterMkLst>
        <pc:sldLayoutChg chg="modSp mod">
          <pc:chgData name="Steve Shellhammer" userId="0e71f22d-ee3e-49c0-82ff-dbc290af8082" providerId="ADAL" clId="{AC8AA1CB-7231-4F9F-8873-6A0E9D52CE32}" dt="2021-10-19T21:34:57.895" v="2539" actId="20577"/>
          <pc:sldLayoutMkLst>
            <pc:docMk/>
            <pc:sldMasterMk cId="0" sldId="2147483648"/>
            <pc:sldLayoutMk cId="0" sldId="2147483650"/>
          </pc:sldLayoutMkLst>
        </pc:sldLayoutChg>
      </pc:sldMasterChg>
    </pc:docChg>
  </pc:docChgLst>
  <pc:docChgLst>
    <pc:chgData name="Steve Shellhammer" userId="0e71f22d-ee3e-49c0-82ff-dbc290af8082" providerId="ADAL" clId="{D0F9056C-D705-47AE-BD39-F55EC5F3B8F7}"/>
    <pc:docChg chg="modSld">
      <pc:chgData name="Steve Shellhammer" userId="0e71f22d-ee3e-49c0-82ff-dbc290af8082" providerId="ADAL" clId="{D0F9056C-D705-47AE-BD39-F55EC5F3B8F7}" dt="2021-10-28T16:55:30.952" v="5" actId="113"/>
      <pc:docMkLst>
        <pc:docMk/>
      </pc:docMkLst>
      <pc:sldChg chg="modSp mod">
        <pc:chgData name="Steve Shellhammer" userId="0e71f22d-ee3e-49c0-82ff-dbc290af8082" providerId="ADAL" clId="{D0F9056C-D705-47AE-BD39-F55EC5F3B8F7}" dt="2021-10-28T16:54:41.145" v="3" actId="20577"/>
        <pc:sldMkLst>
          <pc:docMk/>
          <pc:sldMk cId="0" sldId="256"/>
        </pc:sldMkLst>
      </pc:sldChg>
      <pc:sldChg chg="modSp">
        <pc:chgData name="Steve Shellhammer" userId="0e71f22d-ee3e-49c0-82ff-dbc290af8082" providerId="ADAL" clId="{D0F9056C-D705-47AE-BD39-F55EC5F3B8F7}" dt="2021-10-28T16:55:30.952" v="5" actId="113"/>
        <pc:sldMkLst>
          <pc:docMk/>
          <pc:sldMk cId="1522346237" sldId="530"/>
        </pc:sldMkLst>
      </pc:sldChg>
    </pc:docChg>
  </pc:docChgLst>
  <pc:docChgLst>
    <pc:chgData name="Steve Shellhammer" userId="0e71f22d-ee3e-49c0-82ff-dbc290af8082" providerId="ADAL" clId="{C15423F7-7331-4EBB-B0DF-94D16AFE56C5}"/>
    <pc:docChg chg="modSld modMainMaster">
      <pc:chgData name="Steve Shellhammer" userId="0e71f22d-ee3e-49c0-82ff-dbc290af8082" providerId="ADAL" clId="{C15423F7-7331-4EBB-B0DF-94D16AFE56C5}" dt="2021-10-12T19:40:25.557" v="133" actId="6549"/>
      <pc:docMkLst>
        <pc:docMk/>
      </pc:docMkLst>
      <pc:sldChg chg="modSp mod">
        <pc:chgData name="Steve Shellhammer" userId="0e71f22d-ee3e-49c0-82ff-dbc290af8082" providerId="ADAL" clId="{C15423F7-7331-4EBB-B0DF-94D16AFE56C5}" dt="2021-10-12T19:33:14.689" v="23" actId="20577"/>
        <pc:sldMkLst>
          <pc:docMk/>
          <pc:sldMk cId="0" sldId="256"/>
        </pc:sldMkLst>
      </pc:sldChg>
      <pc:sldChg chg="modSp mod">
        <pc:chgData name="Steve Shellhammer" userId="0e71f22d-ee3e-49c0-82ff-dbc290af8082" providerId="ADAL" clId="{C15423F7-7331-4EBB-B0DF-94D16AFE56C5}" dt="2021-10-12T19:37:08.066" v="91" actId="20577"/>
        <pc:sldMkLst>
          <pc:docMk/>
          <pc:sldMk cId="491374436" sldId="529"/>
        </pc:sldMkLst>
      </pc:sldChg>
      <pc:sldChg chg="modSp mod">
        <pc:chgData name="Steve Shellhammer" userId="0e71f22d-ee3e-49c0-82ff-dbc290af8082" providerId="ADAL" clId="{C15423F7-7331-4EBB-B0DF-94D16AFE56C5}" dt="2021-10-12T19:37:36.004" v="95" actId="20577"/>
        <pc:sldMkLst>
          <pc:docMk/>
          <pc:sldMk cId="1033386959" sldId="530"/>
        </pc:sldMkLst>
      </pc:sldChg>
      <pc:sldChg chg="modSp mod">
        <pc:chgData name="Steve Shellhammer" userId="0e71f22d-ee3e-49c0-82ff-dbc290af8082" providerId="ADAL" clId="{C15423F7-7331-4EBB-B0DF-94D16AFE56C5}" dt="2021-10-12T19:39:44.435" v="132" actId="20577"/>
        <pc:sldMkLst>
          <pc:docMk/>
          <pc:sldMk cId="913928595" sldId="536"/>
        </pc:sldMkLst>
      </pc:sldChg>
      <pc:sldChg chg="modSp mod">
        <pc:chgData name="Steve Shellhammer" userId="0e71f22d-ee3e-49c0-82ff-dbc290af8082" providerId="ADAL" clId="{C15423F7-7331-4EBB-B0DF-94D16AFE56C5}" dt="2021-10-12T19:38:05.651" v="101" actId="20577"/>
        <pc:sldMkLst>
          <pc:docMk/>
          <pc:sldMk cId="2716857888" sldId="537"/>
        </pc:sldMkLst>
      </pc:sldChg>
      <pc:sldChg chg="modSp mod">
        <pc:chgData name="Steve Shellhammer" userId="0e71f22d-ee3e-49c0-82ff-dbc290af8082" providerId="ADAL" clId="{C15423F7-7331-4EBB-B0DF-94D16AFE56C5}" dt="2021-10-12T19:40:25.557" v="133" actId="6549"/>
        <pc:sldMkLst>
          <pc:docMk/>
          <pc:sldMk cId="341061038" sldId="549"/>
        </pc:sldMkLst>
      </pc:sldChg>
      <pc:sldMasterChg chg="modSldLayout">
        <pc:chgData name="Steve Shellhammer" userId="0e71f22d-ee3e-49c0-82ff-dbc290af8082" providerId="ADAL" clId="{C15423F7-7331-4EBB-B0DF-94D16AFE56C5}" dt="2021-09-28T23:17:59.955" v="7" actId="20577"/>
        <pc:sldMasterMkLst>
          <pc:docMk/>
          <pc:sldMasterMk cId="0" sldId="2147483648"/>
        </pc:sldMasterMkLst>
        <pc:sldLayoutChg chg="modSp mod">
          <pc:chgData name="Steve Shellhammer" userId="0e71f22d-ee3e-49c0-82ff-dbc290af8082" providerId="ADAL" clId="{C15423F7-7331-4EBB-B0DF-94D16AFE56C5}" dt="2021-09-28T23:17:59.955" v="7" actId="20577"/>
          <pc:sldLayoutMkLst>
            <pc:docMk/>
            <pc:sldMasterMk cId="0" sldId="2147483648"/>
            <pc:sldLayoutMk cId="0" sldId="2147483650"/>
          </pc:sldLayoutMkLst>
        </pc:sldLayoutChg>
      </pc:sldMasterChg>
    </pc:docChg>
  </pc:docChgLst>
  <pc:docChgLst>
    <pc:chgData name="Steve Shellhammer" userId="0e71f22d-ee3e-49c0-82ff-dbc290af8082" providerId="ADAL" clId="{56766B77-AE17-4FC4-B1C5-FA376F3FB728}"/>
    <pc:docChg chg="undo custSel addSld delSld modSld sldOrd modMainMaster">
      <pc:chgData name="Steve Shellhammer" userId="0e71f22d-ee3e-49c0-82ff-dbc290af8082" providerId="ADAL" clId="{56766B77-AE17-4FC4-B1C5-FA376F3FB728}" dt="2022-10-13T18:39:37.806" v="2769" actId="12"/>
      <pc:docMkLst>
        <pc:docMk/>
      </pc:docMkLst>
      <pc:sldChg chg="modSp mod">
        <pc:chgData name="Steve Shellhammer" userId="0e71f22d-ee3e-49c0-82ff-dbc290af8082" providerId="ADAL" clId="{56766B77-AE17-4FC4-B1C5-FA376F3FB728}" dt="2022-10-12T22:37:06.075" v="61"/>
        <pc:sldMkLst>
          <pc:docMk/>
          <pc:sldMk cId="0" sldId="256"/>
        </pc:sldMkLst>
      </pc:sldChg>
      <pc:sldChg chg="modSp mod">
        <pc:chgData name="Steve Shellhammer" userId="0e71f22d-ee3e-49c0-82ff-dbc290af8082" providerId="ADAL" clId="{56766B77-AE17-4FC4-B1C5-FA376F3FB728}" dt="2022-10-13T18:22:22.991" v="2152" actId="20577"/>
        <pc:sldMkLst>
          <pc:docMk/>
          <pc:sldMk cId="491374436" sldId="529"/>
        </pc:sldMkLst>
      </pc:sldChg>
      <pc:sldChg chg="modSp new mod">
        <pc:chgData name="Steve Shellhammer" userId="0e71f22d-ee3e-49c0-82ff-dbc290af8082" providerId="ADAL" clId="{56766B77-AE17-4FC4-B1C5-FA376F3FB728}" dt="2022-10-13T18:22:43.143" v="2164" actId="20577"/>
        <pc:sldMkLst>
          <pc:docMk/>
          <pc:sldMk cId="1327337493" sldId="530"/>
        </pc:sldMkLst>
      </pc:sldChg>
      <pc:sldChg chg="del">
        <pc:chgData name="Steve Shellhammer" userId="0e71f22d-ee3e-49c0-82ff-dbc290af8082" providerId="ADAL" clId="{56766B77-AE17-4FC4-B1C5-FA376F3FB728}" dt="2022-10-12T22:40:52.765" v="524" actId="47"/>
        <pc:sldMkLst>
          <pc:docMk/>
          <pc:sldMk cId="1522346237" sldId="530"/>
        </pc:sldMkLst>
      </pc:sldChg>
      <pc:sldChg chg="addSp delSp modSp new mod">
        <pc:chgData name="Steve Shellhammer" userId="0e71f22d-ee3e-49c0-82ff-dbc290af8082" providerId="ADAL" clId="{56766B77-AE17-4FC4-B1C5-FA376F3FB728}" dt="2022-10-13T18:31:11.031" v="2668"/>
        <pc:sldMkLst>
          <pc:docMk/>
          <pc:sldMk cId="1294843283" sldId="531"/>
        </pc:sldMkLst>
      </pc:sldChg>
      <pc:sldChg chg="del">
        <pc:chgData name="Steve Shellhammer" userId="0e71f22d-ee3e-49c0-82ff-dbc290af8082" providerId="ADAL" clId="{56766B77-AE17-4FC4-B1C5-FA376F3FB728}" dt="2022-10-12T22:40:52.765" v="524" actId="47"/>
        <pc:sldMkLst>
          <pc:docMk/>
          <pc:sldMk cId="3091154829" sldId="531"/>
        </pc:sldMkLst>
      </pc:sldChg>
      <pc:sldChg chg="modSp new mod">
        <pc:chgData name="Steve Shellhammer" userId="0e71f22d-ee3e-49c0-82ff-dbc290af8082" providerId="ADAL" clId="{56766B77-AE17-4FC4-B1C5-FA376F3FB728}" dt="2022-10-13T18:39:37.806" v="2769" actId="12"/>
        <pc:sldMkLst>
          <pc:docMk/>
          <pc:sldMk cId="3326374592" sldId="532"/>
        </pc:sldMkLst>
      </pc:sldChg>
      <pc:sldChg chg="del">
        <pc:chgData name="Steve Shellhammer" userId="0e71f22d-ee3e-49c0-82ff-dbc290af8082" providerId="ADAL" clId="{56766B77-AE17-4FC4-B1C5-FA376F3FB728}" dt="2022-10-12T22:40:52.765" v="524" actId="47"/>
        <pc:sldMkLst>
          <pc:docMk/>
          <pc:sldMk cId="3611220658" sldId="532"/>
        </pc:sldMkLst>
      </pc:sldChg>
      <pc:sldChg chg="del">
        <pc:chgData name="Steve Shellhammer" userId="0e71f22d-ee3e-49c0-82ff-dbc290af8082" providerId="ADAL" clId="{56766B77-AE17-4FC4-B1C5-FA376F3FB728}" dt="2022-10-12T22:40:52.765" v="524" actId="47"/>
        <pc:sldMkLst>
          <pc:docMk/>
          <pc:sldMk cId="696924047" sldId="533"/>
        </pc:sldMkLst>
      </pc:sldChg>
      <pc:sldChg chg="addSp delSp modSp new del mod">
        <pc:chgData name="Steve Shellhammer" userId="0e71f22d-ee3e-49c0-82ff-dbc290af8082" providerId="ADAL" clId="{56766B77-AE17-4FC4-B1C5-FA376F3FB728}" dt="2022-10-13T18:34:40.005" v="2711" actId="47"/>
        <pc:sldMkLst>
          <pc:docMk/>
          <pc:sldMk cId="1759018141" sldId="533"/>
        </pc:sldMkLst>
      </pc:sldChg>
      <pc:sldChg chg="addSp delSp modSp new mod">
        <pc:chgData name="Steve Shellhammer" userId="0e71f22d-ee3e-49c0-82ff-dbc290af8082" providerId="ADAL" clId="{56766B77-AE17-4FC4-B1C5-FA376F3FB728}" dt="2022-10-13T18:39:02.266" v="2753"/>
        <pc:sldMkLst>
          <pc:docMk/>
          <pc:sldMk cId="2774879971" sldId="534"/>
        </pc:sldMkLst>
      </pc:sldChg>
      <pc:sldChg chg="modSp new mod">
        <pc:chgData name="Steve Shellhammer" userId="0e71f22d-ee3e-49c0-82ff-dbc290af8082" providerId="ADAL" clId="{56766B77-AE17-4FC4-B1C5-FA376F3FB728}" dt="2022-10-13T18:28:33.504" v="2582" actId="20577"/>
        <pc:sldMkLst>
          <pc:docMk/>
          <pc:sldMk cId="2721194055" sldId="535"/>
        </pc:sldMkLst>
      </pc:sldChg>
      <pc:sldChg chg="addSp modSp new mod ord">
        <pc:chgData name="Steve Shellhammer" userId="0e71f22d-ee3e-49c0-82ff-dbc290af8082" providerId="ADAL" clId="{56766B77-AE17-4FC4-B1C5-FA376F3FB728}" dt="2022-10-13T18:34:02.444" v="2710" actId="1076"/>
        <pc:sldMkLst>
          <pc:docMk/>
          <pc:sldMk cId="1369013148" sldId="536"/>
        </pc:sldMkLst>
      </pc:sldChg>
      <pc:sldChg chg="addSp delSp modSp add mod">
        <pc:chgData name="Steve Shellhammer" userId="0e71f22d-ee3e-49c0-82ff-dbc290af8082" providerId="ADAL" clId="{56766B77-AE17-4FC4-B1C5-FA376F3FB728}" dt="2022-10-13T18:37:45.172" v="2744" actId="14734"/>
        <pc:sldMkLst>
          <pc:docMk/>
          <pc:sldMk cId="1345301289" sldId="537"/>
        </pc:sldMkLst>
      </pc:sldChg>
      <pc:sldMasterChg chg="modSp mod modSldLayout">
        <pc:chgData name="Steve Shellhammer" userId="0e71f22d-ee3e-49c0-82ff-dbc290af8082" providerId="ADAL" clId="{56766B77-AE17-4FC4-B1C5-FA376F3FB728}" dt="2022-10-12T22:38:28.179" v="81" actId="20577"/>
        <pc:sldMasterMkLst>
          <pc:docMk/>
          <pc:sldMasterMk cId="0" sldId="2147483648"/>
        </pc:sldMasterMkLst>
        <pc:sldLayoutChg chg="modSp mod">
          <pc:chgData name="Steve Shellhammer" userId="0e71f22d-ee3e-49c0-82ff-dbc290af8082" providerId="ADAL" clId="{56766B77-AE17-4FC4-B1C5-FA376F3FB728}" dt="2022-10-12T22:38:28.179" v="81" actId="20577"/>
          <pc:sldLayoutMkLst>
            <pc:docMk/>
            <pc:sldMasterMk cId="0" sldId="2147483648"/>
            <pc:sldLayoutMk cId="0" sldId="2147483650"/>
          </pc:sldLayoutMkLst>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ldChg>
      <pc:sldChg chg="modSp mod">
        <pc:chgData name="Steve Shellhammer" userId="0e71f22d-ee3e-49c0-82ff-dbc290af8082" providerId="ADAL" clId="{ED74AE49-413F-4C18-A93D-4818AE843540}" dt="2020-09-18T00:00:45.189" v="506" actId="20577"/>
        <pc:sldMkLst>
          <pc:docMk/>
          <pc:sldMk cId="1632125" sldId="479"/>
        </pc:sldMkLst>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ldChg>
      <pc:sldChg chg="modSp new mod">
        <pc:chgData name="Steve Shellhammer" userId="0e71f22d-ee3e-49c0-82ff-dbc290af8082" providerId="ADAL" clId="{ED74AE49-413F-4C18-A93D-4818AE843540}" dt="2020-10-08T22:48:28.184" v="3071" actId="20577"/>
        <pc:sldMkLst>
          <pc:docMk/>
          <pc:sldMk cId="2881346024" sldId="481"/>
        </pc:sldMkLst>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ldChg>
      <pc:sldChg chg="modSp new mod">
        <pc:chgData name="Steve Shellhammer" userId="0e71f22d-ee3e-49c0-82ff-dbc290af8082" providerId="ADAL" clId="{ED74AE49-413F-4C18-A93D-4818AE843540}" dt="2020-09-30T00:03:08.205" v="2063" actId="20577"/>
        <pc:sldMkLst>
          <pc:docMk/>
          <pc:sldMk cId="1790051191" sldId="484"/>
        </pc:sldMkLst>
      </pc:sldChg>
      <pc:sldChg chg="modSp add mod">
        <pc:chgData name="Steve Shellhammer" userId="0e71f22d-ee3e-49c0-82ff-dbc290af8082" providerId="ADAL" clId="{ED74AE49-413F-4C18-A93D-4818AE843540}" dt="2020-10-09T16:26:27.647" v="4551" actId="20577"/>
        <pc:sldMkLst>
          <pc:docMk/>
          <pc:sldMk cId="239854975" sldId="485"/>
        </pc:sldMkLst>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ldChg>
      <pc:sldChg chg="addSp delSp modSp new mod">
        <pc:chgData name="Steve Shellhammer" userId="0e71f22d-ee3e-49c0-82ff-dbc290af8082" providerId="ADAL" clId="{ED74AE49-413F-4C18-A93D-4818AE843540}" dt="2020-10-09T00:25:22.317" v="3896" actId="1076"/>
        <pc:sldMkLst>
          <pc:docMk/>
          <pc:sldMk cId="3764238631" sldId="487"/>
        </pc:sldMkLst>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ldChg>
      <pc:sldChg chg="delSp modSp add mod">
        <pc:chgData name="Steve Shellhammer" userId="0e71f22d-ee3e-49c0-82ff-dbc290af8082" providerId="ADAL" clId="{ED74AE49-413F-4C18-A93D-4818AE843540}" dt="2020-10-09T16:03:35.018" v="3917" actId="1076"/>
        <pc:sldMkLst>
          <pc:docMk/>
          <pc:sldMk cId="3267503242" sldId="493"/>
        </pc:sldMkLst>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ldChg>
      <pc:sldChg chg="delSp modSp add mod">
        <pc:chgData name="Steve Shellhammer" userId="0e71f22d-ee3e-49c0-82ff-dbc290af8082" providerId="ADAL" clId="{ED74AE49-413F-4C18-A93D-4818AE843540}" dt="2020-10-09T16:15:12.626" v="4067" actId="14100"/>
        <pc:sldMkLst>
          <pc:docMk/>
          <pc:sldMk cId="1836799658" sldId="495"/>
        </pc:sldMkLst>
      </pc:sldChg>
      <pc:sldChg chg="modSp new mod">
        <pc:chgData name="Steve Shellhammer" userId="0e71f22d-ee3e-49c0-82ff-dbc290af8082" providerId="ADAL" clId="{ED74AE49-413F-4C18-A93D-4818AE843540}" dt="2020-10-09T16:33:13.282" v="4768" actId="14100"/>
        <pc:sldMkLst>
          <pc:docMk/>
          <pc:sldMk cId="54922741" sldId="496"/>
        </pc:sldMkLst>
      </pc:sldChg>
      <pc:sldChg chg="addSp delSp modSp new mod">
        <pc:chgData name="Steve Shellhammer" userId="0e71f22d-ee3e-49c0-82ff-dbc290af8082" providerId="ADAL" clId="{ED74AE49-413F-4C18-A93D-4818AE843540}" dt="2020-10-09T16:33:36.480" v="4776" actId="1035"/>
        <pc:sldMkLst>
          <pc:docMk/>
          <pc:sldMk cId="1626241637" sldId="497"/>
        </pc:sldMkLst>
      </pc:sldChg>
    </pc:docChg>
  </pc:docChgLst>
  <pc:docChgLst>
    <pc:chgData name="Steve Shellhammer" userId="0e71f22d-ee3e-49c0-82ff-dbc290af8082" providerId="ADAL" clId="{A2488D35-FE12-4302-A988-1C9330BE6A82}"/>
    <pc:docChg chg="custSel addSld delSld modSld modMainMaster">
      <pc:chgData name="Steve Shellhammer" userId="0e71f22d-ee3e-49c0-82ff-dbc290af8082" providerId="ADAL" clId="{A2488D35-FE12-4302-A988-1C9330BE6A82}" dt="2024-01-10T16:39:31.795" v="3331" actId="6549"/>
      <pc:docMkLst>
        <pc:docMk/>
      </pc:docMkLst>
      <pc:sldChg chg="modSp mod">
        <pc:chgData name="Steve Shellhammer" userId="0e71f22d-ee3e-49c0-82ff-dbc290af8082" providerId="ADAL" clId="{A2488D35-FE12-4302-A988-1C9330BE6A82}" dt="2024-01-10T16:39:31.795" v="3331" actId="6549"/>
        <pc:sldMkLst>
          <pc:docMk/>
          <pc:sldMk cId="0" sldId="256"/>
        </pc:sldMkLst>
      </pc:sldChg>
      <pc:sldChg chg="modSp mod">
        <pc:chgData name="Steve Shellhammer" userId="0e71f22d-ee3e-49c0-82ff-dbc290af8082" providerId="ADAL" clId="{A2488D35-FE12-4302-A988-1C9330BE6A82}" dt="2024-01-03T17:38:30.836" v="3286" actId="14100"/>
        <pc:sldMkLst>
          <pc:docMk/>
          <pc:sldMk cId="3395715029" sldId="551"/>
        </pc:sldMkLst>
      </pc:sldChg>
      <pc:sldChg chg="modSp mod">
        <pc:chgData name="Steve Shellhammer" userId="0e71f22d-ee3e-49c0-82ff-dbc290af8082" providerId="ADAL" clId="{A2488D35-FE12-4302-A988-1C9330BE6A82}" dt="2024-01-03T17:17:13.307" v="2545" actId="313"/>
        <pc:sldMkLst>
          <pc:docMk/>
          <pc:sldMk cId="2326612348" sldId="552"/>
        </pc:sldMkLst>
      </pc:sldChg>
      <pc:sldChg chg="del">
        <pc:chgData name="Steve Shellhammer" userId="0e71f22d-ee3e-49c0-82ff-dbc290af8082" providerId="ADAL" clId="{A2488D35-FE12-4302-A988-1C9330BE6A82}" dt="2024-01-03T16:51:43.205" v="849" actId="47"/>
        <pc:sldMkLst>
          <pc:docMk/>
          <pc:sldMk cId="1604637952" sldId="553"/>
        </pc:sldMkLst>
      </pc:sldChg>
      <pc:sldChg chg="modSp new mod">
        <pc:chgData name="Steve Shellhammer" userId="0e71f22d-ee3e-49c0-82ff-dbc290af8082" providerId="ADAL" clId="{A2488D35-FE12-4302-A988-1C9330BE6A82}" dt="2024-01-03T16:58:24.519" v="1300" actId="20577"/>
        <pc:sldMkLst>
          <pc:docMk/>
          <pc:sldMk cId="2630663359" sldId="553"/>
        </pc:sldMkLst>
      </pc:sldChg>
      <pc:sldChg chg="modSp new mod">
        <pc:chgData name="Steve Shellhammer" userId="0e71f22d-ee3e-49c0-82ff-dbc290af8082" providerId="ADAL" clId="{A2488D35-FE12-4302-A988-1C9330BE6A82}" dt="2024-01-03T17:03:41.913" v="1645" actId="20577"/>
        <pc:sldMkLst>
          <pc:docMk/>
          <pc:sldMk cId="938295078" sldId="554"/>
        </pc:sldMkLst>
      </pc:sldChg>
      <pc:sldChg chg="del">
        <pc:chgData name="Steve Shellhammer" userId="0e71f22d-ee3e-49c0-82ff-dbc290af8082" providerId="ADAL" clId="{A2488D35-FE12-4302-A988-1C9330BE6A82}" dt="2024-01-03T16:51:43.205" v="849" actId="47"/>
        <pc:sldMkLst>
          <pc:docMk/>
          <pc:sldMk cId="3457085430" sldId="554"/>
        </pc:sldMkLst>
      </pc:sldChg>
      <pc:sldChg chg="modSp new mod">
        <pc:chgData name="Steve Shellhammer" userId="0e71f22d-ee3e-49c0-82ff-dbc290af8082" providerId="ADAL" clId="{A2488D35-FE12-4302-A988-1C9330BE6A82}" dt="2024-01-03T17:19:03.867" v="2552" actId="15"/>
        <pc:sldMkLst>
          <pc:docMk/>
          <pc:sldMk cId="1049664783" sldId="555"/>
        </pc:sldMkLst>
      </pc:sldChg>
      <pc:sldChg chg="del">
        <pc:chgData name="Steve Shellhammer" userId="0e71f22d-ee3e-49c0-82ff-dbc290af8082" providerId="ADAL" clId="{A2488D35-FE12-4302-A988-1C9330BE6A82}" dt="2024-01-03T16:51:43.205" v="849" actId="47"/>
        <pc:sldMkLst>
          <pc:docMk/>
          <pc:sldMk cId="1453849157" sldId="555"/>
        </pc:sldMkLst>
      </pc:sldChg>
      <pc:sldChg chg="modSp new mod">
        <pc:chgData name="Steve Shellhammer" userId="0e71f22d-ee3e-49c0-82ff-dbc290af8082" providerId="ADAL" clId="{A2488D35-FE12-4302-A988-1C9330BE6A82}" dt="2024-01-03T17:19:28.586" v="2556" actId="20577"/>
        <pc:sldMkLst>
          <pc:docMk/>
          <pc:sldMk cId="1723103911" sldId="556"/>
        </pc:sldMkLst>
      </pc:sldChg>
      <pc:sldChg chg="del">
        <pc:chgData name="Steve Shellhammer" userId="0e71f22d-ee3e-49c0-82ff-dbc290af8082" providerId="ADAL" clId="{A2488D35-FE12-4302-A988-1C9330BE6A82}" dt="2024-01-03T16:51:43.205" v="849" actId="47"/>
        <pc:sldMkLst>
          <pc:docMk/>
          <pc:sldMk cId="1812002114" sldId="556"/>
        </pc:sldMkLst>
      </pc:sldChg>
      <pc:sldChg chg="del">
        <pc:chgData name="Steve Shellhammer" userId="0e71f22d-ee3e-49c0-82ff-dbc290af8082" providerId="ADAL" clId="{A2488D35-FE12-4302-A988-1C9330BE6A82}" dt="2024-01-03T16:51:43.205" v="849" actId="47"/>
        <pc:sldMkLst>
          <pc:docMk/>
          <pc:sldMk cId="1225879143" sldId="557"/>
        </pc:sldMkLst>
      </pc:sldChg>
      <pc:sldChg chg="addSp delSp modSp new mod">
        <pc:chgData name="Steve Shellhammer" userId="0e71f22d-ee3e-49c0-82ff-dbc290af8082" providerId="ADAL" clId="{A2488D35-FE12-4302-A988-1C9330BE6A82}" dt="2024-01-03T17:22:05.770" v="2571" actId="14100"/>
        <pc:sldMkLst>
          <pc:docMk/>
          <pc:sldMk cId="2347523016" sldId="557"/>
        </pc:sldMkLst>
      </pc:sldChg>
      <pc:sldChg chg="addSp delSp modSp new mod">
        <pc:chgData name="Steve Shellhammer" userId="0e71f22d-ee3e-49c0-82ff-dbc290af8082" providerId="ADAL" clId="{A2488D35-FE12-4302-A988-1C9330BE6A82}" dt="2024-01-03T17:32:08.904" v="2726" actId="404"/>
        <pc:sldMkLst>
          <pc:docMk/>
          <pc:sldMk cId="1587592730" sldId="558"/>
        </pc:sldMkLst>
      </pc:sldChg>
      <pc:sldChg chg="del">
        <pc:chgData name="Steve Shellhammer" userId="0e71f22d-ee3e-49c0-82ff-dbc290af8082" providerId="ADAL" clId="{A2488D35-FE12-4302-A988-1C9330BE6A82}" dt="2024-01-03T16:51:43.205" v="849" actId="47"/>
        <pc:sldMkLst>
          <pc:docMk/>
          <pc:sldMk cId="4256139869" sldId="558"/>
        </pc:sldMkLst>
      </pc:sldChg>
      <pc:sldChg chg="addSp modSp new mod">
        <pc:chgData name="Steve Shellhammer" userId="0e71f22d-ee3e-49c0-82ff-dbc290af8082" providerId="ADAL" clId="{A2488D35-FE12-4302-A988-1C9330BE6A82}" dt="2024-01-03T17:31:18.534" v="2724" actId="14100"/>
        <pc:sldMkLst>
          <pc:docMk/>
          <pc:sldMk cId="1047456920" sldId="559"/>
        </pc:sldMkLst>
      </pc:sldChg>
      <pc:sldChg chg="del">
        <pc:chgData name="Steve Shellhammer" userId="0e71f22d-ee3e-49c0-82ff-dbc290af8082" providerId="ADAL" clId="{A2488D35-FE12-4302-A988-1C9330BE6A82}" dt="2024-01-03T16:51:43.205" v="849" actId="47"/>
        <pc:sldMkLst>
          <pc:docMk/>
          <pc:sldMk cId="1550233356" sldId="559"/>
        </pc:sldMkLst>
      </pc:sldChg>
      <pc:sldChg chg="del">
        <pc:chgData name="Steve Shellhammer" userId="0e71f22d-ee3e-49c0-82ff-dbc290af8082" providerId="ADAL" clId="{A2488D35-FE12-4302-A988-1C9330BE6A82}" dt="2024-01-03T16:51:43.205" v="849" actId="47"/>
        <pc:sldMkLst>
          <pc:docMk/>
          <pc:sldMk cId="3031651474" sldId="560"/>
        </pc:sldMkLst>
      </pc:sldChg>
      <pc:sldChg chg="modSp new mod">
        <pc:chgData name="Steve Shellhammer" userId="0e71f22d-ee3e-49c0-82ff-dbc290af8082" providerId="ADAL" clId="{A2488D35-FE12-4302-A988-1C9330BE6A82}" dt="2024-01-10T16:37:34.586" v="3317" actId="20577"/>
        <pc:sldMkLst>
          <pc:docMk/>
          <pc:sldMk cId="3066311610" sldId="560"/>
        </pc:sldMkLst>
      </pc:sldChg>
      <pc:sldChg chg="modSp new mod">
        <pc:chgData name="Steve Shellhammer" userId="0e71f22d-ee3e-49c0-82ff-dbc290af8082" providerId="ADAL" clId="{A2488D35-FE12-4302-A988-1C9330BE6A82}" dt="2024-01-03T17:39:48.292" v="3301" actId="14100"/>
        <pc:sldMkLst>
          <pc:docMk/>
          <pc:sldMk cId="2842279863" sldId="561"/>
        </pc:sldMkLst>
      </pc:sldChg>
      <pc:sldChg chg="del">
        <pc:chgData name="Steve Shellhammer" userId="0e71f22d-ee3e-49c0-82ff-dbc290af8082" providerId="ADAL" clId="{A2488D35-FE12-4302-A988-1C9330BE6A82}" dt="2024-01-03T16:51:43.205" v="849" actId="47"/>
        <pc:sldMkLst>
          <pc:docMk/>
          <pc:sldMk cId="3574499274" sldId="561"/>
        </pc:sldMkLst>
      </pc:sldChg>
      <pc:sldMasterChg chg="modSldLayout">
        <pc:chgData name="Steve Shellhammer" userId="0e71f22d-ee3e-49c0-82ff-dbc290af8082" providerId="ADAL" clId="{A2488D35-FE12-4302-A988-1C9330BE6A82}" dt="2024-01-10T16:39:21.134" v="3325" actId="20577"/>
        <pc:sldMasterMkLst>
          <pc:docMk/>
          <pc:sldMasterMk cId="0" sldId="2147483648"/>
        </pc:sldMasterMkLst>
        <pc:sldLayoutChg chg="modSp mod">
          <pc:chgData name="Steve Shellhammer" userId="0e71f22d-ee3e-49c0-82ff-dbc290af8082" providerId="ADAL" clId="{A2488D35-FE12-4302-A988-1C9330BE6A82}" dt="2024-01-10T16:39:21.134" v="3325" actId="20577"/>
          <pc:sldLayoutMkLst>
            <pc:docMk/>
            <pc:sldMasterMk cId="0" sldId="2147483648"/>
            <pc:sldLayoutMk cId="0" sldId="214748365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3/10/2025</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2025</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802.11-25/0324r1</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46854"/>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Challenges in Downlink Bandwidth Control in 1 Mb/s PPDU</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2025-03-10</a:t>
            </a:r>
            <a:endParaRPr lang="en-GB" sz="2133" b="0" dirty="0">
              <a:highlight>
                <a:srgbClr val="FFFF00"/>
              </a:highlight>
            </a:endParaRP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2025</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05816547"/>
              </p:ext>
            </p:extLst>
          </p:nvPr>
        </p:nvGraphicFramePr>
        <p:xfrm>
          <a:off x="609600" y="2590800"/>
          <a:ext cx="7655876" cy="2057400"/>
        </p:xfrm>
        <a:graphic>
          <a:graphicData uri="http://schemas.openxmlformats.org/drawingml/2006/table">
            <a:tbl>
              <a:tblPr>
                <a:tableStyleId>{5C22544A-7EE6-4342-B048-85BDC9FD1C3A}</a:tableStyleId>
              </a:tblPr>
              <a:tblGrid>
                <a:gridCol w="2321876">
                  <a:extLst>
                    <a:ext uri="{9D8B030D-6E8A-4147-A177-3AD203B41FA5}">
                      <a16:colId xmlns:a16="http://schemas.microsoft.com/office/drawing/2014/main" val="1982600515"/>
                    </a:ext>
                  </a:extLst>
                </a:gridCol>
                <a:gridCol w="2104821">
                  <a:extLst>
                    <a:ext uri="{9D8B030D-6E8A-4147-A177-3AD203B41FA5}">
                      <a16:colId xmlns:a16="http://schemas.microsoft.com/office/drawing/2014/main" val="2703258511"/>
                    </a:ext>
                  </a:extLst>
                </a:gridCol>
                <a:gridCol w="3229179">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5">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17866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Pooria Pakrooh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ppakrooh@qti.qualcomm.com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013230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Manideep Dunna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mdunna@qti.qualcomm.com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0403578"/>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alicel@qti.qualcomm.com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7296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67FCE-2A67-9758-D239-859D12D96B56}"/>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239CACCC-5CCA-CC61-5079-2BAF5520DCCE}"/>
              </a:ext>
            </a:extLst>
          </p:cNvPr>
          <p:cNvSpPr>
            <a:spLocks noGrp="1"/>
          </p:cNvSpPr>
          <p:nvPr>
            <p:ph idx="1"/>
          </p:nvPr>
        </p:nvSpPr>
        <p:spPr/>
        <p:txBody>
          <a:bodyPr/>
          <a:lstStyle/>
          <a:p>
            <a:r>
              <a:rPr lang="en-US" dirty="0"/>
              <a:t>The Downlink supports two data rates</a:t>
            </a:r>
          </a:p>
          <a:p>
            <a:pPr lvl="1"/>
            <a:r>
              <a:rPr lang="en-US" dirty="0"/>
              <a:t>1 Mb/s</a:t>
            </a:r>
          </a:p>
          <a:p>
            <a:pPr lvl="1"/>
            <a:r>
              <a:rPr lang="en-US" dirty="0"/>
              <a:t>250 kb/s</a:t>
            </a:r>
          </a:p>
          <a:p>
            <a:r>
              <a:rPr lang="en-US" dirty="0"/>
              <a:t>The Downlink uses OOK</a:t>
            </a:r>
          </a:p>
          <a:p>
            <a:r>
              <a:rPr lang="en-US" dirty="0"/>
              <a:t>The Downlink Data field uses Manchester encoding</a:t>
            </a:r>
          </a:p>
          <a:p>
            <a:r>
              <a:rPr lang="en-US" dirty="0"/>
              <a:t>Hence the OOK symbol duration in the Data field is 0.5 µs</a:t>
            </a:r>
          </a:p>
          <a:p>
            <a:r>
              <a:rPr lang="en-US" dirty="0"/>
              <a:t>Based on ETSI and China regulations it is beneficial to have wider bandwidth in the Downlink to allow for higher transmit power in those regulatory domains</a:t>
            </a:r>
          </a:p>
        </p:txBody>
      </p:sp>
      <p:sp>
        <p:nvSpPr>
          <p:cNvPr id="4" name="Slide Number Placeholder 3">
            <a:extLst>
              <a:ext uri="{FF2B5EF4-FFF2-40B4-BE49-F238E27FC236}">
                <a16:creationId xmlns:a16="http://schemas.microsoft.com/office/drawing/2014/main" id="{78712AED-1CAB-1979-6554-0A9E8055FEF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8C14771-263F-763C-BC9F-B1A9C40E2F6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742F864-DCFF-DD7D-9B1A-4187742273A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88886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758F-9754-56A3-52D7-9A133A2D9E44}"/>
              </a:ext>
            </a:extLst>
          </p:cNvPr>
          <p:cNvSpPr>
            <a:spLocks noGrp="1"/>
          </p:cNvSpPr>
          <p:nvPr>
            <p:ph type="title"/>
          </p:nvPr>
        </p:nvSpPr>
        <p:spPr/>
        <p:txBody>
          <a:bodyPr/>
          <a:lstStyle/>
          <a:p>
            <a:r>
              <a:rPr lang="en-US" dirty="0"/>
              <a:t>ETSI and China Regulations</a:t>
            </a:r>
          </a:p>
        </p:txBody>
      </p:sp>
      <p:sp>
        <p:nvSpPr>
          <p:cNvPr id="3" name="Content Placeholder 2">
            <a:extLst>
              <a:ext uri="{FF2B5EF4-FFF2-40B4-BE49-F238E27FC236}">
                <a16:creationId xmlns:a16="http://schemas.microsoft.com/office/drawing/2014/main" id="{29604BDB-C3F4-A574-A79D-0FAC0D009822}"/>
              </a:ext>
            </a:extLst>
          </p:cNvPr>
          <p:cNvSpPr>
            <a:spLocks noGrp="1"/>
          </p:cNvSpPr>
          <p:nvPr>
            <p:ph idx="1"/>
          </p:nvPr>
        </p:nvSpPr>
        <p:spPr>
          <a:xfrm>
            <a:off x="731520" y="2113283"/>
            <a:ext cx="8288868" cy="629918"/>
          </a:xfrm>
        </p:spPr>
        <p:txBody>
          <a:bodyPr/>
          <a:lstStyle/>
          <a:p>
            <a:r>
              <a:rPr lang="en-US" dirty="0"/>
              <a:t>From [1] we see the ETSI and China 2.4 GHz regulations  </a:t>
            </a:r>
          </a:p>
        </p:txBody>
      </p:sp>
      <p:sp>
        <p:nvSpPr>
          <p:cNvPr id="4" name="Slide Number Placeholder 3">
            <a:extLst>
              <a:ext uri="{FF2B5EF4-FFF2-40B4-BE49-F238E27FC236}">
                <a16:creationId xmlns:a16="http://schemas.microsoft.com/office/drawing/2014/main" id="{51C55132-8594-A854-14F1-01B602A6261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2C76069-99A7-66B4-C3F7-A6438D0FB15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B424D7F-2AE8-F710-2208-FB5E4E8035EF}"/>
              </a:ext>
            </a:extLst>
          </p:cNvPr>
          <p:cNvSpPr>
            <a:spLocks noGrp="1"/>
          </p:cNvSpPr>
          <p:nvPr>
            <p:ph type="dt" idx="15"/>
          </p:nvPr>
        </p:nvSpPr>
        <p:spPr/>
        <p:txBody>
          <a:bodyPr/>
          <a:lstStyle/>
          <a:p>
            <a:r>
              <a:rPr lang="en-US"/>
              <a:t>March 2025</a:t>
            </a:r>
            <a:endParaRPr lang="en-GB" dirty="0"/>
          </a:p>
        </p:txBody>
      </p:sp>
      <p:graphicFrame>
        <p:nvGraphicFramePr>
          <p:cNvPr id="7" name="Table 6">
            <a:extLst>
              <a:ext uri="{FF2B5EF4-FFF2-40B4-BE49-F238E27FC236}">
                <a16:creationId xmlns:a16="http://schemas.microsoft.com/office/drawing/2014/main" id="{ECB7DCB8-A253-0440-5BA0-77C2E5E55A6B}"/>
              </a:ext>
            </a:extLst>
          </p:cNvPr>
          <p:cNvGraphicFramePr>
            <a:graphicFrameLocks noGrp="1"/>
          </p:cNvGraphicFramePr>
          <p:nvPr/>
        </p:nvGraphicFramePr>
        <p:xfrm>
          <a:off x="1066801" y="3078480"/>
          <a:ext cx="7315199" cy="1493520"/>
        </p:xfrm>
        <a:graphic>
          <a:graphicData uri="http://schemas.openxmlformats.org/drawingml/2006/table">
            <a:tbl>
              <a:tblPr firstRow="1" bandRow="1">
                <a:tableStyleId>{21E4AEA4-8DFA-4A89-87EB-49C32662AFE0}</a:tableStyleId>
              </a:tblPr>
              <a:tblGrid>
                <a:gridCol w="1828799">
                  <a:extLst>
                    <a:ext uri="{9D8B030D-6E8A-4147-A177-3AD203B41FA5}">
                      <a16:colId xmlns:a16="http://schemas.microsoft.com/office/drawing/2014/main" val="2131578735"/>
                    </a:ext>
                  </a:extLst>
                </a:gridCol>
                <a:gridCol w="2743200">
                  <a:extLst>
                    <a:ext uri="{9D8B030D-6E8A-4147-A177-3AD203B41FA5}">
                      <a16:colId xmlns:a16="http://schemas.microsoft.com/office/drawing/2014/main" val="2357810646"/>
                    </a:ext>
                  </a:extLst>
                </a:gridCol>
                <a:gridCol w="2743200">
                  <a:extLst>
                    <a:ext uri="{9D8B030D-6E8A-4147-A177-3AD203B41FA5}">
                      <a16:colId xmlns:a16="http://schemas.microsoft.com/office/drawing/2014/main" val="733072463"/>
                    </a:ext>
                  </a:extLst>
                </a:gridCol>
              </a:tblGrid>
              <a:tr h="370840">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Region</a:t>
                      </a:r>
                    </a:p>
                  </a:txBody>
                  <a:tcPr/>
                </a:tc>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Power Limit</a:t>
                      </a:r>
                    </a:p>
                    <a:p>
                      <a:pPr algn="ctr"/>
                      <a:r>
                        <a:rPr lang="en-US" sz="2000" dirty="0">
                          <a:latin typeface="Calibri" panose="020F0502020204030204" pitchFamily="34" charset="0"/>
                          <a:ea typeface="Calibri" panose="020F0502020204030204" pitchFamily="34" charset="0"/>
                          <a:cs typeface="Calibri" panose="020F0502020204030204" pitchFamily="34" charset="0"/>
                        </a:rPr>
                        <a:t>(dBm)</a:t>
                      </a:r>
                    </a:p>
                  </a:txBody>
                  <a:tcPr/>
                </a:tc>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PSD Limit</a:t>
                      </a:r>
                    </a:p>
                    <a:p>
                      <a:pPr algn="ctr"/>
                      <a:r>
                        <a:rPr lang="en-US" sz="2000" dirty="0">
                          <a:latin typeface="Calibri" panose="020F0502020204030204" pitchFamily="34" charset="0"/>
                          <a:ea typeface="Calibri" panose="020F0502020204030204" pitchFamily="34" charset="0"/>
                          <a:cs typeface="Calibri" panose="020F0502020204030204" pitchFamily="34" charset="0"/>
                        </a:rPr>
                        <a:t>(dBm/MHz)</a:t>
                      </a:r>
                    </a:p>
                  </a:txBody>
                  <a:tcPr/>
                </a:tc>
                <a:extLst>
                  <a:ext uri="{0D108BD9-81ED-4DB2-BD59-A6C34878D82A}">
                    <a16:rowId xmlns:a16="http://schemas.microsoft.com/office/drawing/2014/main" val="2615679246"/>
                  </a:ext>
                </a:extLst>
              </a:tr>
              <a:tr h="370840">
                <a:tc>
                  <a:txBody>
                    <a:bodyPr/>
                    <a:lstStyle/>
                    <a:p>
                      <a:r>
                        <a:rPr lang="en-US" sz="2000" b="1" dirty="0">
                          <a:latin typeface="Calibri" panose="020F0502020204030204" pitchFamily="34" charset="0"/>
                          <a:ea typeface="Calibri" panose="020F0502020204030204" pitchFamily="34" charset="0"/>
                          <a:cs typeface="Calibri" panose="020F0502020204030204" pitchFamily="34" charset="0"/>
                        </a:rPr>
                        <a:t>ETSI</a:t>
                      </a:r>
                    </a:p>
                  </a:txBody>
                  <a:tcPr/>
                </a:tc>
                <a:tc>
                  <a:txBody>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20</a:t>
                      </a:r>
                    </a:p>
                  </a:txBody>
                  <a:tcPr/>
                </a:tc>
                <a:tc>
                  <a:txBody>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10</a:t>
                      </a:r>
                    </a:p>
                  </a:txBody>
                  <a:tcPr/>
                </a:tc>
                <a:extLst>
                  <a:ext uri="{0D108BD9-81ED-4DB2-BD59-A6C34878D82A}">
                    <a16:rowId xmlns:a16="http://schemas.microsoft.com/office/drawing/2014/main" val="1382885987"/>
                  </a:ext>
                </a:extLst>
              </a:tr>
              <a:tr h="370840">
                <a:tc>
                  <a:txBody>
                    <a:bodyPr/>
                    <a:lstStyle/>
                    <a:p>
                      <a:r>
                        <a:rPr lang="en-US" sz="2000" b="1" dirty="0">
                          <a:latin typeface="Calibri" panose="020F0502020204030204" pitchFamily="34" charset="0"/>
                          <a:ea typeface="Calibri" panose="020F0502020204030204" pitchFamily="34" charset="0"/>
                          <a:cs typeface="Calibri" panose="020F0502020204030204" pitchFamily="34" charset="0"/>
                        </a:rPr>
                        <a:t>China</a:t>
                      </a:r>
                    </a:p>
                  </a:txBody>
                  <a:tcPr/>
                </a:tc>
                <a:tc>
                  <a:txBody>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20</a:t>
                      </a:r>
                    </a:p>
                  </a:txBody>
                  <a:tcPr/>
                </a:tc>
                <a:tc>
                  <a:txBody>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10</a:t>
                      </a:r>
                    </a:p>
                  </a:txBody>
                  <a:tcPr/>
                </a:tc>
                <a:extLst>
                  <a:ext uri="{0D108BD9-81ED-4DB2-BD59-A6C34878D82A}">
                    <a16:rowId xmlns:a16="http://schemas.microsoft.com/office/drawing/2014/main" val="3656128838"/>
                  </a:ext>
                </a:extLst>
              </a:tr>
            </a:tbl>
          </a:graphicData>
        </a:graphic>
      </p:graphicFrame>
      <p:sp>
        <p:nvSpPr>
          <p:cNvPr id="8" name="Content Placeholder 2">
            <a:extLst>
              <a:ext uri="{FF2B5EF4-FFF2-40B4-BE49-F238E27FC236}">
                <a16:creationId xmlns:a16="http://schemas.microsoft.com/office/drawing/2014/main" id="{68B0543F-2287-0A93-B6D7-EC654A609FA2}"/>
              </a:ext>
            </a:extLst>
          </p:cNvPr>
          <p:cNvSpPr txBox="1">
            <a:spLocks/>
          </p:cNvSpPr>
          <p:nvPr/>
        </p:nvSpPr>
        <p:spPr bwMode="auto">
          <a:xfrm>
            <a:off x="690033" y="5325539"/>
            <a:ext cx="8288868" cy="13800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The PSD limit is measured in 1 MHz bandwidth</a:t>
            </a:r>
          </a:p>
          <a:p>
            <a:r>
              <a:rPr lang="en-US" kern="0" dirty="0"/>
              <a:t>So, the highest power in any 1 MHz bandwidth controls the total allowed transmit power</a:t>
            </a:r>
          </a:p>
        </p:txBody>
      </p:sp>
    </p:spTree>
    <p:extLst>
      <p:ext uri="{BB962C8B-B14F-4D97-AF65-F5344CB8AC3E}">
        <p14:creationId xmlns:p14="http://schemas.microsoft.com/office/powerpoint/2010/main" val="3384019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EB85F-20B6-9EFE-AF47-E4B9E1C7B30D}"/>
              </a:ext>
            </a:extLst>
          </p:cNvPr>
          <p:cNvSpPr>
            <a:spLocks noGrp="1"/>
          </p:cNvSpPr>
          <p:nvPr>
            <p:ph type="title"/>
          </p:nvPr>
        </p:nvSpPr>
        <p:spPr/>
        <p:txBody>
          <a:bodyPr/>
          <a:lstStyle/>
          <a:p>
            <a:r>
              <a:rPr lang="en-US" sz="3200" dirty="0"/>
              <a:t>Challenges in using OFDM Symbol for Bandwidth Control</a:t>
            </a:r>
          </a:p>
        </p:txBody>
      </p:sp>
      <p:sp>
        <p:nvSpPr>
          <p:cNvPr id="3" name="Content Placeholder 2">
            <a:extLst>
              <a:ext uri="{FF2B5EF4-FFF2-40B4-BE49-F238E27FC236}">
                <a16:creationId xmlns:a16="http://schemas.microsoft.com/office/drawing/2014/main" id="{4806B6ED-CA72-922C-72C5-119DA68EDC17}"/>
              </a:ext>
            </a:extLst>
          </p:cNvPr>
          <p:cNvSpPr>
            <a:spLocks noGrp="1"/>
          </p:cNvSpPr>
          <p:nvPr>
            <p:ph idx="1"/>
          </p:nvPr>
        </p:nvSpPr>
        <p:spPr>
          <a:xfrm>
            <a:off x="304800" y="2286000"/>
            <a:ext cx="8991600" cy="4214709"/>
          </a:xfrm>
        </p:spPr>
        <p:txBody>
          <a:bodyPr/>
          <a:lstStyle/>
          <a:p>
            <a:r>
              <a:rPr lang="en-US" dirty="0"/>
              <a:t>Several previous presentations have looked at some of the challenges in generation a wideband Downlink 1 Mb/s PPDU</a:t>
            </a:r>
          </a:p>
          <a:p>
            <a:r>
              <a:rPr lang="en-US" dirty="0"/>
              <a:t>In [2, 3, 4] it was pointed out that for a 20 MHz OFDM symbol with duration of 0.5 µs, only a few (e.g., 8) subcarriers can be used</a:t>
            </a:r>
          </a:p>
          <a:p>
            <a:r>
              <a:rPr lang="en-US" dirty="0"/>
              <a:t>In [3] it was pointed out that “Because of the small IFFT size, the variations in PSD will reduce the total allowed power in case of PSD limited transmission, as the PSD is measured over 1 MHz”</a:t>
            </a:r>
          </a:p>
          <a:p>
            <a:pPr lvl="1"/>
            <a:r>
              <a:rPr lang="en-US" dirty="0"/>
              <a:t>They suggested that “To reduce these variations, “randomization in frequency may be used”</a:t>
            </a:r>
          </a:p>
        </p:txBody>
      </p:sp>
      <p:sp>
        <p:nvSpPr>
          <p:cNvPr id="4" name="Slide Number Placeholder 3">
            <a:extLst>
              <a:ext uri="{FF2B5EF4-FFF2-40B4-BE49-F238E27FC236}">
                <a16:creationId xmlns:a16="http://schemas.microsoft.com/office/drawing/2014/main" id="{5EC0F17B-0E57-0D77-7E8F-BEB055D6570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17AAED1-9045-E7FF-3AD1-630AE58E26B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4483AF1-5A4E-B0A2-23C3-C3A9EA533E8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10214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0F282-CBEC-023B-357B-2F1BCFCBD815}"/>
              </a:ext>
            </a:extLst>
          </p:cNvPr>
          <p:cNvSpPr>
            <a:spLocks noGrp="1"/>
          </p:cNvSpPr>
          <p:nvPr>
            <p:ph type="title"/>
          </p:nvPr>
        </p:nvSpPr>
        <p:spPr>
          <a:xfrm>
            <a:off x="533400" y="731522"/>
            <a:ext cx="8610600" cy="1136227"/>
          </a:xfrm>
        </p:spPr>
        <p:txBody>
          <a:bodyPr/>
          <a:lstStyle/>
          <a:p>
            <a:r>
              <a:rPr lang="en-US" sz="3200" dirty="0"/>
              <a:t>Challenges with using a Barker Code for Bandwidth Control</a:t>
            </a:r>
          </a:p>
        </p:txBody>
      </p:sp>
      <p:sp>
        <p:nvSpPr>
          <p:cNvPr id="3" name="Content Placeholder 2">
            <a:extLst>
              <a:ext uri="{FF2B5EF4-FFF2-40B4-BE49-F238E27FC236}">
                <a16:creationId xmlns:a16="http://schemas.microsoft.com/office/drawing/2014/main" id="{E5D246A5-7758-97C4-A2B4-C2F785984779}"/>
              </a:ext>
            </a:extLst>
          </p:cNvPr>
          <p:cNvSpPr>
            <a:spLocks noGrp="1"/>
          </p:cNvSpPr>
          <p:nvPr>
            <p:ph idx="1"/>
          </p:nvPr>
        </p:nvSpPr>
        <p:spPr>
          <a:xfrm>
            <a:off x="731520" y="2113282"/>
            <a:ext cx="8717280" cy="4387427"/>
          </a:xfrm>
        </p:spPr>
        <p:txBody>
          <a:bodyPr/>
          <a:lstStyle/>
          <a:p>
            <a:r>
              <a:rPr lang="en-US" dirty="0"/>
              <a:t>In [4] they showed the use of a Barker code (like in DSSS) for the 250 kb/s Downlink</a:t>
            </a:r>
          </a:p>
          <a:p>
            <a:r>
              <a:rPr lang="en-US" dirty="0"/>
              <a:t>However, if we want to use a Barker code for 0.5 us OOK symbols, there are some challenges</a:t>
            </a:r>
          </a:p>
          <a:p>
            <a:r>
              <a:rPr lang="en-US" dirty="0"/>
              <a:t>First, if we were to use an 11-bit Barker code, like in DSSS, the bandwidth would be 44 MHz, and not 22 MHz</a:t>
            </a:r>
          </a:p>
          <a:p>
            <a:pPr lvl="1"/>
            <a:r>
              <a:rPr lang="en-US" dirty="0"/>
              <a:t>This is because the 0.5 µs symbol is half the duration of the 1 µs symbol used in DSSS</a:t>
            </a:r>
          </a:p>
          <a:p>
            <a:r>
              <a:rPr lang="en-US" dirty="0"/>
              <a:t>Another approach is to use a shorter Barker code, but that does not reuse the DSSS design</a:t>
            </a:r>
          </a:p>
          <a:p>
            <a:endParaRPr lang="en-US" dirty="0"/>
          </a:p>
        </p:txBody>
      </p:sp>
      <p:sp>
        <p:nvSpPr>
          <p:cNvPr id="4" name="Slide Number Placeholder 3">
            <a:extLst>
              <a:ext uri="{FF2B5EF4-FFF2-40B4-BE49-F238E27FC236}">
                <a16:creationId xmlns:a16="http://schemas.microsoft.com/office/drawing/2014/main" id="{AE5EB77D-DDFC-AE99-6D83-30005000FB2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CD64444-3B5F-4845-2DDE-E5E659B4695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5C5D89F-FB85-DBDA-BA4A-6D8B761D2CE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19666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6636-06B1-3C0C-F2B9-287FE2BFD0DE}"/>
              </a:ext>
            </a:extLst>
          </p:cNvPr>
          <p:cNvSpPr>
            <a:spLocks noGrp="1"/>
          </p:cNvSpPr>
          <p:nvPr>
            <p:ph type="title"/>
          </p:nvPr>
        </p:nvSpPr>
        <p:spPr/>
        <p:txBody>
          <a:bodyPr/>
          <a:lstStyle/>
          <a:p>
            <a:r>
              <a:rPr lang="en-US" sz="3200" dirty="0"/>
              <a:t>Challenges with using a Barker Code for Bandwidth Control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407812C-CE39-53DC-A4C6-0D212096ACA4}"/>
                  </a:ext>
                </a:extLst>
              </p:cNvPr>
              <p:cNvSpPr>
                <a:spLocks noGrp="1"/>
              </p:cNvSpPr>
              <p:nvPr>
                <p:ph idx="1"/>
              </p:nvPr>
            </p:nvSpPr>
            <p:spPr/>
            <p:txBody>
              <a:bodyPr/>
              <a:lstStyle/>
              <a:p>
                <a:r>
                  <a:rPr lang="en-US" dirty="0"/>
                  <a:t>One possibility is to use a 5-bit Barker code for spreading the 0.5 µs OOK symbols</a:t>
                </a:r>
              </a:p>
              <a:p>
                <a:r>
                  <a:rPr lang="en-US" dirty="0"/>
                  <a:t>The 5-bit Barker code is </a:t>
                </a:r>
                <a14:m>
                  <m:oMath xmlns:m="http://schemas.openxmlformats.org/officeDocument/2006/math">
                    <m:r>
                      <a:rPr lang="en-US" sz="2400" b="0" i="1" u="none" strike="noStrike" kern="1200" baseline="0" dirty="0" smtClean="0">
                        <a:solidFill>
                          <a:schemeClr val="dk1"/>
                        </a:solidFill>
                        <a:latin typeface="Cambria Math" panose="02040503050406030204" pitchFamily="18" charset="0"/>
                        <a:ea typeface="+mn-ea"/>
                        <a:cs typeface="+mn-cs"/>
                      </a:rPr>
                      <m:t>[1, 1, 1, −1, 1]</m:t>
                    </m:r>
                  </m:oMath>
                </a14:m>
                <a:endParaRPr lang="en-US" sz="2400" b="0" i="0" u="none" strike="noStrike" kern="1200" baseline="0" dirty="0">
                  <a:solidFill>
                    <a:schemeClr val="dk1"/>
                  </a:solidFill>
                  <a:latin typeface="+mn-lt"/>
                  <a:ea typeface="+mn-ea"/>
                  <a:cs typeface="+mn-cs"/>
                </a:endParaRPr>
              </a:p>
              <a:p>
                <a:r>
                  <a:rPr lang="en-US" dirty="0"/>
                  <a:t>We try that code and apply it to a zero-mean OOK sequence</a:t>
                </a:r>
              </a:p>
              <a:p>
                <a:r>
                  <a:rPr lang="en-US" dirty="0"/>
                  <a:t>We plot the PSD of the unfiltered and filtered spread sequence</a:t>
                </a:r>
              </a:p>
              <a:p>
                <a:r>
                  <a:rPr lang="en-US" dirty="0"/>
                  <a:t>We also show the DSSS Spectral mask</a:t>
                </a:r>
              </a:p>
            </p:txBody>
          </p:sp>
        </mc:Choice>
        <mc:Fallback xmlns="">
          <p:sp>
            <p:nvSpPr>
              <p:cNvPr id="3" name="Content Placeholder 2">
                <a:extLst>
                  <a:ext uri="{FF2B5EF4-FFF2-40B4-BE49-F238E27FC236}">
                    <a16:creationId xmlns:a16="http://schemas.microsoft.com/office/drawing/2014/main" id="{3407812C-CE39-53DC-A4C6-0D212096ACA4}"/>
                  </a:ext>
                </a:extLst>
              </p:cNvPr>
              <p:cNvSpPr>
                <a:spLocks noGrp="1" noRot="1" noChangeAspect="1" noMove="1" noResize="1" noEditPoints="1" noAdjustHandles="1" noChangeArrowheads="1" noChangeShapeType="1" noTextEdit="1"/>
              </p:cNvSpPr>
              <p:nvPr>
                <p:ph idx="1"/>
              </p:nvPr>
            </p:nvSpPr>
            <p:spPr>
              <a:blipFill>
                <a:blip r:embed="rId2"/>
                <a:stretch>
                  <a:fillRect l="-956" t="-1113" r="-139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18BB735-C915-80B4-45C9-0686855CB97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180AC7-3C5B-10D1-9BCE-BB73760DAFB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7D38EAD-7ADB-81DF-4384-DFB9B245CB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39498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E3E55551-AE17-8508-63B4-E6AB51B7A7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2400" y="2057400"/>
            <a:ext cx="6035040" cy="4526280"/>
          </a:xfrm>
          <a:prstGeom prst="rect">
            <a:avLst/>
          </a:prstGeom>
        </p:spPr>
      </p:pic>
      <p:sp>
        <p:nvSpPr>
          <p:cNvPr id="2" name="Title 1">
            <a:extLst>
              <a:ext uri="{FF2B5EF4-FFF2-40B4-BE49-F238E27FC236}">
                <a16:creationId xmlns:a16="http://schemas.microsoft.com/office/drawing/2014/main" id="{122F99E3-6741-6D05-E62F-22A46761C662}"/>
              </a:ext>
            </a:extLst>
          </p:cNvPr>
          <p:cNvSpPr>
            <a:spLocks noGrp="1"/>
          </p:cNvSpPr>
          <p:nvPr>
            <p:ph type="title"/>
          </p:nvPr>
        </p:nvSpPr>
        <p:spPr/>
        <p:txBody>
          <a:bodyPr/>
          <a:lstStyle/>
          <a:p>
            <a:r>
              <a:rPr lang="en-US" sz="3200" dirty="0"/>
              <a:t>Challenges with using a Barker Code for Bandwidth Control</a:t>
            </a:r>
          </a:p>
        </p:txBody>
      </p:sp>
      <p:sp>
        <p:nvSpPr>
          <p:cNvPr id="3" name="Content Placeholder 2">
            <a:extLst>
              <a:ext uri="{FF2B5EF4-FFF2-40B4-BE49-F238E27FC236}">
                <a16:creationId xmlns:a16="http://schemas.microsoft.com/office/drawing/2014/main" id="{89C78FA7-5FEF-5AF6-7D9B-2FCEA3EBA442}"/>
              </a:ext>
            </a:extLst>
          </p:cNvPr>
          <p:cNvSpPr>
            <a:spLocks noGrp="1"/>
          </p:cNvSpPr>
          <p:nvPr>
            <p:ph idx="1"/>
          </p:nvPr>
        </p:nvSpPr>
        <p:spPr>
          <a:xfrm>
            <a:off x="6096000" y="2113282"/>
            <a:ext cx="3396820" cy="4387427"/>
          </a:xfrm>
        </p:spPr>
        <p:txBody>
          <a:bodyPr/>
          <a:lstStyle/>
          <a:p>
            <a:r>
              <a:rPr lang="en-US" sz="2200" dirty="0"/>
              <a:t>We see with some filtering the PSD fits within the DSSS spectral mask</a:t>
            </a:r>
          </a:p>
          <a:p>
            <a:r>
              <a:rPr lang="en-US" sz="2200" dirty="0"/>
              <a:t>However, the PSD is not very flat, which will lead to a loss in transmit power based on PSD regulatory limits</a:t>
            </a:r>
          </a:p>
        </p:txBody>
      </p:sp>
      <p:sp>
        <p:nvSpPr>
          <p:cNvPr id="4" name="Slide Number Placeholder 3">
            <a:extLst>
              <a:ext uri="{FF2B5EF4-FFF2-40B4-BE49-F238E27FC236}">
                <a16:creationId xmlns:a16="http://schemas.microsoft.com/office/drawing/2014/main" id="{A5549C6A-82F8-14C1-5D80-7C3AAA3C35D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B46E886-130C-A53D-3666-321E6F8FA9C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3D05608-7DE8-C860-7B50-CAD90ED529E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7062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4477C-6B89-BF77-B021-91CF3F74DA44}"/>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CA4BD947-1418-4579-B4D4-4A8968866B81}"/>
              </a:ext>
            </a:extLst>
          </p:cNvPr>
          <p:cNvSpPr>
            <a:spLocks noGrp="1"/>
          </p:cNvSpPr>
          <p:nvPr>
            <p:ph idx="1"/>
          </p:nvPr>
        </p:nvSpPr>
        <p:spPr/>
        <p:txBody>
          <a:bodyPr/>
          <a:lstStyle/>
          <a:p>
            <a:r>
              <a:rPr lang="en-US" dirty="0"/>
              <a:t>There are benefits in a wideband Downlink in ETSI and China regulatory domains, since it allows higher transmit power</a:t>
            </a:r>
          </a:p>
          <a:p>
            <a:r>
              <a:rPr lang="en-US" dirty="0"/>
              <a:t>However, widening the bandwidth using a 0.5 µs OFDM symbol has challenges, as identified in several presentations</a:t>
            </a:r>
          </a:p>
          <a:p>
            <a:r>
              <a:rPr lang="en-US" dirty="0"/>
              <a:t>Also, widening the bandwidth using a 5-bit Barker sequence does not provide a flat PSD, which also limits the allowed transmit power</a:t>
            </a:r>
          </a:p>
          <a:p>
            <a:endParaRPr lang="en-US" dirty="0"/>
          </a:p>
        </p:txBody>
      </p:sp>
      <p:sp>
        <p:nvSpPr>
          <p:cNvPr id="4" name="Slide Number Placeholder 3">
            <a:extLst>
              <a:ext uri="{FF2B5EF4-FFF2-40B4-BE49-F238E27FC236}">
                <a16:creationId xmlns:a16="http://schemas.microsoft.com/office/drawing/2014/main" id="{4DB92BED-0EB1-81E0-0A8E-685AC8B8917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36EF018-F5B1-5D13-FDCB-C1A30CA34C3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A336A8E-CABE-8CEB-6646-16044313F82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49511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1C876-469C-85C8-CE81-65C6C1D1EE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FAAAD-AB7B-7303-0754-C42DDA6E4B72}"/>
              </a:ext>
            </a:extLst>
          </p:cNvPr>
          <p:cNvSpPr>
            <a:spLocks noGrp="1"/>
          </p:cNvSpPr>
          <p:nvPr>
            <p:ph type="title"/>
          </p:nvPr>
        </p:nvSpPr>
        <p:spPr>
          <a:xfrm>
            <a:off x="731520" y="685800"/>
            <a:ext cx="8288868" cy="838200"/>
          </a:xfrm>
        </p:spPr>
        <p:txBody>
          <a:bodyPr/>
          <a:lstStyle/>
          <a:p>
            <a:r>
              <a:rPr lang="en-US" dirty="0"/>
              <a:t>References</a:t>
            </a:r>
          </a:p>
        </p:txBody>
      </p:sp>
      <p:sp>
        <p:nvSpPr>
          <p:cNvPr id="3" name="Content Placeholder 2">
            <a:extLst>
              <a:ext uri="{FF2B5EF4-FFF2-40B4-BE49-F238E27FC236}">
                <a16:creationId xmlns:a16="http://schemas.microsoft.com/office/drawing/2014/main" id="{F15FFAF4-AC3D-2C3C-CF5A-2F291662BDC6}"/>
              </a:ext>
            </a:extLst>
          </p:cNvPr>
          <p:cNvSpPr>
            <a:spLocks noGrp="1"/>
          </p:cNvSpPr>
          <p:nvPr>
            <p:ph idx="1"/>
          </p:nvPr>
        </p:nvSpPr>
        <p:spPr>
          <a:xfrm>
            <a:off x="714798" y="2057400"/>
            <a:ext cx="8288868" cy="4495800"/>
          </a:xfrm>
        </p:spPr>
        <p:txBody>
          <a:bodyPr/>
          <a:lstStyle/>
          <a:p>
            <a:pPr marL="457200" indent="-457200">
              <a:buFont typeface="+mj-lt"/>
              <a:buAutoNum type="arabicPeriod"/>
            </a:pPr>
            <a:r>
              <a:rPr lang="en-US" sz="2200" dirty="0"/>
              <a:t>Steve Shellhammer and Bin Tian, “Regulations and Noise Figure – Impact on SNR,” IEEE 802.11-17/365r0, March 2017</a:t>
            </a:r>
          </a:p>
          <a:p>
            <a:pPr marL="457200" indent="-457200">
              <a:buFont typeface="+mj-lt"/>
              <a:buAutoNum type="arabicPeriod"/>
            </a:pPr>
            <a:r>
              <a:rPr lang="en-US" sz="2200" dirty="0"/>
              <a:t>Wang Ke, </a:t>
            </a:r>
            <a:r>
              <a:rPr lang="en-US" sz="2200" dirty="0" err="1"/>
              <a:t>Shengjing</a:t>
            </a:r>
            <a:r>
              <a:rPr lang="en-US" sz="2200" dirty="0"/>
              <a:t> Cui, Weijie Xu, “OOK generation for AMP DL,” IEEE 802.11-24/1802r0, November 2024</a:t>
            </a:r>
          </a:p>
          <a:p>
            <a:pPr marL="457200" indent="-457200">
              <a:buFont typeface="+mj-lt"/>
              <a:buAutoNum type="arabicPeriod"/>
            </a:pPr>
            <a:r>
              <a:rPr lang="en-US" sz="2200" dirty="0"/>
              <a:t>Leif Wilhelmsson, Sebastian Max, and Dennis Sundman, “Signal Design for OOK,” IEEE 802.11-25/51r0, January 2025</a:t>
            </a:r>
          </a:p>
          <a:p>
            <a:pPr marL="457200" indent="-457200">
              <a:buFont typeface="+mj-lt"/>
              <a:buAutoNum type="arabicPeriod"/>
            </a:pPr>
            <a:r>
              <a:rPr lang="en-US" sz="2200" dirty="0" err="1"/>
              <a:t>Panpan</a:t>
            </a:r>
            <a:r>
              <a:rPr lang="en-US" sz="2200" dirty="0"/>
              <a:t> Li, Bin Qian, and Lei Huang, “AMP DL Wideband OOK Generation,” IEEE 802.11-25/50r0, January 2025</a:t>
            </a:r>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0" indent="0">
              <a:buNone/>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CC5325F1-0F07-C44E-6B18-E85A7160CA10}"/>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46A404-AD7B-89E0-A93F-F2A2F44985C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0314E4F-5E9A-231C-C225-684FC2BC60C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06286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8876</TotalTime>
  <Words>795</Words>
  <Application>Microsoft Office PowerPoint</Application>
  <PresentationFormat>Custom</PresentationFormat>
  <Paragraphs>107</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Unicode MS</vt:lpstr>
      <vt:lpstr>Calibri</vt:lpstr>
      <vt:lpstr>Cambria Math</vt:lpstr>
      <vt:lpstr>Courier New</vt:lpstr>
      <vt:lpstr>Times New Roman</vt:lpstr>
      <vt:lpstr>Office Theme</vt:lpstr>
      <vt:lpstr>Challenges in Downlink Bandwidth Control in 1 Mb/s PPDU</vt:lpstr>
      <vt:lpstr>Background</vt:lpstr>
      <vt:lpstr>ETSI and China Regulations</vt:lpstr>
      <vt:lpstr>Challenges in using OFDM Symbol for Bandwidth Control</vt:lpstr>
      <vt:lpstr>Challenges with using a Barker Code for Bandwidth Control</vt:lpstr>
      <vt:lpstr>Challenges with using a Barker Code for Bandwidth Control</vt:lpstr>
      <vt:lpstr>Challenges with using a Barker Code for Bandwidth Control</vt:lpstr>
      <vt:lpstr>Conclusions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2025-03-10T15:01:25Z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