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40" r:id="rId3"/>
    <p:sldId id="650" r:id="rId4"/>
    <p:sldId id="611" r:id="rId5"/>
    <p:sldId id="651" r:id="rId6"/>
    <p:sldId id="585" r:id="rId7"/>
    <p:sldId id="652" r:id="rId8"/>
    <p:sldId id="500" r:id="rId9"/>
    <p:sldId id="607" r:id="rId10"/>
    <p:sldId id="649" r:id="rId11"/>
    <p:sldId id="61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D409B-685D-3046-327C-4FBBE043E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02E7CB-A56B-C331-E385-148B8A26E6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76B78A0-1E95-E6C6-2D21-7B0CA97EE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6FA154-A8F5-7CD9-285C-A83B818BA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015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802.11-yy/0320r0r0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90470-01B9-1AF6-A10E-BE3328B6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6677633-C020-2982-0B19-EBF4EE98AE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5A46BBA-1299-D4BC-DED6-0947AAC59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D245F6-93EB-6B21-71AE-CEF1CF34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8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0FC34-71D0-6017-2C00-1862CE51B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BFAFCBA-07C9-AE37-25E9-B8EF855FE9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523E370-D7F6-7FDF-3A5D-C3A53BACD1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D576A4-0931-32B5-A012-B41D51369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183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C6046-417E-BCCD-EB23-39334FA2B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92462A1-5D7F-2A1E-8678-27F2D0A626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1C508AE-AC20-7F72-944E-019B5505E7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BD9E9C-7313-6C8A-FF1C-1BEF9002C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028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Follow-up on WPT: Protocol, Waveform and PPDU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16642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Chuangfeng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7732E-CB34-F181-4DEB-2CF66E532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166B4FA-C4D9-278D-91F5-5DAF818C69E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006A68-1EB1-CF59-18C7-B9023D925457}"/>
              </a:ext>
            </a:extLst>
          </p:cNvPr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WPT signals are allowed to overlap with each other.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3AA0CA0-7391-B3CE-E87C-8A119A764FB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F56FE1B-3C69-B0B3-44B5-47AAFB50F7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6657A41-9D5F-FD8D-8529-362ECD7FCBC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E849B05-1574-3C01-D9B3-F43397ED323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18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 between energizer and AMP device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Co-existence of WPT signals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CFC2D-63D2-488D-2C9E-DA7D562F8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136F729-49C9-C1B4-8DD8-344D467E8B1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Progress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77874D8-497C-0B94-8CF8-946903C0D57E}"/>
              </a:ext>
            </a:extLst>
          </p:cNvPr>
          <p:cNvSpPr txBox="1"/>
          <p:nvPr/>
        </p:nvSpPr>
        <p:spPr>
          <a:xfrm>
            <a:off x="696912" y="1282312"/>
            <a:ext cx="7761288" cy="3170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Agreement</a:t>
            </a:r>
            <a:r>
              <a:rPr lang="en-GB" sz="2000" dirty="0">
                <a:cs typeface="Times New Roman" panose="02020603050405020304" pitchFamily="18" charset="0"/>
              </a:rPr>
              <a:t>: IEEE 802.11bp defines a mechanism that allows an AMP non-AP STA to report its energy harvesting and power related information to AMP AP STA. The parameters that are included in the report and how to report such information is TBD.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can potentially transmit other signals, e.g., preamble, wake-up signal,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Two main challenges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How does the AMP STA report to the AP?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What information should be conveyed in this report?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F8F6E6-5357-C939-FED3-DBB5F582391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DB5DA19-67B1-9929-1E5D-EDF913A4B45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4497FE-73F6-C89B-51A2-A68CAFB7D2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DB24EB2-A41D-2C0C-70DC-F94242306BA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0842C3-7F54-9F1A-07F6-1246C0E9F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260" y="4572000"/>
            <a:ext cx="4686300" cy="181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Protocol: AMP non-AP STA Reporting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5391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Long-term/non-periodic </a:t>
            </a:r>
            <a:r>
              <a:rPr lang="en-GB" sz="1600" dirty="0" err="1">
                <a:cs typeface="Times New Roman" panose="02020603050405020304" pitchFamily="18" charset="0"/>
              </a:rPr>
              <a:t>v.s</a:t>
            </a:r>
            <a:r>
              <a:rPr lang="en-GB" sz="1600" dirty="0">
                <a:cs typeface="Times New Roman" panose="02020603050405020304" pitchFamily="18" charset="0"/>
              </a:rPr>
              <a:t>. short-term/periodic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Long-term/non-periodic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Less frequent, sometimes only once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Can be done at the beginning of communication or upon the request of the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Information such as EH related information, energy storage related information,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Short-term/periodic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More frequent and can be real time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In formation such as power status/requirements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82BD5A-EDF7-B671-ABE1-A7D4999E7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100" y="3793984"/>
            <a:ext cx="6595800" cy="263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6F765-CCC2-4DA5-C21D-C2D1DD4D7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24B8B25-1465-56A4-1CFC-DD05AAA5E00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Protocol: AMP non-AP STA Reporting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00377A9-6D05-480F-CD92-26DC9E419DE2}"/>
              </a:ext>
            </a:extLst>
          </p:cNvPr>
          <p:cNvSpPr txBox="1"/>
          <p:nvPr/>
        </p:nvSpPr>
        <p:spPr>
          <a:xfrm>
            <a:off x="696912" y="1282312"/>
            <a:ext cx="7761288" cy="286232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Joint reporting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individual reporting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Joint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Less signalling overhead and less energy consumption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Power category can jointly indicate the power status of the AMP non-AP STAs 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Individual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High signalling overhead and high energy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Joint reporting can be baseline and individual reporting can be optional and only reported when necessary.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DE0EE61-13FA-FF1D-8A4E-5D56EFA025E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30527B6-FBA0-F2BD-C0DE-03E67A57A18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7A82A2-6F3A-01D7-230E-C63C8162A8D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22C730-5644-984D-96B3-98B1374AF3B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0E5A44-F723-5ED1-4BFE-122A2B70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750" y="4144634"/>
            <a:ext cx="5812500" cy="232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6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PPDU: 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1" y="1282312"/>
            <a:ext cx="4178301" cy="21698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Two co-existence cases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Co-existence between WPT signals should be allowed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No interference issue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Maybe even beneficial with mutual enhancement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048" y="1251229"/>
            <a:ext cx="4147952" cy="2341342"/>
          </a:xfrm>
          <a:prstGeom prst="rect">
            <a:avLst/>
          </a:prstGeom>
        </p:spPr>
      </p:pic>
      <p:sp>
        <p:nvSpPr>
          <p:cNvPr id="3" name="文本框 17">
            <a:extLst>
              <a:ext uri="{FF2B5EF4-FFF2-40B4-BE49-F238E27FC236}">
                <a16:creationId xmlns:a16="http://schemas.microsoft.com/office/drawing/2014/main" id="{24370DC3-F9A5-E16F-3EAA-78287E96A5BB}"/>
              </a:ext>
            </a:extLst>
          </p:cNvPr>
          <p:cNvSpPr txBox="1"/>
          <p:nvPr/>
        </p:nvSpPr>
        <p:spPr>
          <a:xfrm>
            <a:off x="669174" y="3657600"/>
            <a:ext cx="8261350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Co-existence between WPT signals and other 802.11 systems on S1G, e.g., 802.11ah, or even non-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S1G systems, e.g., Smart Utility Networks, Low Energy, Critical Infrastructure Monitoring,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May cause heavy interface since the high Tx power of WPT to reach the AMP devices</a:t>
            </a:r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5CD85-C199-F5D0-6DAE-343455DB6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666E34B-9D8A-D5A1-4C9A-C1AE60F9605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Procedure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260B8F1-C796-DF2E-3496-49D326036A4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327CEF5-B119-81D3-5217-1B58FA8CF74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6BB555A-5460-41DE-03FB-F01D177855F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D7B117D-479D-FE9A-F996-C1D64F484B9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3" name="文本框 17">
            <a:extLst>
              <a:ext uri="{FF2B5EF4-FFF2-40B4-BE49-F238E27FC236}">
                <a16:creationId xmlns:a16="http://schemas.microsoft.com/office/drawing/2014/main" id="{4894332C-9EB4-0410-D3C2-43D192EE47CD}"/>
              </a:ext>
            </a:extLst>
          </p:cNvPr>
          <p:cNvSpPr txBox="1"/>
          <p:nvPr/>
        </p:nvSpPr>
        <p:spPr>
          <a:xfrm>
            <a:off x="448107" y="3117344"/>
            <a:ext cx="3742893" cy="44591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Design WPT signal that can be fully or partially understood by the energizer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800" dirty="0">
                <a:cs typeface="Times New Roman" panose="02020603050405020304" pitchFamily="18" charset="0"/>
              </a:rPr>
              <a:t>WPT preamble.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E47410F-9860-4FAB-B465-4EC64208A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792481"/>
            <a:ext cx="2819400" cy="3290577"/>
          </a:xfrm>
          <a:prstGeom prst="rect">
            <a:avLst/>
          </a:prstGeom>
        </p:spPr>
      </p:pic>
      <p:sp>
        <p:nvSpPr>
          <p:cNvPr id="30" name="文本框 17">
            <a:extLst>
              <a:ext uri="{FF2B5EF4-FFF2-40B4-BE49-F238E27FC236}">
                <a16:creationId xmlns:a16="http://schemas.microsoft.com/office/drawing/2014/main" id="{61FDA369-1276-DABE-F62A-447838A429A8}"/>
              </a:ext>
            </a:extLst>
          </p:cNvPr>
          <p:cNvSpPr txBox="1"/>
          <p:nvPr/>
        </p:nvSpPr>
        <p:spPr>
          <a:xfrm>
            <a:off x="419100" y="1490793"/>
            <a:ext cx="5905500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AP can coordinate the WPT procedure and control the Tx of WPT signal from the energizers.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Challenge</a:t>
            </a:r>
            <a:r>
              <a:rPr lang="en-GB" altLang="zh-CN" sz="1800" dirty="0">
                <a:cs typeface="Times New Roman" panose="02020603050405020304" pitchFamily="18" charset="0"/>
              </a:rPr>
              <a:t>: AP may not be able to reserve S1G channel for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Energizer needs to do LBT by itself on S1G</a:t>
            </a:r>
          </a:p>
        </p:txBody>
      </p:sp>
    </p:spTree>
    <p:extLst>
      <p:ext uri="{BB962C8B-B14F-4D97-AF65-F5344CB8AC3E}">
        <p14:creationId xmlns:p14="http://schemas.microsoft.com/office/powerpoint/2010/main" val="362049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“AMP Device Power Status,” IEEE 802.11-24/1381r0, Aug.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576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support joint reporting of energy and power related information, e.g., power status, to the AP during activation or upon the request of the AP?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status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807</Words>
  <Application>Microsoft Office PowerPoint</Application>
  <PresentationFormat>On-screen Show (4:3)</PresentationFormat>
  <Paragraphs>136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ACcord Submission Template</vt:lpstr>
      <vt:lpstr>Follow-up on WPT: Protocol, Waveform and PPDU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2052</cp:revision>
  <cp:lastPrinted>1998-02-10T13:28:00Z</cp:lastPrinted>
  <dcterms:created xsi:type="dcterms:W3CDTF">2009-12-02T19:05:00Z</dcterms:created>
  <dcterms:modified xsi:type="dcterms:W3CDTF">2025-03-12T12:38:07Z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