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971" r:id="rId3"/>
    <p:sldId id="910" r:id="rId4"/>
    <p:sldId id="966" r:id="rId5"/>
    <p:sldId id="972" r:id="rId6"/>
    <p:sldId id="977" r:id="rId7"/>
    <p:sldId id="979" r:id="rId8"/>
    <p:sldId id="951" r:id="rId9"/>
    <p:sldId id="982" r:id="rId10"/>
    <p:sldId id="978" r:id="rId11"/>
    <p:sldId id="983" r:id="rId12"/>
    <p:sldId id="984" r:id="rId13"/>
    <p:sldId id="970" r:id="rId14"/>
    <p:sldId id="947" r:id="rId15"/>
    <p:sldId id="974" r:id="rId16"/>
    <p:sldId id="976" r:id="rId17"/>
    <p:sldId id="985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bin (G)" initials="q(" lastIdx="9" clrIdx="0">
    <p:extLst>
      <p:ext uri="{19B8F6BF-5375-455C-9EA6-DF929625EA0E}">
        <p15:presenceInfo xmlns:p15="http://schemas.microsoft.com/office/powerpoint/2012/main" userId="S-1-5-21-147214757-305610072-1517763936-897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FF00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649" autoAdjust="0"/>
  </p:normalViewPr>
  <p:slideViewPr>
    <p:cSldViewPr>
      <p:cViewPr varScale="1">
        <p:scale>
          <a:sx n="85" d="100"/>
          <a:sy n="85" d="100"/>
        </p:scale>
        <p:origin x="608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236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802.11-19/xxxxr0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8880" y="1179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dirty="0"/>
              <a:t>doc.: IEEE 802.11-19/xxxxr1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09259" y="9615488"/>
            <a:ext cx="10454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dirty="0"/>
              <a:t>(Huawei)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0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802.11-19/xxxxr0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Alice Chen (Qualcomm)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795" y="1931779"/>
            <a:ext cx="8572500" cy="13757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150" indent="-260604">
              <a:buFont typeface="Qualcomm Regular" pitchFamily="34" charset="0"/>
              <a:buChar char="−"/>
              <a:defRPr/>
            </a:lvl5pPr>
            <a:lvl6pPr marL="1628775" indent="0">
              <a:buNone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2655" y="740540"/>
            <a:ext cx="8574733" cy="4847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>
              <a:defRPr sz="3600"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12655" y="1426466"/>
            <a:ext cx="8574733" cy="35086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7716645" y="6546300"/>
            <a:ext cx="721158" cy="157272"/>
            <a:chOff x="187326" y="5085556"/>
            <a:chExt cx="8393112" cy="1830388"/>
          </a:xfrm>
          <a:solidFill>
            <a:schemeClr val="bg1">
              <a:lumMod val="75000"/>
            </a:schemeClr>
          </a:solidFill>
        </p:grpSpPr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217485" y="6477716"/>
            <a:ext cx="194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fld id="{AB307C75-CA2F-4BA6-858A-60F533452F31}" type="datetimeFigureOut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3221753" y="6477716"/>
            <a:ext cx="270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Qualcomm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23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4555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February 2023</a:t>
            </a: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4917E5-2694-35C2-56FD-CD52CE5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74714" y="6475413"/>
            <a:ext cx="317375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Alfred Asterjadhi, Qualcomm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117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4" y="6475413"/>
            <a:ext cx="58189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 dirty="0"/>
              <a:t>November 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Jan.</a:t>
            </a:r>
            <a:r>
              <a:rPr lang="en-US" altLang="en-US" dirty="0"/>
              <a:t>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62511" y="6475413"/>
            <a:ext cx="11814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</a:t>
            </a:r>
            <a:r>
              <a:rPr lang="en-US" altLang="en-US" sz="1800" b="1" dirty="0"/>
              <a:t>0315</a:t>
            </a:r>
            <a:r>
              <a:rPr lang="en-GB" altLang="en-US" sz="1800" b="1" dirty="0"/>
              <a:t>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altLang="zh-CN" dirty="0"/>
              <a:t>Further Discussion on Downlink Sync Field Design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</a:t>
            </a:r>
            <a:r>
              <a:rPr lang="en-GB" altLang="en-US" sz="2000"/>
              <a:t>:</a:t>
            </a:r>
            <a:r>
              <a:rPr lang="en-GB" altLang="en-US" sz="2000" b="0"/>
              <a:t> 2025-03-11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53793"/>
              </p:ext>
            </p:extLst>
          </p:nvPr>
        </p:nvGraphicFramePr>
        <p:xfrm>
          <a:off x="1053465" y="2942299"/>
          <a:ext cx="6934200" cy="150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Bin Qian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Shenzhen, 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qianbin14@huawei.com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/>
                        <a:t>Lumin</a:t>
                      </a:r>
                      <a:r>
                        <a:rPr lang="en-US" altLang="zh-CN" sz="1100" dirty="0"/>
                        <a:t>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242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Lei Huang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83733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Panpan</a:t>
                      </a:r>
                      <a:r>
                        <a:rPr lang="en-US" sz="1100" dirty="0"/>
                        <a:t>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(1/3)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3">
                <a:extLst>
                  <a:ext uri="{FF2B5EF4-FFF2-40B4-BE49-F238E27FC236}">
                    <a16:creationId xmlns:a16="http://schemas.microsoft.com/office/drawing/2014/main" id="{B83554EC-91D5-4971-920A-4D15A3C87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01174"/>
                  </p:ext>
                </p:extLst>
              </p:nvPr>
            </p:nvGraphicFramePr>
            <p:xfrm>
              <a:off x="1447800" y="2220294"/>
              <a:ext cx="6172200" cy="2961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61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Values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Base sequence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1800" dirty="0"/>
                            <a:t> length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16, 12, 8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Data rate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250 kbps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24570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DL Sync sequence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Local reference sequence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=2∗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Channel model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AWGN, Channel D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Sync chip duration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 us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Receiver sampling rate at STA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8 MHz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3">
                <a:extLst>
                  <a:ext uri="{FF2B5EF4-FFF2-40B4-BE49-F238E27FC236}">
                    <a16:creationId xmlns:a16="http://schemas.microsoft.com/office/drawing/2014/main" id="{B83554EC-91D5-4971-920A-4D15A3C87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701174"/>
                  </p:ext>
                </p:extLst>
              </p:nvPr>
            </p:nvGraphicFramePr>
            <p:xfrm>
              <a:off x="1447800" y="2220294"/>
              <a:ext cx="6172200" cy="2961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61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Values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7" t="-108333" r="-100789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16, 12, 8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Data rate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250 kbps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824570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DL Sync sequence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95" t="-308333" r="-988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Local reference sequence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95" t="-388889" r="-988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Channel model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AWGN, Channel D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Sync chip duration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 us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Receiver sampling rate at STA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8 MHz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20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(2/3)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C9176C71-6627-4013-806E-E255A630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761187"/>
            <a:ext cx="4267200" cy="3203875"/>
          </a:xfrm>
          <a:prstGeom prst="rect">
            <a:avLst/>
          </a:prstGeom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DFF225F5-6E9A-4EBE-9B71-C2F820C35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9600" y="1750700"/>
            <a:ext cx="4267200" cy="3203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3B93AE7-3930-49D4-B595-91F810EDE813}"/>
              </a:ext>
            </a:extLst>
          </p:cNvPr>
          <p:cNvSpPr txBox="1"/>
          <p:nvPr/>
        </p:nvSpPr>
        <p:spPr>
          <a:xfrm>
            <a:off x="651352" y="5103479"/>
            <a:ext cx="78925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 base Sync sequence length of 8 shows an evident error floor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8D65C4-E3D4-4C66-AE62-9C2C63B014D4}"/>
              </a:ext>
            </a:extLst>
          </p:cNvPr>
          <p:cNvSpPr txBox="1"/>
          <p:nvPr/>
        </p:nvSpPr>
        <p:spPr>
          <a:xfrm>
            <a:off x="1447800" y="161228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38A863-BA12-4CF7-9235-B8886DBEF6D3}"/>
              </a:ext>
            </a:extLst>
          </p:cNvPr>
          <p:cNvSpPr txBox="1"/>
          <p:nvPr/>
        </p:nvSpPr>
        <p:spPr>
          <a:xfrm>
            <a:off x="5376595" y="16002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36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(3/3)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B32A8A8-DD2A-4A70-9AA8-2D88AD35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45" y="1779689"/>
            <a:ext cx="4474285" cy="3359357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7DD4024-1B35-4B1D-857F-2B07AB7B7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8636" y="1779690"/>
            <a:ext cx="4530961" cy="34019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7DCBD0-389E-4C9C-B84A-0ED4F51350D6}"/>
              </a:ext>
            </a:extLst>
          </p:cNvPr>
          <p:cNvSpPr txBox="1"/>
          <p:nvPr/>
        </p:nvSpPr>
        <p:spPr>
          <a:xfrm>
            <a:off x="669528" y="5181600"/>
            <a:ext cx="7892573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Although base sequence lengths of 12 and 16 meet the 20-byte payload data decoding requirements, a length of 16 provides a better performance margin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Based on simulation results, we recommend adopting a base Sync sequence length of 16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95AF61-29CA-493E-8567-4F2C0469F01A}"/>
              </a:ext>
            </a:extLst>
          </p:cNvPr>
          <p:cNvSpPr txBox="1"/>
          <p:nvPr/>
        </p:nvSpPr>
        <p:spPr>
          <a:xfrm>
            <a:off x="1447800" y="168848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A3F10B-BAD8-431E-9CE9-44A847E07DFA}"/>
              </a:ext>
            </a:extLst>
          </p:cNvPr>
          <p:cNvSpPr txBox="1"/>
          <p:nvPr/>
        </p:nvSpPr>
        <p:spPr>
          <a:xfrm>
            <a:off x="5376595" y="1676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1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876" y="1752600"/>
            <a:ext cx="7806849" cy="43434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AMP-Sync field design criteria overview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Cross-correlation between non-backscatter and backscatter Sync fields must be minimized to reduce false alarms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Chip duration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A uniform 2 us chip duration is suggested to simplify receiver design and meet the 250 kbps reliability requirement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Sync sequence length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Non-backscatter: Length-16 for 1 Mbps and Length-32 for 250 kbps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Backscatter</a:t>
            </a:r>
            <a:r>
              <a:rPr lang="en-US" altLang="zh-CN" sz="1400"/>
              <a:t>: Short sequence (e.g., Length-8) </a:t>
            </a:r>
            <a:r>
              <a:rPr lang="en-US" altLang="zh-CN" sz="1400" dirty="0"/>
              <a:t>is sufficient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70271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92BED-E778-4DAB-A6C8-CB5F013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20C79-1FC4-4DC8-AB33-9CC13A6E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[1] 11-24-1322-06-00bp-tgbp-motion-dock</a:t>
            </a:r>
          </a:p>
          <a:p>
            <a:pPr marL="0" indent="0">
              <a:buNone/>
            </a:pPr>
            <a:r>
              <a:rPr lang="en-US" altLang="zh-CN" sz="1800" dirty="0"/>
              <a:t>[2] 11-25-0047-00-00bp-follow-up-on-downlink-sync-field-design</a:t>
            </a:r>
          </a:p>
          <a:p>
            <a:pPr marL="0" indent="0">
              <a:buNone/>
            </a:pPr>
            <a:r>
              <a:rPr lang="en-US" altLang="zh-CN" sz="1800" dirty="0"/>
              <a:t>[3] 11-25-0034-00-00bp-sync-field-for-amp-ppdu</a:t>
            </a:r>
          </a:p>
          <a:p>
            <a:pPr marL="0" indent="0">
              <a:buNone/>
            </a:pPr>
            <a:r>
              <a:rPr lang="en-US" altLang="zh-CN" sz="1800" dirty="0"/>
              <a:t>[4] 11-24-1797-00-00bp-design-considerations-of-dl-data-rate-and-sync</a:t>
            </a:r>
          </a:p>
          <a:p>
            <a:pPr marL="0" indent="0">
              <a:buNone/>
            </a:pPr>
            <a:r>
              <a:rPr lang="en-US" altLang="zh-CN" sz="1800" dirty="0"/>
              <a:t>[5] 11-25-0075-02-00bp-further-thoughts-on-amp-dl-ppdu-for-mono-static-backscattering</a:t>
            </a:r>
          </a:p>
          <a:p>
            <a:pPr marL="0" indent="0">
              <a:buNone/>
            </a:pPr>
            <a:r>
              <a:rPr lang="en-US" altLang="zh-CN" sz="1800" dirty="0"/>
              <a:t>[6] 11-18-1201-00-00ba-concerns-about-sync-detector-false-alarms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4505-79A9-455F-A818-E1A36B4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F32995-32D9-468D-BB4D-1FC2B79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519" y="6480918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96407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8078787" cy="4419600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sz="1800" dirty="0"/>
              <a:t>Do you agree to add following content to </a:t>
            </a:r>
            <a:r>
              <a:rPr lang="en-US" sz="1800" dirty="0" err="1"/>
              <a:t>TGbp</a:t>
            </a:r>
            <a:r>
              <a:rPr lang="en-US" sz="1800" dirty="0"/>
              <a:t> SFD: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The AMP-Sync field in AMP Downlink PPDU in 2.4 GHz is defined with chip duration of 2us for non-backscattering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Straw Poll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96846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1676400"/>
                <a:ext cx="8078787" cy="4419600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n"/>
                </a:pPr>
                <a:r>
                  <a:rPr lang="en-US" sz="1800" dirty="0"/>
                  <a:t>Do you agree to add following content to </a:t>
                </a:r>
                <a:r>
                  <a:rPr lang="en-US" sz="1800" dirty="0" err="1"/>
                  <a:t>TGbp</a:t>
                </a:r>
                <a:r>
                  <a:rPr lang="en-US" sz="1800" dirty="0"/>
                  <a:t> SFD:</a:t>
                </a:r>
              </a:p>
              <a:p>
                <a:pPr lvl="1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For Active Tx non-AP AMP STA and AMP Enabled non-AP STA, the AMP-Sync field structure in the AMP Downlink PPDU in 2.4 GHz depends on the data rate of the AMP-Data field. When the AMP-Data field data rate is 1 Mbps, the structure of the AMP-Sync field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is a sequence of 16 bits,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is the bit-wise complementary sequence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. When the </a:t>
                </a:r>
                <a:r>
                  <a:rPr lang="en-US" altLang="zh-CN" sz="1600" dirty="0"/>
                  <a:t>AMP-Data field data rate is 250 kbps, the structure of the AMP-Sync field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600" dirty="0"/>
                  <a:t>. The specific bit sequence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/>
                  <a:t>is TBD.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676400"/>
                <a:ext cx="8078787" cy="4419600"/>
              </a:xfrm>
              <a:blipFill>
                <a:blip r:embed="rId2"/>
                <a:stretch>
                  <a:fillRect l="-453" r="-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Straw Poll #2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90091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8078787" cy="4419600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sz="1800" dirty="0"/>
              <a:t>Base sequence used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Length 16: (1) </a:t>
            </a:r>
            <a:r>
              <a:rPr lang="en-US" altLang="zh-CN" sz="1600" dirty="0"/>
              <a:t>1 1 0 0 0 1 1 0 1 0 0 0 1 0 1 1; (2) 0 0 1 1 0 1 0 1 1 0 1 0 0 0 1 1</a:t>
            </a:r>
            <a:endParaRPr lang="en-US" sz="16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Length 12: 0 1 0 1 1 0 0 0 1 1 0 1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Length 8: 0 1 0 1 1 0 0 1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41419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524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Motion #18 [1]: The AMP-Sync field in the AMP Downlink PPDU in 2.4 GHz is defined with a chip duration of 2 us for backscattering cases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Motion #33 [1]: IEEE 802.11bp defines at least one AMP-Sync in the AMP Downlink PPDU in 2.4 GHz for backscatter communication, and at least one AMP-Sync in the AMP Downlink PPDU in 2.4 GHz for non-backscatter communication. The AMP-Sync is independent of the integrated and non-integrated deployment.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This contribution further refines the chip duration and Sync field length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Recap of Current Consensus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83906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61249" y="1676400"/>
                <a:ext cx="7772400" cy="47244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Balanced bit pattern: Equal number of ones and zeros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Consecutive symbols limit: Maximum of three consecutive zeros to prevent misinterpretation of an idle channel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Auto-correlation property: Must provide reliable detection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Cross-correlation: Should minimize interference with the backscatter Sync sequence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Preamble padding: The 802.11 preamble field is treated as continuous ON symbols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Data rate indication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Define a base sequence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sz="1400" b="0" dirty="0"/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altLang="zh-CN" sz="1400" dirty="0"/>
                  <a:t> (bit-wise complement) indicates 1 Mbps</a:t>
                </a:r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sz="1400" dirty="0"/>
                  <a:t> (repetition) indicates 250 kbps</a:t>
                </a:r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49" y="1676400"/>
                <a:ext cx="7772400" cy="4724400"/>
              </a:xfrm>
              <a:blipFill>
                <a:blip r:embed="rId2"/>
                <a:stretch>
                  <a:fillRect l="-235"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Sync Sequence Design Criteria: Non-backscatter Communication [2-3]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2206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425" y="1981200"/>
            <a:ext cx="8363349" cy="3657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Invalid Manchester pattern inclusion [4]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/>
              <a:t>Allow invalid patterns (exactly three consecutive zeros or at least three consecutive ones) as part of the Sync sequence</a:t>
            </a: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Valid Manchester pattern termination: Must end with a valid Manchester pattern (e.g., 10 or 01)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Starting symbol: Begin with 0 to distinguish from the 802.11 preamble or Excitation field</a:t>
            </a: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Sequence Length: A short sequence (e.g., length 8) is sufficient due to the high SNR at the STA [2, 5]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41264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Sync Sequence Design Criteria: Backscatter Communication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53577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981200"/>
            <a:ext cx="7806849" cy="4419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Uniformity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Non-backscatter devices should adopt a consistent chip duration, enabling a single correlation process at the STA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Data Rate Constraint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The chip duration is constrained by the 250 kbps data rate, which demands higher reliability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35034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Simulation (1/2)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DF38D7E5-EC82-45DE-8B97-B78B73491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594174"/>
                  </p:ext>
                </p:extLst>
              </p:nvPr>
            </p:nvGraphicFramePr>
            <p:xfrm>
              <a:off x="1600200" y="2233279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Values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sequence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dirty="0"/>
                            <a:t> length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Data rate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250 kbps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9820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DL Sync sequence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Local reference sequence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=2∗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Channel 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AWGN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Chip duration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 us, 1 us, 0.5 us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sampling rate at STA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8 MHz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type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 receiver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54580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DF38D7E5-EC82-45DE-8B97-B78B73491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594174"/>
                  </p:ext>
                </p:extLst>
              </p:nvPr>
            </p:nvGraphicFramePr>
            <p:xfrm>
              <a:off x="1600200" y="2233279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Values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08197" r="-100599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Data rate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250 kbps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9820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DL Sync sequence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308197" r="-80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Local reference sequence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415000" r="-800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Channel 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AWGN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Chip duration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 us, 1 us, 0.5 us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sampling rate at STA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8 MHz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type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 receiver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5458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74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">
            <a:extLst>
              <a:ext uri="{FF2B5EF4-FFF2-40B4-BE49-F238E27FC236}">
                <a16:creationId xmlns:a16="http://schemas.microsoft.com/office/drawing/2014/main" id="{C3EA5A7E-B666-49BE-8138-F59AF870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09612" y="1788994"/>
            <a:ext cx="4400988" cy="33043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Simulation (2/2)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99672-BFD1-4BAC-8048-EB584283A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583" y="1788994"/>
            <a:ext cx="4315122" cy="32398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ED967A-767F-48DC-A447-1AB87DB21A94}"/>
              </a:ext>
            </a:extLst>
          </p:cNvPr>
          <p:cNvSpPr txBox="1"/>
          <p:nvPr/>
        </p:nvSpPr>
        <p:spPr>
          <a:xfrm>
            <a:off x="1447800" y="16002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BF37B6-3FF9-42AF-980E-8C113B5CE337}"/>
              </a:ext>
            </a:extLst>
          </p:cNvPr>
          <p:cNvSpPr txBox="1"/>
          <p:nvPr/>
        </p:nvSpPr>
        <p:spPr>
          <a:xfrm>
            <a:off x="5376595" y="161591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C3441F-3743-453B-95AE-FC1A359B8461}"/>
              </a:ext>
            </a:extLst>
          </p:cNvPr>
          <p:cNvSpPr txBox="1"/>
          <p:nvPr/>
        </p:nvSpPr>
        <p:spPr>
          <a:xfrm>
            <a:off x="651352" y="5080353"/>
            <a:ext cx="7892573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At 0.5 us, the Sync detection performance is lower than that of data decoding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At 1 us, the Sync detection performance shows an improvement, yet the performance margin remains limited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Simulation results indicate that a chip duration of 2 us delivers robust Sync detection performance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74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Reliability requirement: The Sync field must be more reliable than the data field for stable synchronization</a:t>
            </a:r>
            <a:endParaRPr lang="en-US" altLang="zh-CN" sz="1200" b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Impact of Manchester encoded data: Random Manchester encoded data can degrade auto-correlation performance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Normalized correlation peak [6] could be used to evaluate the effect of random Manchester encoded data on Sync field reliability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Considerations (1/2)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pic">
            <a:extLst>
              <a:ext uri="{FF2B5EF4-FFF2-40B4-BE49-F238E27FC236}">
                <a16:creationId xmlns:a16="http://schemas.microsoft.com/office/drawing/2014/main" id="{46F88221-E9B7-4C0F-946D-265911FC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012679"/>
            <a:ext cx="4502600" cy="22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Considerations (2/2)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BF31031-BCBC-47DE-A104-339F32CE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905000" y="1537669"/>
            <a:ext cx="5095875" cy="38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03CDC95-44F8-4095-A68E-929011029CE5}"/>
              </a:ext>
            </a:extLst>
          </p:cNvPr>
          <p:cNvSpPr txBox="1"/>
          <p:nvPr/>
        </p:nvSpPr>
        <p:spPr>
          <a:xfrm>
            <a:off x="685799" y="5522220"/>
            <a:ext cx="78925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 base sequence length of 8 shows high cross-correlation with the data field, risking false detections</a:t>
            </a:r>
          </a:p>
        </p:txBody>
      </p:sp>
    </p:spTree>
    <p:extLst>
      <p:ext uri="{BB962C8B-B14F-4D97-AF65-F5344CB8AC3E}">
        <p14:creationId xmlns:p14="http://schemas.microsoft.com/office/powerpoint/2010/main" val="231768294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122368</TotalTime>
  <Words>1173</Words>
  <Application>Microsoft Office PowerPoint</Application>
  <PresentationFormat>全屏显示(4:3)</PresentationFormat>
  <Paragraphs>203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Qualcomm Office Regular</vt:lpstr>
      <vt:lpstr>Qualcomm Regular</vt:lpstr>
      <vt:lpstr>Arial</vt:lpstr>
      <vt:lpstr>Cambria Math</vt:lpstr>
      <vt:lpstr>Times New Roman</vt:lpstr>
      <vt:lpstr>Wingdings</vt:lpstr>
      <vt:lpstr>802-11-Submission</vt:lpstr>
      <vt:lpstr>Further Discussion on Downlink Sync Field Design</vt:lpstr>
      <vt:lpstr>Recap of Current Consensus</vt:lpstr>
      <vt:lpstr>Sync Sequence Design Criteria: Non-backscatter Communication [2-3]</vt:lpstr>
      <vt:lpstr>Sync Sequence Design Criteria: Backscatter Communication </vt:lpstr>
      <vt:lpstr>Chip Duration Considerations</vt:lpstr>
      <vt:lpstr>Chip Duration Simulation (1/2)</vt:lpstr>
      <vt:lpstr>Chip Duration Simulation (2/2)</vt:lpstr>
      <vt:lpstr>Sequence Length Considerations (1/2)</vt:lpstr>
      <vt:lpstr>Sequence Length Considerations (2/2)</vt:lpstr>
      <vt:lpstr>Sequence Length Simulation (1/3)</vt:lpstr>
      <vt:lpstr>Sequence Length Simulation (2/3)</vt:lpstr>
      <vt:lpstr>Sequence Length Simulation (3/3)</vt:lpstr>
      <vt:lpstr>Summary</vt:lpstr>
      <vt:lpstr>References</vt:lpstr>
      <vt:lpstr>Straw Poll #1</vt:lpstr>
      <vt:lpstr>Straw Poll #2</vt:lpstr>
      <vt:lpstr>Appendix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alicel@qti.qualcomm.com</dc:creator>
  <cp:lastModifiedBy>qianbin (G)</cp:lastModifiedBy>
  <cp:revision>2436</cp:revision>
  <cp:lastPrinted>1998-02-10T13:28:06Z</cp:lastPrinted>
  <dcterms:created xsi:type="dcterms:W3CDTF">2004-12-02T14:01:45Z</dcterms:created>
  <dcterms:modified xsi:type="dcterms:W3CDTF">2025-03-11T01:57:20Z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2015_ms_pID_725343">
    <vt:lpwstr>(3)GyR2t0sibbzX/AfuVSLGbiDQXEK7JHuI3T6gluXZn8awu9JywenDtB2hism/Tnxfu6GqsUXv
kpT7CxXxflOPPE555ABh87kP671V0o2yJsAZ5gO1rDyV0UcsFDY649G2Z/F3NGU+pWF4CAoi
mENffFl3PPEKPrQwKKIdNsTyJ6NIaMkP2WZKUNW/qGT5b7mGzDKzdDwERbCA2vdJfuVG4piS
Zo77qAk+oOAzVR9UJG</vt:lpwstr>
  </property>
  <property fmtid="{D5CDD505-2E9C-101B-9397-08002B2CF9AE}" pid="4" name="_2015_ms_pID_7253431">
    <vt:lpwstr>QqXyb4hI/1n12WKacaRK2Yj/wu3oOtVYgoCKkkNYHLX/qPsxuylakP
Xpvttth0NDPydvDe/P4uamCnfEPkBO6u/qRHxBM6QI7MEw9Pw14szoClRtP3eFRicsycRXN9
Aj3odckTexpbpsM6v13jIj6pSnKSolalwHvvB+UEFmhNMLVy+SMXezAANjz02qO+e6aiILYI
rOQOKmQZbr0b5EOUprDl7k2SqNjtmBBSLOS+</vt:lpwstr>
  </property>
  <property fmtid="{D5CDD505-2E9C-101B-9397-08002B2CF9AE}" pid="5" name="_2015_ms_pID_7253432">
    <vt:lpwstr>HSfqHsW8KMjes66UXt3kUP4=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1709516096</vt:lpwstr>
  </property>
</Properties>
</file>