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5" r:id="rId7"/>
    <p:sldId id="267" r:id="rId8"/>
    <p:sldId id="268" r:id="rId9"/>
    <p:sldId id="269" r:id="rId10"/>
    <p:sldId id="270" r:id="rId11"/>
    <p:sldId id="271" r:id="rId12"/>
    <p:sldId id="266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D7471E-4EB7-4342-B1AC-253EC9CEB90F}" v="4" dt="2025-03-09T12:19:14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7"/>
    <p:restoredTop sz="94658"/>
  </p:normalViewPr>
  <p:slideViewPr>
    <p:cSldViewPr snapToGrid="0">
      <p:cViewPr varScale="1">
        <p:scale>
          <a:sx n="116" d="100"/>
          <a:sy n="116" d="100"/>
        </p:scale>
        <p:origin x="200" y="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derico Lovison (flovison)" userId="8b0c45a4-6541-45ce-84dc-a0e3cf286e1c" providerId="ADAL" clId="{4CD7471E-4EB7-4342-B1AC-253EC9CEB90F}"/>
    <pc:docChg chg="custSel modSld modMainMaster">
      <pc:chgData name="Federico Lovison (flovison)" userId="8b0c45a4-6541-45ce-84dc-a0e3cf286e1c" providerId="ADAL" clId="{4CD7471E-4EB7-4342-B1AC-253EC9CEB90F}" dt="2025-03-09T12:18:42.239" v="32"/>
      <pc:docMkLst>
        <pc:docMk/>
      </pc:docMkLst>
      <pc:sldChg chg="modSp mod">
        <pc:chgData name="Federico Lovison (flovison)" userId="8b0c45a4-6541-45ce-84dc-a0e3cf286e1c" providerId="ADAL" clId="{4CD7471E-4EB7-4342-B1AC-253EC9CEB90F}" dt="2025-03-09T12:17:10.293" v="4" actId="20577"/>
        <pc:sldMkLst>
          <pc:docMk/>
          <pc:sldMk cId="0" sldId="256"/>
        </pc:sldMkLst>
        <pc:spChg chg="mod">
          <ac:chgData name="Federico Lovison (flovison)" userId="8b0c45a4-6541-45ce-84dc-a0e3cf286e1c" providerId="ADAL" clId="{4CD7471E-4EB7-4342-B1AC-253EC9CEB90F}" dt="2025-03-09T12:17:10.293" v="4" actId="20577"/>
          <ac:spMkLst>
            <pc:docMk/>
            <pc:sldMk cId="0" sldId="256"/>
            <ac:spMk id="6" creationId="{00000000-0000-0000-0000-000000000000}"/>
          </ac:spMkLst>
        </pc:spChg>
      </pc:sldChg>
      <pc:sldMasterChg chg="modSp mod modSldLayout">
        <pc:chgData name="Federico Lovison (flovison)" userId="8b0c45a4-6541-45ce-84dc-a0e3cf286e1c" providerId="ADAL" clId="{4CD7471E-4EB7-4342-B1AC-253EC9CEB90F}" dt="2025-03-09T12:18:42.239" v="32"/>
        <pc:sldMasterMkLst>
          <pc:docMk/>
          <pc:sldMasterMk cId="0" sldId="2147483648"/>
        </pc:sldMasterMkLst>
        <pc:spChg chg="mod">
          <ac:chgData name="Federico Lovison (flovison)" userId="8b0c45a4-6541-45ce-84dc-a0e3cf286e1c" providerId="ADAL" clId="{4CD7471E-4EB7-4342-B1AC-253EC9CEB90F}" dt="2025-03-09T12:17:29.202" v="9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Federico Lovison (flovison)" userId="8b0c45a4-6541-45ce-84dc-a0e3cf286e1c" providerId="ADAL" clId="{4CD7471E-4EB7-4342-B1AC-253EC9CEB90F}" dt="2025-03-09T12:17:59.661" v="14" actId="20577"/>
          <pc:sldLayoutMkLst>
            <pc:docMk/>
            <pc:sldMasterMk cId="0" sldId="2147483648"/>
            <pc:sldLayoutMk cId="0" sldId="2147483649"/>
          </pc:sldLayoutMkLst>
          <pc:spChg chg="mod">
            <ac:chgData name="Federico Lovison (flovison)" userId="8b0c45a4-6541-45ce-84dc-a0e3cf286e1c" providerId="ADAL" clId="{4CD7471E-4EB7-4342-B1AC-253EC9CEB90F}" dt="2025-03-09T12:17:59.661" v="14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addSp delSp modSp mod">
          <pc:chgData name="Federico Lovison (flovison)" userId="8b0c45a4-6541-45ce-84dc-a0e3cf286e1c" providerId="ADAL" clId="{4CD7471E-4EB7-4342-B1AC-253EC9CEB90F}" dt="2025-03-09T12:18:13.013" v="18"/>
          <pc:sldLayoutMkLst>
            <pc:docMk/>
            <pc:sldMasterMk cId="0" sldId="2147483648"/>
            <pc:sldLayoutMk cId="0" sldId="2147483650"/>
          </pc:sldLayoutMkLst>
          <pc:spChg chg="add del mod">
            <ac:chgData name="Federico Lovison (flovison)" userId="8b0c45a4-6541-45ce-84dc-a0e3cf286e1c" providerId="ADAL" clId="{4CD7471E-4EB7-4342-B1AC-253EC9CEB90F}" dt="2025-03-09T12:18:09.763" v="17"/>
            <ac:spMkLst>
              <pc:docMk/>
              <pc:sldMasterMk cId="0" sldId="2147483648"/>
              <pc:sldLayoutMk cId="0" sldId="2147483650"/>
              <ac:spMk id="4" creationId="{88737D15-CB39-B9A9-EA6A-97D674834DF5}"/>
            </ac:spMkLst>
          </pc:spChg>
          <pc:spChg chg="mod">
            <ac:chgData name="Federico Lovison (flovison)" userId="8b0c45a4-6541-45ce-84dc-a0e3cf286e1c" providerId="ADAL" clId="{4CD7471E-4EB7-4342-B1AC-253EC9CEB90F}" dt="2025-03-09T12:18:13.01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addSp modSp mod">
          <pc:chgData name="Federico Lovison (flovison)" userId="8b0c45a4-6541-45ce-84dc-a0e3cf286e1c" providerId="ADAL" clId="{4CD7471E-4EB7-4342-B1AC-253EC9CEB90F}" dt="2025-03-09T12:18:21.294" v="26" actId="20577"/>
          <pc:sldLayoutMkLst>
            <pc:docMk/>
            <pc:sldMasterMk cId="0" sldId="2147483648"/>
            <pc:sldLayoutMk cId="0" sldId="2147483651"/>
          </pc:sldLayoutMkLst>
          <pc:spChg chg="mod">
            <ac:chgData name="Federico Lovison (flovison)" userId="8b0c45a4-6541-45ce-84dc-a0e3cf286e1c" providerId="ADAL" clId="{4CD7471E-4EB7-4342-B1AC-253EC9CEB90F}" dt="2025-03-09T12:18:21.294" v="26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add">
            <ac:chgData name="Federico Lovison (flovison)" userId="8b0c45a4-6541-45ce-84dc-a0e3cf286e1c" providerId="ADAL" clId="{4CD7471E-4EB7-4342-B1AC-253EC9CEB90F}" dt="2025-03-09T12:18:16.036" v="19" actId="22"/>
            <ac:spMkLst>
              <pc:docMk/>
              <pc:sldMasterMk cId="0" sldId="2147483648"/>
              <pc:sldLayoutMk cId="0" sldId="2147483651"/>
              <ac:spMk id="8" creationId="{FB15BF33-436E-A2CA-1F9D-7468D13FA09F}"/>
            </ac:spMkLst>
          </pc:spChg>
        </pc:sldLayoutChg>
        <pc:sldLayoutChg chg="modSp mod">
          <pc:chgData name="Federico Lovison (flovison)" userId="8b0c45a4-6541-45ce-84dc-a0e3cf286e1c" providerId="ADAL" clId="{4CD7471E-4EB7-4342-B1AC-253EC9CEB90F}" dt="2025-03-09T12:18:24.773" v="27"/>
          <pc:sldLayoutMkLst>
            <pc:docMk/>
            <pc:sldMasterMk cId="0" sldId="2147483648"/>
            <pc:sldLayoutMk cId="0" sldId="2147483652"/>
          </pc:sldLayoutMkLst>
          <pc:spChg chg="mod">
            <ac:chgData name="Federico Lovison (flovison)" userId="8b0c45a4-6541-45ce-84dc-a0e3cf286e1c" providerId="ADAL" clId="{4CD7471E-4EB7-4342-B1AC-253EC9CEB90F}" dt="2025-03-09T12:18:24.773" v="2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Federico Lovison (flovison)" userId="8b0c45a4-6541-45ce-84dc-a0e3cf286e1c" providerId="ADAL" clId="{4CD7471E-4EB7-4342-B1AC-253EC9CEB90F}" dt="2025-03-09T12:18:27.630" v="28"/>
          <pc:sldLayoutMkLst>
            <pc:docMk/>
            <pc:sldMasterMk cId="0" sldId="2147483648"/>
            <pc:sldLayoutMk cId="0" sldId="2147483653"/>
          </pc:sldLayoutMkLst>
          <pc:spChg chg="mod">
            <ac:chgData name="Federico Lovison (flovison)" userId="8b0c45a4-6541-45ce-84dc-a0e3cf286e1c" providerId="ADAL" clId="{4CD7471E-4EB7-4342-B1AC-253EC9CEB90F}" dt="2025-03-09T12:18:27.630" v="28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Federico Lovison (flovison)" userId="8b0c45a4-6541-45ce-84dc-a0e3cf286e1c" providerId="ADAL" clId="{4CD7471E-4EB7-4342-B1AC-253EC9CEB90F}" dt="2025-03-09T12:18:30.994" v="29"/>
          <pc:sldLayoutMkLst>
            <pc:docMk/>
            <pc:sldMasterMk cId="0" sldId="2147483648"/>
            <pc:sldLayoutMk cId="0" sldId="2147483654"/>
          </pc:sldLayoutMkLst>
          <pc:spChg chg="mod">
            <ac:chgData name="Federico Lovison (flovison)" userId="8b0c45a4-6541-45ce-84dc-a0e3cf286e1c" providerId="ADAL" clId="{4CD7471E-4EB7-4342-B1AC-253EC9CEB90F}" dt="2025-03-09T12:18:30.994" v="29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Federico Lovison (flovison)" userId="8b0c45a4-6541-45ce-84dc-a0e3cf286e1c" providerId="ADAL" clId="{4CD7471E-4EB7-4342-B1AC-253EC9CEB90F}" dt="2025-03-09T12:18:34.591" v="30"/>
          <pc:sldLayoutMkLst>
            <pc:docMk/>
            <pc:sldMasterMk cId="0" sldId="2147483648"/>
            <pc:sldLayoutMk cId="0" sldId="2147483655"/>
          </pc:sldLayoutMkLst>
          <pc:spChg chg="mod">
            <ac:chgData name="Federico Lovison (flovison)" userId="8b0c45a4-6541-45ce-84dc-a0e3cf286e1c" providerId="ADAL" clId="{4CD7471E-4EB7-4342-B1AC-253EC9CEB90F}" dt="2025-03-09T12:18:34.591" v="3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Federico Lovison (flovison)" userId="8b0c45a4-6541-45ce-84dc-a0e3cf286e1c" providerId="ADAL" clId="{4CD7471E-4EB7-4342-B1AC-253EC9CEB90F}" dt="2025-03-09T12:18:38.394" v="31"/>
          <pc:sldLayoutMkLst>
            <pc:docMk/>
            <pc:sldMasterMk cId="0" sldId="2147483648"/>
            <pc:sldLayoutMk cId="0" sldId="2147483658"/>
          </pc:sldLayoutMkLst>
          <pc:spChg chg="mod">
            <ac:chgData name="Federico Lovison (flovison)" userId="8b0c45a4-6541-45ce-84dc-a0e3cf286e1c" providerId="ADAL" clId="{4CD7471E-4EB7-4342-B1AC-253EC9CEB90F}" dt="2025-03-09T12:18:38.394" v="31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Federico Lovison (flovison)" userId="8b0c45a4-6541-45ce-84dc-a0e3cf286e1c" providerId="ADAL" clId="{4CD7471E-4EB7-4342-B1AC-253EC9CEB90F}" dt="2025-03-09T12:18:42.239" v="32"/>
          <pc:sldLayoutMkLst>
            <pc:docMk/>
            <pc:sldMasterMk cId="0" sldId="2147483648"/>
            <pc:sldLayoutMk cId="0" sldId="2147483659"/>
          </pc:sldLayoutMkLst>
          <pc:spChg chg="mod">
            <ac:chgData name="Federico Lovison (flovison)" userId="8b0c45a4-6541-45ce-84dc-a0e3cf286e1c" providerId="ADAL" clId="{4CD7471E-4EB7-4342-B1AC-253EC9CEB90F}" dt="2025-03-09T12:18:42.239" v="32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15BF33-436E-A2CA-1F9D-7468D13FA09F}"/>
              </a:ext>
            </a:extLst>
          </p:cNvPr>
          <p:cNvSpPr txBox="1"/>
          <p:nvPr userDrawn="1"/>
        </p:nvSpPr>
        <p:spPr>
          <a:xfrm>
            <a:off x="3048000" y="322921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Lovison et al, Cisco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802.11-25/308r0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Hybrid MLD architecture for Automotive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035853"/>
              </p:ext>
            </p:extLst>
          </p:nvPr>
        </p:nvGraphicFramePr>
        <p:xfrm>
          <a:off x="993775" y="2317750"/>
          <a:ext cx="10272713" cy="268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743200" progId="Word.Document.8">
                  <p:embed/>
                </p:oleObj>
              </mc:Choice>
              <mc:Fallback>
                <p:oleObj name="Document" r:id="rId3" imgW="10439400" imgH="27432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17750"/>
                        <a:ext cx="10272713" cy="2681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 802.11-25/70r0 Field Considerations on </a:t>
            </a:r>
            <a:r>
              <a:rPr lang="en-GB" dirty="0" err="1"/>
              <a:t>WiFi</a:t>
            </a:r>
            <a:r>
              <a:rPr lang="en-GB" dirty="0"/>
              <a:t> for Vehicles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A proposal for a hybrid network architecture aimed at enhancing Wi-Fi connectivity for moving vehicles.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The primary objective is to facilitate data offloading from cellular networks to Wi-Fi, reducing connectivity costs and addressing scalability concerns.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E9A3-5BFE-10CB-4449-A83C42FF8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challenges with Wi-Fi in automotive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B601E-F3A4-D620-E15C-92F9B0394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High-speed scenarios affecting scanning and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As vehicles quickly move through an AP's coverage area, frequent roaming to new APs is required, disrupting connectivity.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Slow scanning for outdoor/DFS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Intermittent Wi-Fi coverage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Continuous Wi-Fi coverage challenging due to high deployment costs in urban areas, involving RF, power, and cabling issues.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Vehicles often encounter non-contiguous Wi-Fi zones, leading to increased scanning, roaming and authentication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Need for seamless connectivity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Disruptions in connectivity can affect data-intensive applications, such as streaming and infotainment services.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7D264-3BD1-A12A-BB4F-3ED6EC921C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9FE67D-581A-EB41-D50B-C8EC5827C5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49881A-5C60-23A5-D3E4-2D8521A7CF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700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C5BE-4C4A-B1F6-D594-84F221DA1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Scope of the proposed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D7EC5-AD7B-2FA8-656A-E3E983186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Scanning and roaming for high-speed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Optimize the scanning process is essential to maximize the useful connection time within an AP's coverage.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Leverage the vehicle’s geographical positioning to anticipate and manage Wi-Fi connectivity.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Session and key management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Establish and maintain sessions even before the vehicle enters a coverage zone using Out-of-Band (OOB) connections to authenticate and manage session keys.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Allow sessions to persist across non-contiguous Wi-Fi coverage areas, minimizing the need for constant re-authentication and re-association, providing a seamless user experience despite intermittent Wi-Fi availability.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Allow recovery of session state, without full in-band authentication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83FBA-AE31-7C32-90AC-BCD0AA3FF6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2BDA3-AF6C-01BA-F9F5-470B2BBF8B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A86E80-463A-18BE-CA70-DEC9977AC9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777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4CF1F-F53A-4601-3289-52CC0E63A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solution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C961A-E3AB-4996-FC2E-792A36A67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Hybrid Network Architecture: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Wi-Fi control plane using Out-of-Band (OOB) connections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Leverage available connections such as cellular or satellite to handle OOB communication with the Wi-Fi infrastructure.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Integration with location positioning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Reduced scanning and proactive knowledge of the expected coverage areas using currently known and/or future vehicle’s positions (e.g., via integration with car navigation system).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Leverage Multi-Link Operations (MLO)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Physical links to each AP to be handled using MLO (add/remove link).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8FC64B-AB44-8E21-0E90-A9A457EBD3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F3300-0CE9-B9B9-8988-FA18FB8C89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E20FF23-702F-3C29-5A0A-331244D5CA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15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D32A5-582A-4E32-289A-46ACE89D4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/>
              <a:t>Architecture components</a:t>
            </a:r>
          </a:p>
        </p:txBody>
      </p:sp>
      <p:pic>
        <p:nvPicPr>
          <p:cNvPr id="8" name="Content Placeholder 7" descr="A diagram of a network&#10;&#10;Description automatically generated">
            <a:extLst>
              <a:ext uri="{FF2B5EF4-FFF2-40B4-BE49-F238E27FC236}">
                <a16:creationId xmlns:a16="http://schemas.microsoft.com/office/drawing/2014/main" id="{528D13EB-5A7B-20CB-C71E-1AE129AA4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853" y="1981201"/>
            <a:ext cx="7872180" cy="4113213"/>
          </a:xfr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BBDE10-641F-0477-6C7A-4272757E6D5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BBE1A-31F7-3EC5-3AFB-E76B3C412E3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0D511F-29D5-D52D-A474-035AAD4265E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it-IT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870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75419-182A-D800-A094-61EF47E93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flow overview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831AF-C363-6E36-E91A-9F0940D68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OOB connection establishment: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WLAN service discovery via OOB.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Geographical WLAN discovery requests/responses.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Fallback to In-band control plane if OOB is not available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Session establishment when entering a broader served area (e.g., city):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Session geofence: establish 802.11 </a:t>
            </a:r>
            <a:r>
              <a:rPr lang="en-US" err="1"/>
              <a:t>assoc</a:t>
            </a:r>
            <a:r>
              <a:rPr lang="en-US"/>
              <a:t>/auth via virtual 802.11 interface over OOB.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Session maintained within the service area, even when Wi-Fi coverage is not available at the specific vehicle’s location.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F3F7B-69D4-4B5A-D155-5DD494AD31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D9AB6-57FB-BA76-627A-C13FAD2E9B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65C43F-4CD6-B187-D7CB-55B6E6D9BC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279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237C1A-0BFA-206D-1C02-AE72D60C84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323CE-EC3F-FA9C-631C-B0ED9FFA7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flow overview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1824-7851-BCC4-5BE4-046409EB2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Enhance neighbor reports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Leverage geographical location information to have highly optimized neighbor reports depending on on each STA’s current (and possibly future) location.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Improve scalability and allow STAs to optimize scanning (up to an ideal “zero scan” scenario).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Leverage MLO to manage links on physical APs: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Service geofence: use MLO to add link(s) as well as implementing MBBR roaming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312CA-DFCF-C3FC-D9D5-A62E96931D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17E51-CB72-B6DD-E9BB-E6156A61C1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CEAFAF-F317-C20E-258B-BEBFE40778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356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03D95-0548-759F-8001-AD3BA0B2D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AFF34-00ED-1EC0-94EA-41ABA7A3C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proposed hybrid architecture aims at enhancing Wi-Fi for automotive use cases on moving vehicles for high volume data offload (e.g., infotainment, upgrades), for efficient opportunistic connections even on non-contiguous coverage on urban areas.</a:t>
            </a:r>
          </a:p>
          <a:p>
            <a:r>
              <a:rPr lang="en-US"/>
              <a:t>The hybrid architecture leverages Out-of-Band connectivity available on the vehicle to implement the IEEE 802.11 control plane (the data plane details are outside the scope of this proposal).</a:t>
            </a:r>
          </a:p>
          <a:p>
            <a:r>
              <a:rPr lang="en-US"/>
              <a:t>Scanning and roaming enhancements leverage the availability of the current (and possibly future) vehicle’s location information as well as Multi-Link Operations (MLO).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41394-C608-1D80-A19E-1F5FBBBD4E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7D966-72BA-8776-16B4-05DD53D71E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Lovison et al,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863569-C27D-3418-6B56-CF1C64426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it-IT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919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2407E61992014CAF120DEE0EA1902C" ma:contentTypeVersion="12" ma:contentTypeDescription="Create a new document." ma:contentTypeScope="" ma:versionID="376ce22ac6874af1df97fd9c5be4fe0b">
  <xsd:schema xmlns:xsd="http://www.w3.org/2001/XMLSchema" xmlns:xs="http://www.w3.org/2001/XMLSchema" xmlns:p="http://schemas.microsoft.com/office/2006/metadata/properties" xmlns:ns2="83f7579a-0116-4bea-bc4e-c18845eb3852" xmlns:ns3="802e1be2-081b-4b9f-84b7-8ac33e288938" targetNamespace="http://schemas.microsoft.com/office/2006/metadata/properties" ma:root="true" ma:fieldsID="88e9803d231d1700f4e471bec9e741eb" ns2:_="" ns3:_="">
    <xsd:import namespace="83f7579a-0116-4bea-bc4e-c18845eb3852"/>
    <xsd:import namespace="802e1be2-081b-4b9f-84b7-8ac33e2889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f7579a-0116-4bea-bc4e-c18845eb38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10261dd-85c0-4e16-8580-30375acfae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2e1be2-081b-4b9f-84b7-8ac33e28893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793d8b0-fa52-47b6-9a59-582df82d7f46}" ma:internalName="TaxCatchAll" ma:showField="CatchAllData" ma:web="802e1be2-081b-4b9f-84b7-8ac33e2889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02e1be2-081b-4b9f-84b7-8ac33e288938" xsi:nil="true"/>
    <lcf76f155ced4ddcb4097134ff3c332f xmlns="83f7579a-0116-4bea-bc4e-c18845eb385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B701971-8EDA-4AC8-B27C-FB08FEF7DA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DC3810-F728-4DD4-B9B2-9006E12D80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f7579a-0116-4bea-bc4e-c18845eb3852"/>
    <ds:schemaRef ds:uri="802e1be2-081b-4b9f-84b7-8ac33e2889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5B2BE6-ECB7-426C-B397-7706DA990257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802e1be2-081b-4b9f-84b7-8ac33e288938"/>
    <ds:schemaRef ds:uri="http://purl.org/dc/dcmitype/"/>
    <ds:schemaRef ds:uri="http://schemas.openxmlformats.org/package/2006/metadata/core-properties"/>
    <ds:schemaRef ds:uri="83f7579a-0116-4bea-bc4e-c18845eb3852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763</Words>
  <Application>Microsoft Macintosh PowerPoint</Application>
  <PresentationFormat>Widescreen</PresentationFormat>
  <Paragraphs>94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Times New Roman</vt:lpstr>
      <vt:lpstr>Office Theme</vt:lpstr>
      <vt:lpstr>Document</vt:lpstr>
      <vt:lpstr>Hybrid MLD architecture for Automotive</vt:lpstr>
      <vt:lpstr>Abstract</vt:lpstr>
      <vt:lpstr>Key challenges with Wi-Fi in automotive</vt:lpstr>
      <vt:lpstr>Scope of the proposed architecture</vt:lpstr>
      <vt:lpstr>Proposed solution overview</vt:lpstr>
      <vt:lpstr>Architecture components</vt:lpstr>
      <vt:lpstr>Communication flow overview (1)</vt:lpstr>
      <vt:lpstr>Communication flow overview (2)</vt:lpstr>
      <vt:lpstr>Conclusions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Federico Lovison (flovison)</dc:creator>
  <cp:keywords/>
  <dc:description/>
  <cp:lastModifiedBy>Federico Lovison (flovison)</cp:lastModifiedBy>
  <cp:revision>2</cp:revision>
  <cp:lastPrinted>1601-01-01T00:00:00Z</cp:lastPrinted>
  <dcterms:created xsi:type="dcterms:W3CDTF">2025-01-08T16:30:35Z</dcterms:created>
  <dcterms:modified xsi:type="dcterms:W3CDTF">2025-03-09T12:19:19Z</dcterms:modified>
  <cp:category>Lovison et al., Cisco Systems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2025-01-08T16:31:08Z</vt:lpwstr>
  </property>
  <property fmtid="{D5CDD505-2E9C-101B-9397-08002B2CF9AE}" pid="4" name="MSIP_Label_c8f49a32-fde3-48a5-9266-b5b0972a22dc_Method">
    <vt:lpwstr>Privileged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d81dfb08-7ad0-4ed1-bc6d-a135f2663f3d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Office Theme:3</vt:lpwstr>
  </property>
  <property fmtid="{D5CDD505-2E9C-101B-9397-08002B2CF9AE}" pid="10" name="ClassificationContentMarkingFooterText">
    <vt:lpwstr>Cisco Confidential</vt:lpwstr>
  </property>
  <property fmtid="{D5CDD505-2E9C-101B-9397-08002B2CF9AE}" pid="11" name="ContentTypeId">
    <vt:lpwstr>0x010100132407E61992014CAF120DEE0EA1902C</vt:lpwstr>
  </property>
  <property fmtid="{D5CDD505-2E9C-101B-9397-08002B2CF9AE}" pid="12" name="MediaServiceImageTags">
    <vt:lpwstr/>
  </property>
</Properties>
</file>